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 id="2147483823" r:id="rId5"/>
    <p:sldMasterId id="2147483871" r:id="rId6"/>
    <p:sldMasterId id="2147483919" r:id="rId7"/>
    <p:sldMasterId id="2147483931" r:id="rId8"/>
    <p:sldMasterId id="2147483943" r:id="rId9"/>
    <p:sldMasterId id="2147483955" r:id="rId10"/>
  </p:sldMasterIdLst>
  <p:notesMasterIdLst>
    <p:notesMasterId r:id="rId73"/>
  </p:notesMasterIdLst>
  <p:sldIdLst>
    <p:sldId id="257" r:id="rId11"/>
    <p:sldId id="756" r:id="rId12"/>
    <p:sldId id="887" r:id="rId13"/>
    <p:sldId id="889" r:id="rId14"/>
    <p:sldId id="897" r:id="rId15"/>
    <p:sldId id="892" r:id="rId16"/>
    <p:sldId id="893" r:id="rId17"/>
    <p:sldId id="953" r:id="rId18"/>
    <p:sldId id="954" r:id="rId19"/>
    <p:sldId id="899" r:id="rId20"/>
    <p:sldId id="900" r:id="rId21"/>
    <p:sldId id="903" r:id="rId22"/>
    <p:sldId id="904" r:id="rId23"/>
    <p:sldId id="905" r:id="rId24"/>
    <p:sldId id="906" r:id="rId25"/>
    <p:sldId id="907" r:id="rId26"/>
    <p:sldId id="909" r:id="rId27"/>
    <p:sldId id="949" r:id="rId28"/>
    <p:sldId id="911" r:id="rId29"/>
    <p:sldId id="912" r:id="rId30"/>
    <p:sldId id="915" r:id="rId31"/>
    <p:sldId id="920" r:id="rId32"/>
    <p:sldId id="918" r:id="rId33"/>
    <p:sldId id="916" r:id="rId34"/>
    <p:sldId id="919" r:id="rId35"/>
    <p:sldId id="943" r:id="rId36"/>
    <p:sldId id="944" r:id="rId37"/>
    <p:sldId id="951" r:id="rId38"/>
    <p:sldId id="945" r:id="rId39"/>
    <p:sldId id="946" r:id="rId40"/>
    <p:sldId id="926" r:id="rId41"/>
    <p:sldId id="952" r:id="rId42"/>
    <p:sldId id="840" r:id="rId43"/>
    <p:sldId id="871" r:id="rId44"/>
    <p:sldId id="373" r:id="rId45"/>
    <p:sldId id="872" r:id="rId46"/>
    <p:sldId id="884" r:id="rId47"/>
    <p:sldId id="815" r:id="rId48"/>
    <p:sldId id="740" r:id="rId49"/>
    <p:sldId id="747" r:id="rId50"/>
    <p:sldId id="741" r:id="rId51"/>
    <p:sldId id="822" r:id="rId52"/>
    <p:sldId id="823" r:id="rId53"/>
    <p:sldId id="828" r:id="rId54"/>
    <p:sldId id="878" r:id="rId55"/>
    <p:sldId id="881" r:id="rId56"/>
    <p:sldId id="882" r:id="rId57"/>
    <p:sldId id="863" r:id="rId58"/>
    <p:sldId id="874" r:id="rId59"/>
    <p:sldId id="864" r:id="rId60"/>
    <p:sldId id="813" r:id="rId61"/>
    <p:sldId id="883" r:id="rId62"/>
    <p:sldId id="947" r:id="rId63"/>
    <p:sldId id="846" r:id="rId64"/>
    <p:sldId id="937" r:id="rId65"/>
    <p:sldId id="938" r:id="rId66"/>
    <p:sldId id="847" r:id="rId67"/>
    <p:sldId id="939" r:id="rId68"/>
    <p:sldId id="880" r:id="rId69"/>
    <p:sldId id="941" r:id="rId70"/>
    <p:sldId id="888" r:id="rId71"/>
    <p:sldId id="346" r:id="rId7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ubell, Vicka" initials="PV" lastIdx="0" clrIdx="0"/>
  <p:cmAuthor id="2" name="Okuribido, Theophilos" initials="OT" lastIdx="5" clrIdx="1">
    <p:extLst>
      <p:ext uri="{19B8F6BF-5375-455C-9EA6-DF929625EA0E}">
        <p15:presenceInfo xmlns:p15="http://schemas.microsoft.com/office/powerpoint/2012/main" userId="S-1-5-21-1853942846-4006300786-3363798535-211217" providerId="AD"/>
      </p:ext>
    </p:extLst>
  </p:cmAuthor>
  <p:cmAuthor id="3" name="Milner, Cecilia" initials="MC" lastIdx="51" clrIdx="2">
    <p:extLst>
      <p:ext uri="{19B8F6BF-5375-455C-9EA6-DF929625EA0E}">
        <p15:presenceInfo xmlns:p15="http://schemas.microsoft.com/office/powerpoint/2012/main" userId="S-1-5-21-1853942846-4006300786-3363798535-2036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E9"/>
    <a:srgbClr val="6C2E9B"/>
    <a:srgbClr val="8DC94E"/>
    <a:srgbClr val="B90000"/>
    <a:srgbClr val="000000"/>
    <a:srgbClr val="FFFFFF"/>
    <a:srgbClr val="2F75B5"/>
    <a:srgbClr val="DDEBF7"/>
    <a:srgbClr val="D89B84"/>
    <a:srgbClr val="DEB1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6A610-8C9B-4352-A9D0-492DD7783DBF}" v="34" dt="2024-09-09T19:05:25.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86480" autoAdjust="0"/>
  </p:normalViewPr>
  <p:slideViewPr>
    <p:cSldViewPr snapToGrid="0" snapToObjects="1">
      <p:cViewPr varScale="1">
        <p:scale>
          <a:sx n="88" d="100"/>
          <a:sy n="88" d="100"/>
        </p:scale>
        <p:origin x="1752" y="96"/>
      </p:cViewPr>
      <p:guideLst>
        <p:guide orient="horz" pos="2160"/>
        <p:guide pos="2880"/>
      </p:guideLst>
    </p:cSldViewPr>
  </p:slideViewPr>
  <p:outlineViewPr>
    <p:cViewPr>
      <p:scale>
        <a:sx n="33" d="100"/>
        <a:sy n="33" d="100"/>
      </p:scale>
      <p:origin x="0" y="-5460"/>
    </p:cViewPr>
  </p:outlineViewPr>
  <p:notesTextViewPr>
    <p:cViewPr>
      <p:scale>
        <a:sx n="3" d="2"/>
        <a:sy n="3" d="2"/>
      </p:scale>
      <p:origin x="0" y="0"/>
    </p:cViewPr>
  </p:notesTextViewPr>
  <p:sorterViewPr>
    <p:cViewPr>
      <p:scale>
        <a:sx n="80" d="100"/>
        <a:sy n="80" d="100"/>
      </p:scale>
      <p:origin x="0" y="-9968"/>
    </p:cViewPr>
  </p:sorterViewPr>
  <p:notesViewPr>
    <p:cSldViewPr snapToGrid="0" snapToObjects="1">
      <p:cViewPr varScale="1">
        <p:scale>
          <a:sx n="44" d="100"/>
          <a:sy n="44" d="100"/>
        </p:scale>
        <p:origin x="275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es, Karla" userId="0b2e1671-3f43-44dd-8c43-a65173f10dda" providerId="ADAL" clId="{AE743D6C-0C04-4615-8D1C-2925C6138F63}"/>
    <pc:docChg chg="undo custSel modSld delMainMaster modMainMaster">
      <pc:chgData name="Rosales, Karla" userId="0b2e1671-3f43-44dd-8c43-a65173f10dda" providerId="ADAL" clId="{AE743D6C-0C04-4615-8D1C-2925C6138F63}" dt="2024-08-27T18:55:47.066" v="544" actId="700"/>
      <pc:docMkLst>
        <pc:docMk/>
      </pc:docMkLst>
      <pc:sldChg chg="addSp delSp modSp mod">
        <pc:chgData name="Rosales, Karla" userId="0b2e1671-3f43-44dd-8c43-a65173f10dda" providerId="ADAL" clId="{AE743D6C-0C04-4615-8D1C-2925C6138F63}" dt="2024-08-26T19:53:41.518" v="8" actId="1076"/>
        <pc:sldMkLst>
          <pc:docMk/>
          <pc:sldMk cId="326388466" sldId="257"/>
        </pc:sldMkLst>
        <pc:spChg chg="mod">
          <ac:chgData name="Rosales, Karla" userId="0b2e1671-3f43-44dd-8c43-a65173f10dda" providerId="ADAL" clId="{AE743D6C-0C04-4615-8D1C-2925C6138F63}" dt="2024-08-26T19:53:41.518" v="8" actId="1076"/>
          <ac:spMkLst>
            <pc:docMk/>
            <pc:sldMk cId="326388466" sldId="257"/>
            <ac:spMk id="2" creationId="{00000000-0000-0000-0000-000000000000}"/>
          </ac:spMkLst>
        </pc:spChg>
        <pc:spChg chg="del mod">
          <ac:chgData name="Rosales, Karla" userId="0b2e1671-3f43-44dd-8c43-a65173f10dda" providerId="ADAL" clId="{AE743D6C-0C04-4615-8D1C-2925C6138F63}" dt="2024-08-26T19:53:24.978" v="6" actId="478"/>
          <ac:spMkLst>
            <pc:docMk/>
            <pc:sldMk cId="326388466" sldId="257"/>
            <ac:spMk id="3" creationId="{00000000-0000-0000-0000-000000000000}"/>
          </ac:spMkLst>
        </pc:spChg>
        <pc:spChg chg="del">
          <ac:chgData name="Rosales, Karla" userId="0b2e1671-3f43-44dd-8c43-a65173f10dda" providerId="ADAL" clId="{AE743D6C-0C04-4615-8D1C-2925C6138F63}" dt="2024-08-26T19:53:22.954" v="4" actId="478"/>
          <ac:spMkLst>
            <pc:docMk/>
            <pc:sldMk cId="326388466" sldId="257"/>
            <ac:spMk id="4" creationId="{00000000-0000-0000-0000-000000000000}"/>
          </ac:spMkLst>
        </pc:spChg>
        <pc:picChg chg="add mod">
          <ac:chgData name="Rosales, Karla" userId="0b2e1671-3f43-44dd-8c43-a65173f10dda" providerId="ADAL" clId="{AE743D6C-0C04-4615-8D1C-2925C6138F63}" dt="2024-08-26T19:53:12.664" v="2" actId="1076"/>
          <ac:picMkLst>
            <pc:docMk/>
            <pc:sldMk cId="326388466" sldId="257"/>
            <ac:picMk id="1026" creationId="{E4F68B93-016E-7FCE-71C1-F6A2CA2603B6}"/>
          </ac:picMkLst>
        </pc:picChg>
      </pc:sldChg>
      <pc:sldChg chg="modSp">
        <pc:chgData name="Rosales, Karla" userId="0b2e1671-3f43-44dd-8c43-a65173f10dda" providerId="ADAL" clId="{AE743D6C-0C04-4615-8D1C-2925C6138F63}" dt="2024-08-26T20:56:24.597" v="362"/>
        <pc:sldMkLst>
          <pc:docMk/>
          <pc:sldMk cId="529386531" sldId="346"/>
        </pc:sldMkLst>
        <pc:spChg chg="mod">
          <ac:chgData name="Rosales, Karla" userId="0b2e1671-3f43-44dd-8c43-a65173f10dda" providerId="ADAL" clId="{AE743D6C-0C04-4615-8D1C-2925C6138F63}" dt="2024-08-26T20:56:24.597" v="362"/>
          <ac:spMkLst>
            <pc:docMk/>
            <pc:sldMk cId="529386531" sldId="346"/>
            <ac:spMk id="3" creationId="{00000000-0000-0000-0000-000000000000}"/>
          </ac:spMkLst>
        </pc:spChg>
      </pc:sldChg>
      <pc:sldChg chg="mod modClrScheme chgLayout">
        <pc:chgData name="Rosales, Karla" userId="0b2e1671-3f43-44dd-8c43-a65173f10dda" providerId="ADAL" clId="{AE743D6C-0C04-4615-8D1C-2925C6138F63}" dt="2024-08-27T16:42:12.891" v="421"/>
        <pc:sldMkLst>
          <pc:docMk/>
          <pc:sldMk cId="112064948" sldId="373"/>
        </pc:sldMkLst>
      </pc:sldChg>
      <pc:sldChg chg="modSp mod">
        <pc:chgData name="Rosales, Karla" userId="0b2e1671-3f43-44dd-8c43-a65173f10dda" providerId="ADAL" clId="{AE743D6C-0C04-4615-8D1C-2925C6138F63}" dt="2024-08-26T20:56:24.713" v="363" actId="27636"/>
        <pc:sldMkLst>
          <pc:docMk/>
          <pc:sldMk cId="4090356548" sldId="740"/>
        </pc:sldMkLst>
        <pc:spChg chg="mod">
          <ac:chgData name="Rosales, Karla" userId="0b2e1671-3f43-44dd-8c43-a65173f10dda" providerId="ADAL" clId="{AE743D6C-0C04-4615-8D1C-2925C6138F63}" dt="2024-08-26T20:56:24.713" v="363" actId="27636"/>
          <ac:spMkLst>
            <pc:docMk/>
            <pc:sldMk cId="4090356548" sldId="740"/>
            <ac:spMk id="25" creationId="{00000000-0000-0000-0000-000000000000}"/>
          </ac:spMkLst>
        </pc:spChg>
      </pc:sldChg>
      <pc:sldChg chg="addSp delSp modSp mod">
        <pc:chgData name="Rosales, Karla" userId="0b2e1671-3f43-44dd-8c43-a65173f10dda" providerId="ADAL" clId="{AE743D6C-0C04-4615-8D1C-2925C6138F63}" dt="2024-08-26T20:15:45.351" v="360" actId="207"/>
        <pc:sldMkLst>
          <pc:docMk/>
          <pc:sldMk cId="4073069511" sldId="756"/>
        </pc:sldMkLst>
        <pc:spChg chg="add del mod">
          <ac:chgData name="Rosales, Karla" userId="0b2e1671-3f43-44dd-8c43-a65173f10dda" providerId="ADAL" clId="{AE743D6C-0C04-4615-8D1C-2925C6138F63}" dt="2024-08-26T20:15:45.351" v="360" actId="207"/>
          <ac:spMkLst>
            <pc:docMk/>
            <pc:sldMk cId="4073069511" sldId="756"/>
            <ac:spMk id="2" creationId="{00000000-0000-0000-0000-000000000000}"/>
          </ac:spMkLst>
        </pc:spChg>
      </pc:sldChg>
      <pc:sldChg chg="mod modClrScheme chgLayout">
        <pc:chgData name="Rosales, Karla" userId="0b2e1671-3f43-44dd-8c43-a65173f10dda" providerId="ADAL" clId="{AE743D6C-0C04-4615-8D1C-2925C6138F63}" dt="2024-08-27T16:42:12.891" v="422"/>
        <pc:sldMkLst>
          <pc:docMk/>
          <pc:sldMk cId="3239179811" sldId="872"/>
        </pc:sldMkLst>
      </pc:sldChg>
      <pc:sldChg chg="modSp">
        <pc:chgData name="Rosales, Karla" userId="0b2e1671-3f43-44dd-8c43-a65173f10dda" providerId="ADAL" clId="{AE743D6C-0C04-4615-8D1C-2925C6138F63}" dt="2024-08-26T20:56:24.597" v="362"/>
        <pc:sldMkLst>
          <pc:docMk/>
          <pc:sldMk cId="1214461761" sldId="884"/>
        </pc:sldMkLst>
        <pc:spChg chg="mod">
          <ac:chgData name="Rosales, Karla" userId="0b2e1671-3f43-44dd-8c43-a65173f10dda" providerId="ADAL" clId="{AE743D6C-0C04-4615-8D1C-2925C6138F63}" dt="2024-08-26T20:56:24.597" v="362"/>
          <ac:spMkLst>
            <pc:docMk/>
            <pc:sldMk cId="1214461761" sldId="884"/>
            <ac:spMk id="2" creationId="{00000000-0000-0000-0000-000000000000}"/>
          </ac:spMkLst>
        </pc:spChg>
      </pc:sldChg>
      <pc:sldChg chg="addSp delSp modSp mod setBg">
        <pc:chgData name="Rosales, Karla" userId="0b2e1671-3f43-44dd-8c43-a65173f10dda" providerId="ADAL" clId="{AE743D6C-0C04-4615-8D1C-2925C6138F63}" dt="2024-08-26T20:56:43.596" v="369" actId="26606"/>
        <pc:sldMkLst>
          <pc:docMk/>
          <pc:sldMk cId="4191004913" sldId="887"/>
        </pc:sldMkLst>
        <pc:spChg chg="mod">
          <ac:chgData name="Rosales, Karla" userId="0b2e1671-3f43-44dd-8c43-a65173f10dda" providerId="ADAL" clId="{AE743D6C-0C04-4615-8D1C-2925C6138F63}" dt="2024-08-26T20:56:28.502" v="364" actId="26606"/>
          <ac:spMkLst>
            <pc:docMk/>
            <pc:sldMk cId="4191004913" sldId="887"/>
            <ac:spMk id="2" creationId="{00000000-0000-0000-0000-000000000000}"/>
          </ac:spMkLst>
        </pc:spChg>
        <pc:spChg chg="ord">
          <ac:chgData name="Rosales, Karla" userId="0b2e1671-3f43-44dd-8c43-a65173f10dda" providerId="ADAL" clId="{AE743D6C-0C04-4615-8D1C-2925C6138F63}" dt="2024-08-26T20:56:28.502" v="364" actId="26606"/>
          <ac:spMkLst>
            <pc:docMk/>
            <pc:sldMk cId="4191004913" sldId="887"/>
            <ac:spMk id="12" creationId="{1F0E787E-4C64-465F-95D4-48B89FC151FC}"/>
          </ac:spMkLst>
        </pc:spChg>
        <pc:spChg chg="mod ord">
          <ac:chgData name="Rosales, Karla" userId="0b2e1671-3f43-44dd-8c43-a65173f10dda" providerId="ADAL" clId="{AE743D6C-0C04-4615-8D1C-2925C6138F63}" dt="2024-08-26T20:56:43.596" v="369" actId="26606"/>
          <ac:spMkLst>
            <pc:docMk/>
            <pc:sldMk cId="4191004913" sldId="887"/>
            <ac:spMk id="18" creationId="{514E9169-0AE7-4625-BCF3-55FF2C984E35}"/>
          </ac:spMkLst>
        </pc:spChg>
        <pc:spChg chg="add del">
          <ac:chgData name="Rosales, Karla" userId="0b2e1671-3f43-44dd-8c43-a65173f10dda" providerId="ADAL" clId="{AE743D6C-0C04-4615-8D1C-2925C6138F63}" dt="2024-08-26T20:56:43.596" v="369" actId="26606"/>
          <ac:spMkLst>
            <pc:docMk/>
            <pc:sldMk cId="4191004913" sldId="887"/>
            <ac:spMk id="23" creationId="{13FE9996-7EAC-4679-B37D-C1045F42F954}"/>
          </ac:spMkLst>
        </pc:spChg>
        <pc:spChg chg="add del">
          <ac:chgData name="Rosales, Karla" userId="0b2e1671-3f43-44dd-8c43-a65173f10dda" providerId="ADAL" clId="{AE743D6C-0C04-4615-8D1C-2925C6138F63}" dt="2024-08-26T20:56:43.596" v="369" actId="26606"/>
          <ac:spMkLst>
            <pc:docMk/>
            <pc:sldMk cId="4191004913" sldId="887"/>
            <ac:spMk id="25" creationId="{761DF1FE-5CC8-43D2-A76C-93C76EEDE1E9}"/>
          </ac:spMkLst>
        </pc:spChg>
        <pc:spChg chg="add del">
          <ac:chgData name="Rosales, Karla" userId="0b2e1671-3f43-44dd-8c43-a65173f10dda" providerId="ADAL" clId="{AE743D6C-0C04-4615-8D1C-2925C6138F63}" dt="2024-08-26T20:56:43.596" v="369" actId="26606"/>
          <ac:spMkLst>
            <pc:docMk/>
            <pc:sldMk cId="4191004913" sldId="887"/>
            <ac:spMk id="29" creationId="{3741B58E-3B65-4A01-A276-975AB2CF8A08}"/>
          </ac:spMkLst>
        </pc:spChg>
        <pc:spChg chg="add del">
          <ac:chgData name="Rosales, Karla" userId="0b2e1671-3f43-44dd-8c43-a65173f10dda" providerId="ADAL" clId="{AE743D6C-0C04-4615-8D1C-2925C6138F63}" dt="2024-08-26T20:56:43.596" v="369" actId="26606"/>
          <ac:spMkLst>
            <pc:docMk/>
            <pc:sldMk cId="4191004913" sldId="887"/>
            <ac:spMk id="31" creationId="{7AAC67C3-831B-4AB1-A259-DFB839CAFAFC}"/>
          </ac:spMkLst>
        </pc:spChg>
        <pc:spChg chg="add del">
          <ac:chgData name="Rosales, Karla" userId="0b2e1671-3f43-44dd-8c43-a65173f10dda" providerId="ADAL" clId="{AE743D6C-0C04-4615-8D1C-2925C6138F63}" dt="2024-08-26T20:56:43.596" v="369" actId="26606"/>
          <ac:spMkLst>
            <pc:docMk/>
            <pc:sldMk cId="4191004913" sldId="887"/>
            <ac:spMk id="33" creationId="{054B3F04-9EAC-45C0-B3CE-0387EEA10A0C}"/>
          </ac:spMkLst>
        </pc:spChg>
        <pc:spChg chg="add">
          <ac:chgData name="Rosales, Karla" userId="0b2e1671-3f43-44dd-8c43-a65173f10dda" providerId="ADAL" clId="{AE743D6C-0C04-4615-8D1C-2925C6138F63}" dt="2024-08-26T20:56:43.596" v="369" actId="26606"/>
          <ac:spMkLst>
            <pc:docMk/>
            <pc:sldMk cId="4191004913" sldId="887"/>
            <ac:spMk id="38" creationId="{13FE9996-7EAC-4679-B37D-C1045F42F954}"/>
          </ac:spMkLst>
        </pc:spChg>
        <pc:spChg chg="add">
          <ac:chgData name="Rosales, Karla" userId="0b2e1671-3f43-44dd-8c43-a65173f10dda" providerId="ADAL" clId="{AE743D6C-0C04-4615-8D1C-2925C6138F63}" dt="2024-08-26T20:56:43.596" v="369" actId="26606"/>
          <ac:spMkLst>
            <pc:docMk/>
            <pc:sldMk cId="4191004913" sldId="887"/>
            <ac:spMk id="40" creationId="{761DF1FE-5CC8-43D2-A76C-93C76EEDE1E9}"/>
          </ac:spMkLst>
        </pc:spChg>
        <pc:spChg chg="add">
          <ac:chgData name="Rosales, Karla" userId="0b2e1671-3f43-44dd-8c43-a65173f10dda" providerId="ADAL" clId="{AE743D6C-0C04-4615-8D1C-2925C6138F63}" dt="2024-08-26T20:56:43.596" v="369" actId="26606"/>
          <ac:spMkLst>
            <pc:docMk/>
            <pc:sldMk cId="4191004913" sldId="887"/>
            <ac:spMk id="44" creationId="{3741B58E-3B65-4A01-A276-975AB2CF8A08}"/>
          </ac:spMkLst>
        </pc:spChg>
        <pc:spChg chg="add">
          <ac:chgData name="Rosales, Karla" userId="0b2e1671-3f43-44dd-8c43-a65173f10dda" providerId="ADAL" clId="{AE743D6C-0C04-4615-8D1C-2925C6138F63}" dt="2024-08-26T20:56:43.596" v="369" actId="26606"/>
          <ac:spMkLst>
            <pc:docMk/>
            <pc:sldMk cId="4191004913" sldId="887"/>
            <ac:spMk id="46" creationId="{7AAC67C3-831B-4AB1-A259-DFB839CAFAFC}"/>
          </ac:spMkLst>
        </pc:spChg>
        <pc:spChg chg="add">
          <ac:chgData name="Rosales, Karla" userId="0b2e1671-3f43-44dd-8c43-a65173f10dda" providerId="ADAL" clId="{AE743D6C-0C04-4615-8D1C-2925C6138F63}" dt="2024-08-26T20:56:43.596" v="369" actId="26606"/>
          <ac:spMkLst>
            <pc:docMk/>
            <pc:sldMk cId="4191004913" sldId="887"/>
            <ac:spMk id="48" creationId="{054B3F04-9EAC-45C0-B3CE-0387EEA10A0C}"/>
          </ac:spMkLst>
        </pc:spChg>
        <pc:cxnChg chg="add del">
          <ac:chgData name="Rosales, Karla" userId="0b2e1671-3f43-44dd-8c43-a65173f10dda" providerId="ADAL" clId="{AE743D6C-0C04-4615-8D1C-2925C6138F63}" dt="2024-08-26T20:56:43.596" v="369" actId="26606"/>
          <ac:cxnSpMkLst>
            <pc:docMk/>
            <pc:sldMk cId="4191004913" sldId="887"/>
            <ac:cxnSpMk id="27" creationId="{E161BEBD-A23C-409E-ABC7-73F9EDC02F20}"/>
          </ac:cxnSpMkLst>
        </pc:cxnChg>
        <pc:cxnChg chg="add">
          <ac:chgData name="Rosales, Karla" userId="0b2e1671-3f43-44dd-8c43-a65173f10dda" providerId="ADAL" clId="{AE743D6C-0C04-4615-8D1C-2925C6138F63}" dt="2024-08-26T20:56:43.596" v="369" actId="26606"/>
          <ac:cxnSpMkLst>
            <pc:docMk/>
            <pc:sldMk cId="4191004913" sldId="887"/>
            <ac:cxnSpMk id="42" creationId="{E161BEBD-A23C-409E-ABC7-73F9EDC02F20}"/>
          </ac:cxnSpMkLst>
        </pc:cxnChg>
      </pc:sldChg>
      <pc:sldChg chg="modSp">
        <pc:chgData name="Rosales, Karla" userId="0b2e1671-3f43-44dd-8c43-a65173f10dda" providerId="ADAL" clId="{AE743D6C-0C04-4615-8D1C-2925C6138F63}" dt="2024-08-26T20:56:24.597" v="362"/>
        <pc:sldMkLst>
          <pc:docMk/>
          <pc:sldMk cId="3420306327" sldId="888"/>
        </pc:sldMkLst>
        <pc:spChg chg="mod">
          <ac:chgData name="Rosales, Karla" userId="0b2e1671-3f43-44dd-8c43-a65173f10dda" providerId="ADAL" clId="{AE743D6C-0C04-4615-8D1C-2925C6138F63}" dt="2024-08-26T20:56:24.597" v="362"/>
          <ac:spMkLst>
            <pc:docMk/>
            <pc:sldMk cId="3420306327" sldId="888"/>
            <ac:spMk id="2" creationId="{00000000-0000-0000-0000-000000000000}"/>
          </ac:spMkLst>
        </pc:spChg>
      </pc:sldChg>
      <pc:sldChg chg="modSp">
        <pc:chgData name="Rosales, Karla" userId="0b2e1671-3f43-44dd-8c43-a65173f10dda" providerId="ADAL" clId="{AE743D6C-0C04-4615-8D1C-2925C6138F63}" dt="2024-08-26T20:56:24.597" v="362"/>
        <pc:sldMkLst>
          <pc:docMk/>
          <pc:sldMk cId="3518179778" sldId="889"/>
        </pc:sldMkLst>
        <pc:spChg chg="mod">
          <ac:chgData name="Rosales, Karla" userId="0b2e1671-3f43-44dd-8c43-a65173f10dda" providerId="ADAL" clId="{AE743D6C-0C04-4615-8D1C-2925C6138F63}" dt="2024-08-26T20:56:24.597" v="362"/>
          <ac:spMkLst>
            <pc:docMk/>
            <pc:sldMk cId="3518179778" sldId="889"/>
            <ac:spMk id="2" creationId="{00000000-0000-0000-0000-000000000000}"/>
          </ac:spMkLst>
        </pc:spChg>
      </pc:sldChg>
      <pc:sldChg chg="mod modClrScheme chgLayout">
        <pc:chgData name="Rosales, Karla" userId="0b2e1671-3f43-44dd-8c43-a65173f10dda" providerId="ADAL" clId="{AE743D6C-0C04-4615-8D1C-2925C6138F63}" dt="2024-08-27T16:42:12.874" v="393"/>
        <pc:sldMkLst>
          <pc:docMk/>
          <pc:sldMk cId="2506012764" sldId="893"/>
        </pc:sldMkLst>
      </pc:sldChg>
      <pc:sldChg chg="mod modClrScheme chgLayout">
        <pc:chgData name="Rosales, Karla" userId="0b2e1671-3f43-44dd-8c43-a65173f10dda" providerId="ADAL" clId="{AE743D6C-0C04-4615-8D1C-2925C6138F63}" dt="2024-08-26T20:56:51.329" v="370" actId="700"/>
        <pc:sldMkLst>
          <pc:docMk/>
          <pc:sldMk cId="3040340675" sldId="897"/>
        </pc:sldMkLst>
      </pc:sldChg>
      <pc:sldChg chg="modSp mod modClrScheme chgLayout">
        <pc:chgData name="Rosales, Karla" userId="0b2e1671-3f43-44dd-8c43-a65173f10dda" providerId="ADAL" clId="{AE743D6C-0C04-4615-8D1C-2925C6138F63}" dt="2024-08-27T16:42:12.886" v="396"/>
        <pc:sldMkLst>
          <pc:docMk/>
          <pc:sldMk cId="3087308213" sldId="899"/>
        </pc:sldMkLst>
        <pc:spChg chg="mod ord">
          <ac:chgData name="Rosales, Karla" userId="0b2e1671-3f43-44dd-8c43-a65173f10dda" providerId="ADAL" clId="{AE743D6C-0C04-4615-8D1C-2925C6138F63}" dt="2024-08-27T16:42:12.886" v="396"/>
          <ac:spMkLst>
            <pc:docMk/>
            <pc:sldMk cId="3087308213" sldId="899"/>
            <ac:spMk id="7" creationId="{00000000-0000-0000-0000-000000000000}"/>
          </ac:spMkLst>
        </pc:spChg>
      </pc:sldChg>
      <pc:sldChg chg="mod modClrScheme chgLayout">
        <pc:chgData name="Rosales, Karla" userId="0b2e1671-3f43-44dd-8c43-a65173f10dda" providerId="ADAL" clId="{AE743D6C-0C04-4615-8D1C-2925C6138F63}" dt="2024-08-27T16:42:12.886" v="397"/>
        <pc:sldMkLst>
          <pc:docMk/>
          <pc:sldMk cId="2651076214" sldId="900"/>
        </pc:sldMkLst>
      </pc:sldChg>
      <pc:sldChg chg="modSp mod modClrScheme chgLayout">
        <pc:chgData name="Rosales, Karla" userId="0b2e1671-3f43-44dd-8c43-a65173f10dda" providerId="ADAL" clId="{AE743D6C-0C04-4615-8D1C-2925C6138F63}" dt="2024-08-27T16:42:12.886" v="398"/>
        <pc:sldMkLst>
          <pc:docMk/>
          <pc:sldMk cId="859269406" sldId="903"/>
        </pc:sldMkLst>
        <pc:spChg chg="mod ord">
          <ac:chgData name="Rosales, Karla" userId="0b2e1671-3f43-44dd-8c43-a65173f10dda" providerId="ADAL" clId="{AE743D6C-0C04-4615-8D1C-2925C6138F63}" dt="2024-08-27T16:42:12.886" v="398"/>
          <ac:spMkLst>
            <pc:docMk/>
            <pc:sldMk cId="859269406" sldId="903"/>
            <ac:spMk id="7" creationId="{00000000-0000-0000-0000-000000000000}"/>
          </ac:spMkLst>
        </pc:spChg>
      </pc:sldChg>
      <pc:sldChg chg="mod modClrScheme chgLayout">
        <pc:chgData name="Rosales, Karla" userId="0b2e1671-3f43-44dd-8c43-a65173f10dda" providerId="ADAL" clId="{AE743D6C-0C04-4615-8D1C-2925C6138F63}" dt="2024-08-27T16:42:12.886" v="399"/>
        <pc:sldMkLst>
          <pc:docMk/>
          <pc:sldMk cId="3125951826" sldId="904"/>
        </pc:sldMkLst>
      </pc:sldChg>
      <pc:sldChg chg="mod modClrScheme chgLayout">
        <pc:chgData name="Rosales, Karla" userId="0b2e1671-3f43-44dd-8c43-a65173f10dda" providerId="ADAL" clId="{AE743D6C-0C04-4615-8D1C-2925C6138F63}" dt="2024-08-27T16:42:12.886" v="400"/>
        <pc:sldMkLst>
          <pc:docMk/>
          <pc:sldMk cId="3213111625" sldId="905"/>
        </pc:sldMkLst>
      </pc:sldChg>
      <pc:sldChg chg="mod modClrScheme chgLayout">
        <pc:chgData name="Rosales, Karla" userId="0b2e1671-3f43-44dd-8c43-a65173f10dda" providerId="ADAL" clId="{AE743D6C-0C04-4615-8D1C-2925C6138F63}" dt="2024-08-27T16:42:12.886" v="401"/>
        <pc:sldMkLst>
          <pc:docMk/>
          <pc:sldMk cId="785392162" sldId="906"/>
        </pc:sldMkLst>
      </pc:sldChg>
      <pc:sldChg chg="mod modClrScheme chgLayout">
        <pc:chgData name="Rosales, Karla" userId="0b2e1671-3f43-44dd-8c43-a65173f10dda" providerId="ADAL" clId="{AE743D6C-0C04-4615-8D1C-2925C6138F63}" dt="2024-08-27T16:42:12.886" v="402"/>
        <pc:sldMkLst>
          <pc:docMk/>
          <pc:sldMk cId="3061844224" sldId="907"/>
        </pc:sldMkLst>
      </pc:sldChg>
      <pc:sldChg chg="modSp mod modClrScheme chgLayout">
        <pc:chgData name="Rosales, Karla" userId="0b2e1671-3f43-44dd-8c43-a65173f10dda" providerId="ADAL" clId="{AE743D6C-0C04-4615-8D1C-2925C6138F63}" dt="2024-08-27T16:42:12.886" v="403"/>
        <pc:sldMkLst>
          <pc:docMk/>
          <pc:sldMk cId="3865466343" sldId="909"/>
        </pc:sldMkLst>
        <pc:spChg chg="mod ord">
          <ac:chgData name="Rosales, Karla" userId="0b2e1671-3f43-44dd-8c43-a65173f10dda" providerId="ADAL" clId="{AE743D6C-0C04-4615-8D1C-2925C6138F63}" dt="2024-08-27T16:42:12.886" v="403"/>
          <ac:spMkLst>
            <pc:docMk/>
            <pc:sldMk cId="3865466343" sldId="909"/>
            <ac:spMk id="7" creationId="{00000000-0000-0000-0000-000000000000}"/>
          </ac:spMkLst>
        </pc:spChg>
      </pc:sldChg>
      <pc:sldChg chg="addSp delSp modSp mod modClrScheme chgLayout">
        <pc:chgData name="Rosales, Karla" userId="0b2e1671-3f43-44dd-8c43-a65173f10dda" providerId="ADAL" clId="{AE743D6C-0C04-4615-8D1C-2925C6138F63}" dt="2024-08-26T20:56:59.947" v="371" actId="700"/>
        <pc:sldMkLst>
          <pc:docMk/>
          <pc:sldMk cId="1452466193" sldId="911"/>
        </pc:sldMkLst>
        <pc:spChg chg="mod">
          <ac:chgData name="Rosales, Karla" userId="0b2e1671-3f43-44dd-8c43-a65173f10dda" providerId="ADAL" clId="{AE743D6C-0C04-4615-8D1C-2925C6138F63}" dt="2024-08-26T20:12:45.337" v="359" actId="207"/>
          <ac:spMkLst>
            <pc:docMk/>
            <pc:sldMk cId="1452466193" sldId="911"/>
            <ac:spMk id="6" creationId="{00000000-0000-0000-0000-000000000000}"/>
          </ac:spMkLst>
        </pc:spChg>
        <pc:spChg chg="mod ord">
          <ac:chgData name="Rosales, Karla" userId="0b2e1671-3f43-44dd-8c43-a65173f10dda" providerId="ADAL" clId="{AE743D6C-0C04-4615-8D1C-2925C6138F63}" dt="2024-08-26T20:56:59.947" v="371" actId="700"/>
          <ac:spMkLst>
            <pc:docMk/>
            <pc:sldMk cId="1452466193" sldId="911"/>
            <ac:spMk id="8" creationId="{00000000-0000-0000-0000-000000000000}"/>
          </ac:spMkLst>
        </pc:spChg>
        <pc:picChg chg="del">
          <ac:chgData name="Rosales, Karla" userId="0b2e1671-3f43-44dd-8c43-a65173f10dda" providerId="ADAL" clId="{AE743D6C-0C04-4615-8D1C-2925C6138F63}" dt="2024-08-26T20:10:22.032" v="356" actId="478"/>
          <ac:picMkLst>
            <pc:docMk/>
            <pc:sldMk cId="1452466193" sldId="911"/>
            <ac:picMk id="9" creationId="{00000000-0000-0000-0000-000000000000}"/>
          </ac:picMkLst>
        </pc:picChg>
        <pc:picChg chg="add mod">
          <ac:chgData name="Rosales, Karla" userId="0b2e1671-3f43-44dd-8c43-a65173f10dda" providerId="ADAL" clId="{AE743D6C-0C04-4615-8D1C-2925C6138F63}" dt="2024-08-26T20:10:27.565" v="358" actId="1076"/>
          <ac:picMkLst>
            <pc:docMk/>
            <pc:sldMk cId="1452466193" sldId="911"/>
            <ac:picMk id="2050" creationId="{BB78ABD0-1492-4469-BBCC-F38E2C364CB7}"/>
          </ac:picMkLst>
        </pc:picChg>
      </pc:sldChg>
      <pc:sldChg chg="addSp modSp mod setBg modClrScheme chgLayout">
        <pc:chgData name="Rosales, Karla" userId="0b2e1671-3f43-44dd-8c43-a65173f10dda" providerId="ADAL" clId="{AE743D6C-0C04-4615-8D1C-2925C6138F63}" dt="2024-08-27T16:43:46.613" v="462" actId="242"/>
        <pc:sldMkLst>
          <pc:docMk/>
          <pc:sldMk cId="416568743" sldId="912"/>
        </pc:sldMkLst>
        <pc:spChg chg="mod ord">
          <ac:chgData name="Rosales, Karla" userId="0b2e1671-3f43-44dd-8c43-a65173f10dda" providerId="ADAL" clId="{AE743D6C-0C04-4615-8D1C-2925C6138F63}" dt="2024-08-27T16:43:46.613" v="462" actId="242"/>
          <ac:spMkLst>
            <pc:docMk/>
            <pc:sldMk cId="416568743" sldId="912"/>
            <ac:spMk id="5" creationId="{00000000-0000-0000-0000-000000000000}"/>
          </ac:spMkLst>
        </pc:spChg>
        <pc:spChg chg="mod ord">
          <ac:chgData name="Rosales, Karla" userId="0b2e1671-3f43-44dd-8c43-a65173f10dda" providerId="ADAL" clId="{AE743D6C-0C04-4615-8D1C-2925C6138F63}" dt="2024-08-27T16:42:51.491" v="459" actId="27636"/>
          <ac:spMkLst>
            <pc:docMk/>
            <pc:sldMk cId="416568743" sldId="912"/>
            <ac:spMk id="8" creationId="{00000000-0000-0000-0000-000000000000}"/>
          </ac:spMkLst>
        </pc:spChg>
        <pc:spChg chg="add">
          <ac:chgData name="Rosales, Karla" userId="0b2e1671-3f43-44dd-8c43-a65173f10dda" providerId="ADAL" clId="{AE743D6C-0C04-4615-8D1C-2925C6138F63}" dt="2024-08-27T16:42:40.141" v="450" actId="26606"/>
          <ac:spMkLst>
            <pc:docMk/>
            <pc:sldMk cId="416568743" sldId="912"/>
            <ac:spMk id="13" creationId="{600B5AE2-C5CC-499C-8F2D-249888BE22C2}"/>
          </ac:spMkLst>
        </pc:spChg>
        <pc:spChg chg="add">
          <ac:chgData name="Rosales, Karla" userId="0b2e1671-3f43-44dd-8c43-a65173f10dda" providerId="ADAL" clId="{AE743D6C-0C04-4615-8D1C-2925C6138F63}" dt="2024-08-27T16:42:40.141" v="450" actId="26606"/>
          <ac:spMkLst>
            <pc:docMk/>
            <pc:sldMk cId="416568743" sldId="912"/>
            <ac:spMk id="15" creationId="{BA7A3698-B350-40E5-8475-9BCC41A089FC}"/>
          </ac:spMkLst>
        </pc:spChg>
        <pc:spChg chg="add">
          <ac:chgData name="Rosales, Karla" userId="0b2e1671-3f43-44dd-8c43-a65173f10dda" providerId="ADAL" clId="{AE743D6C-0C04-4615-8D1C-2925C6138F63}" dt="2024-08-27T16:42:40.141" v="450" actId="26606"/>
          <ac:spMkLst>
            <pc:docMk/>
            <pc:sldMk cId="416568743" sldId="912"/>
            <ac:spMk id="19" creationId="{990D0034-F768-41E7-85D4-F38C4DE85770}"/>
          </ac:spMkLst>
        </pc:spChg>
        <pc:spChg chg="add">
          <ac:chgData name="Rosales, Karla" userId="0b2e1671-3f43-44dd-8c43-a65173f10dda" providerId="ADAL" clId="{AE743D6C-0C04-4615-8D1C-2925C6138F63}" dt="2024-08-27T16:42:40.141" v="450" actId="26606"/>
          <ac:spMkLst>
            <pc:docMk/>
            <pc:sldMk cId="416568743" sldId="912"/>
            <ac:spMk id="21" creationId="{C4F7E42D-8B5A-4FC8-81CD-9E60171F7FA8}"/>
          </ac:spMkLst>
        </pc:spChg>
        <pc:spChg chg="add">
          <ac:chgData name="Rosales, Karla" userId="0b2e1671-3f43-44dd-8c43-a65173f10dda" providerId="ADAL" clId="{AE743D6C-0C04-4615-8D1C-2925C6138F63}" dt="2024-08-27T16:42:40.141" v="450" actId="26606"/>
          <ac:spMkLst>
            <pc:docMk/>
            <pc:sldMk cId="416568743" sldId="912"/>
            <ac:spMk id="23" creationId="{8C04651D-B9F4-4935-A02D-364153FBDF54}"/>
          </ac:spMkLst>
        </pc:spChg>
        <pc:picChg chg="mod">
          <ac:chgData name="Rosales, Karla" userId="0b2e1671-3f43-44dd-8c43-a65173f10dda" providerId="ADAL" clId="{AE743D6C-0C04-4615-8D1C-2925C6138F63}" dt="2024-08-27T16:42:40.141" v="450" actId="26606"/>
          <ac:picMkLst>
            <pc:docMk/>
            <pc:sldMk cId="416568743" sldId="912"/>
            <ac:picMk id="2" creationId="{00000000-0000-0000-0000-000000000000}"/>
          </ac:picMkLst>
        </pc:picChg>
        <pc:cxnChg chg="add">
          <ac:chgData name="Rosales, Karla" userId="0b2e1671-3f43-44dd-8c43-a65173f10dda" providerId="ADAL" clId="{AE743D6C-0C04-4615-8D1C-2925C6138F63}" dt="2024-08-27T16:42:40.141" v="450" actId="26606"/>
          <ac:cxnSpMkLst>
            <pc:docMk/>
            <pc:sldMk cId="416568743" sldId="912"/>
            <ac:cxnSpMk id="17" creationId="{0AC655C7-EC94-4BE6-84C8-2F9EFBBB2789}"/>
          </ac:cxnSpMkLst>
        </pc:cxnChg>
      </pc:sldChg>
      <pc:sldChg chg="addSp delSp modSp mod setBg modClrScheme chgLayout">
        <pc:chgData name="Rosales, Karla" userId="0b2e1671-3f43-44dd-8c43-a65173f10dda" providerId="ADAL" clId="{AE743D6C-0C04-4615-8D1C-2925C6138F63}" dt="2024-08-27T16:58:01.069" v="513" actId="242"/>
        <pc:sldMkLst>
          <pc:docMk/>
          <pc:sldMk cId="4236628588" sldId="915"/>
        </pc:sldMkLst>
        <pc:spChg chg="mod">
          <ac:chgData name="Rosales, Karla" userId="0b2e1671-3f43-44dd-8c43-a65173f10dda" providerId="ADAL" clId="{AE743D6C-0C04-4615-8D1C-2925C6138F63}" dt="2024-08-27T16:58:01.069" v="513" actId="242"/>
          <ac:spMkLst>
            <pc:docMk/>
            <pc:sldMk cId="4236628588" sldId="915"/>
            <ac:spMk id="4" creationId="{00000000-0000-0000-0000-000000000000}"/>
          </ac:spMkLst>
        </pc:spChg>
        <pc:spChg chg="add del mod ord">
          <ac:chgData name="Rosales, Karla" userId="0b2e1671-3f43-44dd-8c43-a65173f10dda" providerId="ADAL" clId="{AE743D6C-0C04-4615-8D1C-2925C6138F63}" dt="2024-08-27T16:54:52.738" v="466" actId="26606"/>
          <ac:spMkLst>
            <pc:docMk/>
            <pc:sldMk cId="4236628588" sldId="915"/>
            <ac:spMk id="8" creationId="{00000000-0000-0000-0000-000000000000}"/>
          </ac:spMkLst>
        </pc:spChg>
        <pc:spChg chg="add del">
          <ac:chgData name="Rosales, Karla" userId="0b2e1671-3f43-44dd-8c43-a65173f10dda" providerId="ADAL" clId="{AE743D6C-0C04-4615-8D1C-2925C6138F63}" dt="2024-08-27T16:54:52.722" v="465" actId="26606"/>
          <ac:spMkLst>
            <pc:docMk/>
            <pc:sldMk cId="4236628588" sldId="915"/>
            <ac:spMk id="14" creationId="{36D16D1E-4205-49F5-BD2A-DA769947C104}"/>
          </ac:spMkLst>
        </pc:spChg>
        <pc:spChg chg="add del">
          <ac:chgData name="Rosales, Karla" userId="0b2e1671-3f43-44dd-8c43-a65173f10dda" providerId="ADAL" clId="{AE743D6C-0C04-4615-8D1C-2925C6138F63}" dt="2024-08-27T16:54:52.722" v="465" actId="26606"/>
          <ac:spMkLst>
            <pc:docMk/>
            <pc:sldMk cId="4236628588" sldId="915"/>
            <ac:spMk id="16" creationId="{012FD100-C039-4E03-B5E4-2EDFA7290AA6}"/>
          </ac:spMkLst>
        </pc:spChg>
        <pc:spChg chg="add del">
          <ac:chgData name="Rosales, Karla" userId="0b2e1671-3f43-44dd-8c43-a65173f10dda" providerId="ADAL" clId="{AE743D6C-0C04-4615-8D1C-2925C6138F63}" dt="2024-08-27T16:54:52.722" v="465" actId="26606"/>
          <ac:spMkLst>
            <pc:docMk/>
            <pc:sldMk cId="4236628588" sldId="915"/>
            <ac:spMk id="20" creationId="{FB5993E2-C02B-4335-ABA5-D8EC465551E3}"/>
          </ac:spMkLst>
        </pc:spChg>
        <pc:spChg chg="add del">
          <ac:chgData name="Rosales, Karla" userId="0b2e1671-3f43-44dd-8c43-a65173f10dda" providerId="ADAL" clId="{AE743D6C-0C04-4615-8D1C-2925C6138F63}" dt="2024-08-27T16:54:52.722" v="465" actId="26606"/>
          <ac:spMkLst>
            <pc:docMk/>
            <pc:sldMk cId="4236628588" sldId="915"/>
            <ac:spMk id="22" creationId="{C0B801A2-5622-4BE8-9AD2-C337A2CD0022}"/>
          </ac:spMkLst>
        </pc:spChg>
        <pc:spChg chg="add del">
          <ac:chgData name="Rosales, Karla" userId="0b2e1671-3f43-44dd-8c43-a65173f10dda" providerId="ADAL" clId="{AE743D6C-0C04-4615-8D1C-2925C6138F63}" dt="2024-08-27T16:54:52.722" v="465" actId="26606"/>
          <ac:spMkLst>
            <pc:docMk/>
            <pc:sldMk cId="4236628588" sldId="915"/>
            <ac:spMk id="24" creationId="{B7AF614F-5BC3-4086-99F5-B87C5847A071}"/>
          </ac:spMkLst>
        </pc:spChg>
        <pc:spChg chg="add">
          <ac:chgData name="Rosales, Karla" userId="0b2e1671-3f43-44dd-8c43-a65173f10dda" providerId="ADAL" clId="{AE743D6C-0C04-4615-8D1C-2925C6138F63}" dt="2024-08-27T16:54:52.738" v="466" actId="26606"/>
          <ac:spMkLst>
            <pc:docMk/>
            <pc:sldMk cId="4236628588" sldId="915"/>
            <ac:spMk id="26" creationId="{600B5AE2-C5CC-499C-8F2D-249888BE22C2}"/>
          </ac:spMkLst>
        </pc:spChg>
        <pc:spChg chg="add">
          <ac:chgData name="Rosales, Karla" userId="0b2e1671-3f43-44dd-8c43-a65173f10dda" providerId="ADAL" clId="{AE743D6C-0C04-4615-8D1C-2925C6138F63}" dt="2024-08-27T16:54:52.738" v="466" actId="26606"/>
          <ac:spMkLst>
            <pc:docMk/>
            <pc:sldMk cId="4236628588" sldId="915"/>
            <ac:spMk id="27" creationId="{BA7A3698-B350-40E5-8475-9BCC41A089FC}"/>
          </ac:spMkLst>
        </pc:spChg>
        <pc:spChg chg="add">
          <ac:chgData name="Rosales, Karla" userId="0b2e1671-3f43-44dd-8c43-a65173f10dda" providerId="ADAL" clId="{AE743D6C-0C04-4615-8D1C-2925C6138F63}" dt="2024-08-27T16:54:52.738" v="466" actId="26606"/>
          <ac:spMkLst>
            <pc:docMk/>
            <pc:sldMk cId="4236628588" sldId="915"/>
            <ac:spMk id="29" creationId="{311973C2-EB8B-452A-A698-4A252FD3AE28}"/>
          </ac:spMkLst>
        </pc:spChg>
        <pc:spChg chg="add">
          <ac:chgData name="Rosales, Karla" userId="0b2e1671-3f43-44dd-8c43-a65173f10dda" providerId="ADAL" clId="{AE743D6C-0C04-4615-8D1C-2925C6138F63}" dt="2024-08-27T16:54:52.738" v="466" actId="26606"/>
          <ac:spMkLst>
            <pc:docMk/>
            <pc:sldMk cId="4236628588" sldId="915"/>
            <ac:spMk id="30" creationId="{10162E77-11AD-44A7-84EC-40C59EEFBD2E}"/>
          </ac:spMkLst>
        </pc:spChg>
        <pc:spChg chg="add mod">
          <ac:chgData name="Rosales, Karla" userId="0b2e1671-3f43-44dd-8c43-a65173f10dda" providerId="ADAL" clId="{AE743D6C-0C04-4615-8D1C-2925C6138F63}" dt="2024-08-27T16:55:25.616" v="512" actId="20577"/>
          <ac:spMkLst>
            <pc:docMk/>
            <pc:sldMk cId="4236628588" sldId="915"/>
            <ac:spMk id="33" creationId="{00000000-0000-0000-0000-000000000000}"/>
          </ac:spMkLst>
        </pc:spChg>
        <pc:graphicFrameChg chg="add del">
          <ac:chgData name="Rosales, Karla" userId="0b2e1671-3f43-44dd-8c43-a65173f10dda" providerId="ADAL" clId="{AE743D6C-0C04-4615-8D1C-2925C6138F63}" dt="2024-08-27T16:54:52.722" v="465" actId="26606"/>
          <ac:graphicFrameMkLst>
            <pc:docMk/>
            <pc:sldMk cId="4236628588" sldId="915"/>
            <ac:graphicFrameMk id="10" creationId="{CD4E6307-9BAC-8AE3-769E-F6786880BC92}"/>
          </ac:graphicFrameMkLst>
        </pc:graphicFrameChg>
        <pc:picChg chg="add">
          <ac:chgData name="Rosales, Karla" userId="0b2e1671-3f43-44dd-8c43-a65173f10dda" providerId="ADAL" clId="{AE743D6C-0C04-4615-8D1C-2925C6138F63}" dt="2024-08-27T16:54:52.738" v="466" actId="26606"/>
          <ac:picMkLst>
            <pc:docMk/>
            <pc:sldMk cId="4236628588" sldId="915"/>
            <ac:picMk id="31" creationId="{E507B61E-1DA2-CFA6-4FCA-3521B33C8380}"/>
          </ac:picMkLst>
        </pc:picChg>
        <pc:cxnChg chg="add del">
          <ac:chgData name="Rosales, Karla" userId="0b2e1671-3f43-44dd-8c43-a65173f10dda" providerId="ADAL" clId="{AE743D6C-0C04-4615-8D1C-2925C6138F63}" dt="2024-08-27T16:54:52.722" v="465" actId="26606"/>
          <ac:cxnSpMkLst>
            <pc:docMk/>
            <pc:sldMk cId="4236628588" sldId="915"/>
            <ac:cxnSpMk id="18" creationId="{4418FCD2-8448-4A81-8EB4-72250F7827B4}"/>
          </ac:cxnSpMkLst>
        </pc:cxnChg>
        <pc:cxnChg chg="add">
          <ac:chgData name="Rosales, Karla" userId="0b2e1671-3f43-44dd-8c43-a65173f10dda" providerId="ADAL" clId="{AE743D6C-0C04-4615-8D1C-2925C6138F63}" dt="2024-08-27T16:54:52.738" v="466" actId="26606"/>
          <ac:cxnSpMkLst>
            <pc:docMk/>
            <pc:sldMk cId="4236628588" sldId="915"/>
            <ac:cxnSpMk id="28" creationId="{0AC655C7-EC94-4BE6-84C8-2F9EFBBB2789}"/>
          </ac:cxnSpMkLst>
        </pc:cxnChg>
        <pc:cxnChg chg="add">
          <ac:chgData name="Rosales, Karla" userId="0b2e1671-3f43-44dd-8c43-a65173f10dda" providerId="ADAL" clId="{AE743D6C-0C04-4615-8D1C-2925C6138F63}" dt="2024-08-27T16:54:52.738" v="466" actId="26606"/>
          <ac:cxnSpMkLst>
            <pc:docMk/>
            <pc:sldMk cId="4236628588" sldId="915"/>
            <ac:cxnSpMk id="32" creationId="{5AB158E9-1B40-4CD6-95F0-95CA11DF7B7A}"/>
          </ac:cxnSpMkLst>
        </pc:cxnChg>
      </pc:sldChg>
      <pc:sldChg chg="addSp delSp modSp mod modClrScheme chgLayout">
        <pc:chgData name="Rosales, Karla" userId="0b2e1671-3f43-44dd-8c43-a65173f10dda" providerId="ADAL" clId="{AE743D6C-0C04-4615-8D1C-2925C6138F63}" dt="2024-08-27T18:52:06.780" v="527" actId="403"/>
        <pc:sldMkLst>
          <pc:docMk/>
          <pc:sldMk cId="1901467271" sldId="916"/>
        </pc:sldMkLst>
        <pc:spChg chg="del">
          <ac:chgData name="Rosales, Karla" userId="0b2e1671-3f43-44dd-8c43-a65173f10dda" providerId="ADAL" clId="{AE743D6C-0C04-4615-8D1C-2925C6138F63}" dt="2024-08-27T18:51:43.918" v="520" actId="478"/>
          <ac:spMkLst>
            <pc:docMk/>
            <pc:sldMk cId="1901467271" sldId="916"/>
            <ac:spMk id="3" creationId="{00000000-0000-0000-0000-000000000000}"/>
          </ac:spMkLst>
        </pc:spChg>
        <pc:spChg chg="del">
          <ac:chgData name="Rosales, Karla" userId="0b2e1671-3f43-44dd-8c43-a65173f10dda" providerId="ADAL" clId="{AE743D6C-0C04-4615-8D1C-2925C6138F63}" dt="2024-08-27T18:51:54.345" v="524" actId="26606"/>
          <ac:spMkLst>
            <pc:docMk/>
            <pc:sldMk cId="1901467271" sldId="916"/>
            <ac:spMk id="11" creationId="{00000000-0000-0000-0000-000000000000}"/>
          </ac:spMkLst>
        </pc:spChg>
        <pc:grpChg chg="mod">
          <ac:chgData name="Rosales, Karla" userId="0b2e1671-3f43-44dd-8c43-a65173f10dda" providerId="ADAL" clId="{AE743D6C-0C04-4615-8D1C-2925C6138F63}" dt="2024-08-27T18:51:49.333" v="523" actId="1076"/>
          <ac:grpSpMkLst>
            <pc:docMk/>
            <pc:sldMk cId="1901467271" sldId="916"/>
            <ac:grpSpMk id="4" creationId="{00000000-0000-0000-0000-000000000000}"/>
          </ac:grpSpMkLst>
        </pc:grpChg>
        <pc:graphicFrameChg chg="add modGraphic">
          <ac:chgData name="Rosales, Karla" userId="0b2e1671-3f43-44dd-8c43-a65173f10dda" providerId="ADAL" clId="{AE743D6C-0C04-4615-8D1C-2925C6138F63}" dt="2024-08-27T18:52:06.780" v="527" actId="403"/>
          <ac:graphicFrameMkLst>
            <pc:docMk/>
            <pc:sldMk cId="1901467271" sldId="916"/>
            <ac:graphicFrameMk id="13" creationId="{39B5BCE6-8993-DAD3-B924-6B8813B7C893}"/>
          </ac:graphicFrameMkLst>
        </pc:graphicFrameChg>
        <pc:picChg chg="mod">
          <ac:chgData name="Rosales, Karla" userId="0b2e1671-3f43-44dd-8c43-a65173f10dda" providerId="ADAL" clId="{AE743D6C-0C04-4615-8D1C-2925C6138F63}" dt="2024-08-27T18:51:47.965" v="522" actId="1076"/>
          <ac:picMkLst>
            <pc:docMk/>
            <pc:sldMk cId="1901467271" sldId="916"/>
            <ac:picMk id="2" creationId="{00000000-0000-0000-0000-000000000000}"/>
          </ac:picMkLst>
        </pc:picChg>
        <pc:picChg chg="mod">
          <ac:chgData name="Rosales, Karla" userId="0b2e1671-3f43-44dd-8c43-a65173f10dda" providerId="ADAL" clId="{AE743D6C-0C04-4615-8D1C-2925C6138F63}" dt="2024-08-27T18:51:46.692" v="521" actId="1076"/>
          <ac:picMkLst>
            <pc:docMk/>
            <pc:sldMk cId="1901467271" sldId="916"/>
            <ac:picMk id="7" creationId="{00000000-0000-0000-0000-000000000000}"/>
          </ac:picMkLst>
        </pc:picChg>
      </pc:sldChg>
      <pc:sldChg chg="addSp modSp mod setBg modClrScheme chgLayout">
        <pc:chgData name="Rosales, Karla" userId="0b2e1671-3f43-44dd-8c43-a65173f10dda" providerId="ADAL" clId="{AE743D6C-0C04-4615-8D1C-2925C6138F63}" dt="2024-08-27T18:50:59.072" v="517" actId="26606"/>
        <pc:sldMkLst>
          <pc:docMk/>
          <pc:sldMk cId="4164295460" sldId="918"/>
        </pc:sldMkLst>
        <pc:spChg chg="mod ord">
          <ac:chgData name="Rosales, Karla" userId="0b2e1671-3f43-44dd-8c43-a65173f10dda" providerId="ADAL" clId="{AE743D6C-0C04-4615-8D1C-2925C6138F63}" dt="2024-08-27T18:50:59.072" v="517" actId="26606"/>
          <ac:spMkLst>
            <pc:docMk/>
            <pc:sldMk cId="4164295460" sldId="918"/>
            <ac:spMk id="5" creationId="{00000000-0000-0000-0000-000000000000}"/>
          </ac:spMkLst>
        </pc:spChg>
        <pc:spChg chg="mod ord">
          <ac:chgData name="Rosales, Karla" userId="0b2e1671-3f43-44dd-8c43-a65173f10dda" providerId="ADAL" clId="{AE743D6C-0C04-4615-8D1C-2925C6138F63}" dt="2024-08-27T18:50:59.072" v="517" actId="26606"/>
          <ac:spMkLst>
            <pc:docMk/>
            <pc:sldMk cId="4164295460" sldId="918"/>
            <ac:spMk id="8" creationId="{00000000-0000-0000-0000-000000000000}"/>
          </ac:spMkLst>
        </pc:spChg>
        <pc:spChg chg="ord">
          <ac:chgData name="Rosales, Karla" userId="0b2e1671-3f43-44dd-8c43-a65173f10dda" providerId="ADAL" clId="{AE743D6C-0C04-4615-8D1C-2925C6138F63}" dt="2024-08-27T18:50:59.072" v="517" actId="26606"/>
          <ac:spMkLst>
            <pc:docMk/>
            <pc:sldMk cId="4164295460" sldId="918"/>
            <ac:spMk id="9" creationId="{00000000-0000-0000-0000-000000000000}"/>
          </ac:spMkLst>
        </pc:spChg>
        <pc:spChg chg="add">
          <ac:chgData name="Rosales, Karla" userId="0b2e1671-3f43-44dd-8c43-a65173f10dda" providerId="ADAL" clId="{AE743D6C-0C04-4615-8D1C-2925C6138F63}" dt="2024-08-27T18:50:59.072" v="517" actId="26606"/>
          <ac:spMkLst>
            <pc:docMk/>
            <pc:sldMk cId="4164295460" sldId="918"/>
            <ac:spMk id="14" creationId="{7C2DC10F-CD76-43DC-9E0B-CB291F740C0F}"/>
          </ac:spMkLst>
        </pc:spChg>
        <pc:spChg chg="add">
          <ac:chgData name="Rosales, Karla" userId="0b2e1671-3f43-44dd-8c43-a65173f10dda" providerId="ADAL" clId="{AE743D6C-0C04-4615-8D1C-2925C6138F63}" dt="2024-08-27T18:50:59.072" v="517" actId="26606"/>
          <ac:spMkLst>
            <pc:docMk/>
            <pc:sldMk cId="4164295460" sldId="918"/>
            <ac:spMk id="16" creationId="{1C18170A-08B7-4230-A012-B24C20E39391}"/>
          </ac:spMkLst>
        </pc:spChg>
        <pc:spChg chg="add">
          <ac:chgData name="Rosales, Karla" userId="0b2e1671-3f43-44dd-8c43-a65173f10dda" providerId="ADAL" clId="{AE743D6C-0C04-4615-8D1C-2925C6138F63}" dt="2024-08-27T18:50:59.072" v="517" actId="26606"/>
          <ac:spMkLst>
            <pc:docMk/>
            <pc:sldMk cId="4164295460" sldId="918"/>
            <ac:spMk id="20" creationId="{4CFCD50F-4BF3-4733-BD42-5567080A7017}"/>
          </ac:spMkLst>
        </pc:spChg>
        <pc:spChg chg="add">
          <ac:chgData name="Rosales, Karla" userId="0b2e1671-3f43-44dd-8c43-a65173f10dda" providerId="ADAL" clId="{AE743D6C-0C04-4615-8D1C-2925C6138F63}" dt="2024-08-27T18:50:59.072" v="517" actId="26606"/>
          <ac:spMkLst>
            <pc:docMk/>
            <pc:sldMk cId="4164295460" sldId="918"/>
            <ac:spMk id="22" creationId="{97C2466A-2320-4205-BDC2-056CD8BC2C53}"/>
          </ac:spMkLst>
        </pc:spChg>
        <pc:spChg chg="add">
          <ac:chgData name="Rosales, Karla" userId="0b2e1671-3f43-44dd-8c43-a65173f10dda" providerId="ADAL" clId="{AE743D6C-0C04-4615-8D1C-2925C6138F63}" dt="2024-08-27T18:50:59.072" v="517" actId="26606"/>
          <ac:spMkLst>
            <pc:docMk/>
            <pc:sldMk cId="4164295460" sldId="918"/>
            <ac:spMk id="24" creationId="{C24F77B6-3AFC-4981-A39A-15994073E10F}"/>
          </ac:spMkLst>
        </pc:spChg>
        <pc:spChg chg="add">
          <ac:chgData name="Rosales, Karla" userId="0b2e1671-3f43-44dd-8c43-a65173f10dda" providerId="ADAL" clId="{AE743D6C-0C04-4615-8D1C-2925C6138F63}" dt="2024-08-27T18:50:59.072" v="517" actId="26606"/>
          <ac:spMkLst>
            <pc:docMk/>
            <pc:sldMk cId="4164295460" sldId="918"/>
            <ac:spMk id="28" creationId="{B7D21A87-2874-4438-84BA-E02F7C632784}"/>
          </ac:spMkLst>
        </pc:spChg>
        <pc:spChg chg="add">
          <ac:chgData name="Rosales, Karla" userId="0b2e1671-3f43-44dd-8c43-a65173f10dda" providerId="ADAL" clId="{AE743D6C-0C04-4615-8D1C-2925C6138F63}" dt="2024-08-27T18:50:59.072" v="517" actId="26606"/>
          <ac:spMkLst>
            <pc:docMk/>
            <pc:sldMk cId="4164295460" sldId="918"/>
            <ac:spMk id="30" creationId="{0B0A69F5-520C-404C-9614-071AAE13870F}"/>
          </ac:spMkLst>
        </pc:spChg>
        <pc:spChg chg="add">
          <ac:chgData name="Rosales, Karla" userId="0b2e1671-3f43-44dd-8c43-a65173f10dda" providerId="ADAL" clId="{AE743D6C-0C04-4615-8D1C-2925C6138F63}" dt="2024-08-27T18:50:59.072" v="517" actId="26606"/>
          <ac:spMkLst>
            <pc:docMk/>
            <pc:sldMk cId="4164295460" sldId="918"/>
            <ac:spMk id="32" creationId="{54D683B1-E7B7-4AF5-8BF1-00757F13FBE1}"/>
          </ac:spMkLst>
        </pc:spChg>
        <pc:spChg chg="add">
          <ac:chgData name="Rosales, Karla" userId="0b2e1671-3f43-44dd-8c43-a65173f10dda" providerId="ADAL" clId="{AE743D6C-0C04-4615-8D1C-2925C6138F63}" dt="2024-08-27T18:50:59.072" v="517" actId="26606"/>
          <ac:spMkLst>
            <pc:docMk/>
            <pc:sldMk cId="4164295460" sldId="918"/>
            <ac:spMk id="34" creationId="{7B07ECB0-AC96-4F4F-AB0C-44EA1353CE09}"/>
          </ac:spMkLst>
        </pc:spChg>
        <pc:picChg chg="mod">
          <ac:chgData name="Rosales, Karla" userId="0b2e1671-3f43-44dd-8c43-a65173f10dda" providerId="ADAL" clId="{AE743D6C-0C04-4615-8D1C-2925C6138F63}" dt="2024-08-27T18:50:59.072" v="517" actId="26606"/>
          <ac:picMkLst>
            <pc:docMk/>
            <pc:sldMk cId="4164295460" sldId="918"/>
            <ac:picMk id="2" creationId="{00000000-0000-0000-0000-000000000000}"/>
          </ac:picMkLst>
        </pc:picChg>
        <pc:picChg chg="mod">
          <ac:chgData name="Rosales, Karla" userId="0b2e1671-3f43-44dd-8c43-a65173f10dda" providerId="ADAL" clId="{AE743D6C-0C04-4615-8D1C-2925C6138F63}" dt="2024-08-27T18:50:59.072" v="517" actId="26606"/>
          <ac:picMkLst>
            <pc:docMk/>
            <pc:sldMk cId="4164295460" sldId="918"/>
            <ac:picMk id="4" creationId="{00000000-0000-0000-0000-000000000000}"/>
          </ac:picMkLst>
        </pc:picChg>
        <pc:cxnChg chg="add">
          <ac:chgData name="Rosales, Karla" userId="0b2e1671-3f43-44dd-8c43-a65173f10dda" providerId="ADAL" clId="{AE743D6C-0C04-4615-8D1C-2925C6138F63}" dt="2024-08-27T18:50:59.072" v="517" actId="26606"/>
          <ac:cxnSpMkLst>
            <pc:docMk/>
            <pc:sldMk cId="4164295460" sldId="918"/>
            <ac:cxnSpMk id="18" creationId="{52188B95-E375-4977-9E9C-E28CE956F6EB}"/>
          </ac:cxnSpMkLst>
        </pc:cxnChg>
        <pc:cxnChg chg="add">
          <ac:chgData name="Rosales, Karla" userId="0b2e1671-3f43-44dd-8c43-a65173f10dda" providerId="ADAL" clId="{AE743D6C-0C04-4615-8D1C-2925C6138F63}" dt="2024-08-27T18:50:59.072" v="517" actId="26606"/>
          <ac:cxnSpMkLst>
            <pc:docMk/>
            <pc:sldMk cId="4164295460" sldId="918"/>
            <ac:cxnSpMk id="26" creationId="{E622A300-A12E-4C3D-A574-71AFFA8F2B51}"/>
          </ac:cxnSpMkLst>
        </pc:cxnChg>
      </pc:sldChg>
      <pc:sldChg chg="addSp modSp mod setBg modClrScheme chgLayout">
        <pc:chgData name="Rosales, Karla" userId="0b2e1671-3f43-44dd-8c43-a65173f10dda" providerId="ADAL" clId="{AE743D6C-0C04-4615-8D1C-2925C6138F63}" dt="2024-08-27T18:52:30.655" v="531" actId="403"/>
        <pc:sldMkLst>
          <pc:docMk/>
          <pc:sldMk cId="4050872652" sldId="919"/>
        </pc:sldMkLst>
        <pc:spChg chg="mod ord">
          <ac:chgData name="Rosales, Karla" userId="0b2e1671-3f43-44dd-8c43-a65173f10dda" providerId="ADAL" clId="{AE743D6C-0C04-4615-8D1C-2925C6138F63}" dt="2024-08-27T18:52:30.655" v="531" actId="403"/>
          <ac:spMkLst>
            <pc:docMk/>
            <pc:sldMk cId="4050872652" sldId="919"/>
            <ac:spMk id="3" creationId="{00000000-0000-0000-0000-000000000000}"/>
          </ac:spMkLst>
        </pc:spChg>
        <pc:spChg chg="mod">
          <ac:chgData name="Rosales, Karla" userId="0b2e1671-3f43-44dd-8c43-a65173f10dda" providerId="ADAL" clId="{AE743D6C-0C04-4615-8D1C-2925C6138F63}" dt="2024-08-27T18:52:26.344" v="529" actId="26606"/>
          <ac:spMkLst>
            <pc:docMk/>
            <pc:sldMk cId="4050872652" sldId="919"/>
            <ac:spMk id="4" creationId="{00000000-0000-0000-0000-000000000000}"/>
          </ac:spMkLst>
        </pc:spChg>
        <pc:spChg chg="add">
          <ac:chgData name="Rosales, Karla" userId="0b2e1671-3f43-44dd-8c43-a65173f10dda" providerId="ADAL" clId="{AE743D6C-0C04-4615-8D1C-2925C6138F63}" dt="2024-08-27T18:52:26.344" v="529" actId="26606"/>
          <ac:spMkLst>
            <pc:docMk/>
            <pc:sldMk cId="4050872652" sldId="919"/>
            <ac:spMk id="11" creationId="{7D379150-F6B4-45C8-BE10-6B278AD400EB}"/>
          </ac:spMkLst>
        </pc:spChg>
        <pc:spChg chg="add">
          <ac:chgData name="Rosales, Karla" userId="0b2e1671-3f43-44dd-8c43-a65173f10dda" providerId="ADAL" clId="{AE743D6C-0C04-4615-8D1C-2925C6138F63}" dt="2024-08-27T18:52:26.344" v="529" actId="26606"/>
          <ac:spMkLst>
            <pc:docMk/>
            <pc:sldMk cId="4050872652" sldId="919"/>
            <ac:spMk id="13" creationId="{5FFCF544-A370-4A5D-A95F-CA6E0E7191E6}"/>
          </ac:spMkLst>
        </pc:spChg>
        <pc:picChg chg="mod">
          <ac:chgData name="Rosales, Karla" userId="0b2e1671-3f43-44dd-8c43-a65173f10dda" providerId="ADAL" clId="{AE743D6C-0C04-4615-8D1C-2925C6138F63}" dt="2024-08-27T18:52:26.344" v="529" actId="26606"/>
          <ac:picMkLst>
            <pc:docMk/>
            <pc:sldMk cId="4050872652" sldId="919"/>
            <ac:picMk id="6" creationId="{00000000-0000-0000-0000-000000000000}"/>
          </ac:picMkLst>
        </pc:picChg>
        <pc:cxnChg chg="add">
          <ac:chgData name="Rosales, Karla" userId="0b2e1671-3f43-44dd-8c43-a65173f10dda" providerId="ADAL" clId="{AE743D6C-0C04-4615-8D1C-2925C6138F63}" dt="2024-08-27T18:52:26.344" v="529" actId="26606"/>
          <ac:cxnSpMkLst>
            <pc:docMk/>
            <pc:sldMk cId="4050872652" sldId="919"/>
            <ac:cxnSpMk id="15" creationId="{6EEB3B97-A638-498B-8083-54191CE71E01}"/>
          </ac:cxnSpMkLst>
        </pc:cxnChg>
      </pc:sldChg>
      <pc:sldChg chg="addSp modSp mod setBg modClrScheme chgLayout">
        <pc:chgData name="Rosales, Karla" userId="0b2e1671-3f43-44dd-8c43-a65173f10dda" providerId="ADAL" clId="{AE743D6C-0C04-4615-8D1C-2925C6138F63}" dt="2024-08-27T18:50:35.724" v="515" actId="26606"/>
        <pc:sldMkLst>
          <pc:docMk/>
          <pc:sldMk cId="13052330" sldId="920"/>
        </pc:sldMkLst>
        <pc:spChg chg="mod ord">
          <ac:chgData name="Rosales, Karla" userId="0b2e1671-3f43-44dd-8c43-a65173f10dda" providerId="ADAL" clId="{AE743D6C-0C04-4615-8D1C-2925C6138F63}" dt="2024-08-27T18:50:35.724" v="515" actId="26606"/>
          <ac:spMkLst>
            <pc:docMk/>
            <pc:sldMk cId="13052330" sldId="920"/>
            <ac:spMk id="3" creationId="{00000000-0000-0000-0000-000000000000}"/>
          </ac:spMkLst>
        </pc:spChg>
        <pc:spChg chg="mod">
          <ac:chgData name="Rosales, Karla" userId="0b2e1671-3f43-44dd-8c43-a65173f10dda" providerId="ADAL" clId="{AE743D6C-0C04-4615-8D1C-2925C6138F63}" dt="2024-08-27T18:50:35.724" v="515" actId="26606"/>
          <ac:spMkLst>
            <pc:docMk/>
            <pc:sldMk cId="13052330" sldId="920"/>
            <ac:spMk id="5" creationId="{00000000-0000-0000-0000-000000000000}"/>
          </ac:spMkLst>
        </pc:spChg>
        <pc:spChg chg="add">
          <ac:chgData name="Rosales, Karla" userId="0b2e1671-3f43-44dd-8c43-a65173f10dda" providerId="ADAL" clId="{AE743D6C-0C04-4615-8D1C-2925C6138F63}" dt="2024-08-27T18:50:35.724" v="515" actId="26606"/>
          <ac:spMkLst>
            <pc:docMk/>
            <pc:sldMk cId="13052330" sldId="920"/>
            <ac:spMk id="10" creationId="{796CD800-C8BF-41B5-983A-3B3D95FA99E5}"/>
          </ac:spMkLst>
        </pc:spChg>
        <pc:spChg chg="add">
          <ac:chgData name="Rosales, Karla" userId="0b2e1671-3f43-44dd-8c43-a65173f10dda" providerId="ADAL" clId="{AE743D6C-0C04-4615-8D1C-2925C6138F63}" dt="2024-08-27T18:50:35.724" v="515" actId="26606"/>
          <ac:spMkLst>
            <pc:docMk/>
            <pc:sldMk cId="13052330" sldId="920"/>
            <ac:spMk id="12" creationId="{ED36A27B-61AE-4AA1-8BD6-7310E072D89D}"/>
          </ac:spMkLst>
        </pc:spChg>
        <pc:spChg chg="add">
          <ac:chgData name="Rosales, Karla" userId="0b2e1671-3f43-44dd-8c43-a65173f10dda" providerId="ADAL" clId="{AE743D6C-0C04-4615-8D1C-2925C6138F63}" dt="2024-08-27T18:50:35.724" v="515" actId="26606"/>
          <ac:spMkLst>
            <pc:docMk/>
            <pc:sldMk cId="13052330" sldId="920"/>
            <ac:spMk id="16" creationId="{73B90B8B-F76B-4130-8370-38033EEACB93}"/>
          </ac:spMkLst>
        </pc:spChg>
        <pc:spChg chg="add">
          <ac:chgData name="Rosales, Karla" userId="0b2e1671-3f43-44dd-8c43-a65173f10dda" providerId="ADAL" clId="{AE743D6C-0C04-4615-8D1C-2925C6138F63}" dt="2024-08-27T18:50:35.724" v="515" actId="26606"/>
          <ac:spMkLst>
            <pc:docMk/>
            <pc:sldMk cId="13052330" sldId="920"/>
            <ac:spMk id="20" creationId="{91C67939-3FD0-4B45-8AA4-9FE55C7EE127}"/>
          </ac:spMkLst>
        </pc:spChg>
        <pc:spChg chg="add">
          <ac:chgData name="Rosales, Karla" userId="0b2e1671-3f43-44dd-8c43-a65173f10dda" providerId="ADAL" clId="{AE743D6C-0C04-4615-8D1C-2925C6138F63}" dt="2024-08-27T18:50:35.724" v="515" actId="26606"/>
          <ac:spMkLst>
            <pc:docMk/>
            <pc:sldMk cId="13052330" sldId="920"/>
            <ac:spMk id="22" creationId="{0981A96A-A87C-4F87-845A-3B0A6529F543}"/>
          </ac:spMkLst>
        </pc:spChg>
        <pc:picChg chg="mod">
          <ac:chgData name="Rosales, Karla" userId="0b2e1671-3f43-44dd-8c43-a65173f10dda" providerId="ADAL" clId="{AE743D6C-0C04-4615-8D1C-2925C6138F63}" dt="2024-08-27T18:50:35.724" v="515" actId="26606"/>
          <ac:picMkLst>
            <pc:docMk/>
            <pc:sldMk cId="13052330" sldId="920"/>
            <ac:picMk id="2" creationId="{00000000-0000-0000-0000-000000000000}"/>
          </ac:picMkLst>
        </pc:picChg>
        <pc:picChg chg="mod">
          <ac:chgData name="Rosales, Karla" userId="0b2e1671-3f43-44dd-8c43-a65173f10dda" providerId="ADAL" clId="{AE743D6C-0C04-4615-8D1C-2925C6138F63}" dt="2024-08-27T18:50:35.724" v="515" actId="26606"/>
          <ac:picMkLst>
            <pc:docMk/>
            <pc:sldMk cId="13052330" sldId="920"/>
            <ac:picMk id="4" creationId="{00000000-0000-0000-0000-000000000000}"/>
          </ac:picMkLst>
        </pc:picChg>
        <pc:cxnChg chg="add">
          <ac:chgData name="Rosales, Karla" userId="0b2e1671-3f43-44dd-8c43-a65173f10dda" providerId="ADAL" clId="{AE743D6C-0C04-4615-8D1C-2925C6138F63}" dt="2024-08-27T18:50:35.724" v="515" actId="26606"/>
          <ac:cxnSpMkLst>
            <pc:docMk/>
            <pc:sldMk cId="13052330" sldId="920"/>
            <ac:cxnSpMk id="14" creationId="{511BC4C5-EB16-4C0B-83E6-96A39848CF19}"/>
          </ac:cxnSpMkLst>
        </pc:cxnChg>
        <pc:cxnChg chg="add">
          <ac:chgData name="Rosales, Karla" userId="0b2e1671-3f43-44dd-8c43-a65173f10dda" providerId="ADAL" clId="{AE743D6C-0C04-4615-8D1C-2925C6138F63}" dt="2024-08-27T18:50:35.724" v="515" actId="26606"/>
          <ac:cxnSpMkLst>
            <pc:docMk/>
            <pc:sldMk cId="13052330" sldId="920"/>
            <ac:cxnSpMk id="18" creationId="{C2D93264-3FF9-4175-A7FA-F927F0F77AA0}"/>
          </ac:cxnSpMkLst>
        </pc:cxnChg>
      </pc:sldChg>
      <pc:sldChg chg="mod modClrScheme chgLayout">
        <pc:chgData name="Rosales, Karla" userId="0b2e1671-3f43-44dd-8c43-a65173f10dda" providerId="ADAL" clId="{AE743D6C-0C04-4615-8D1C-2925C6138F63}" dt="2024-08-27T18:52:38.892" v="532" actId="700"/>
        <pc:sldMkLst>
          <pc:docMk/>
          <pc:sldMk cId="3770789329" sldId="943"/>
        </pc:sldMkLst>
      </pc:sldChg>
      <pc:sldChg chg="addSp delSp modSp mod modClrScheme chgLayout">
        <pc:chgData name="Rosales, Karla" userId="0b2e1671-3f43-44dd-8c43-a65173f10dda" providerId="ADAL" clId="{AE743D6C-0C04-4615-8D1C-2925C6138F63}" dt="2024-08-27T18:54:43.726" v="543" actId="404"/>
        <pc:sldMkLst>
          <pc:docMk/>
          <pc:sldMk cId="991936016" sldId="944"/>
        </pc:sldMkLst>
        <pc:spChg chg="add del mod ord">
          <ac:chgData name="Rosales, Karla" userId="0b2e1671-3f43-44dd-8c43-a65173f10dda" providerId="ADAL" clId="{AE743D6C-0C04-4615-8D1C-2925C6138F63}" dt="2024-08-27T18:54:00.425" v="534" actId="700"/>
          <ac:spMkLst>
            <pc:docMk/>
            <pc:sldMk cId="991936016" sldId="944"/>
            <ac:spMk id="2" creationId="{97A4FC5E-3D6D-5038-6E00-35BFAD862DD0}"/>
          </ac:spMkLst>
        </pc:spChg>
        <pc:spChg chg="mod ord">
          <ac:chgData name="Rosales, Karla" userId="0b2e1671-3f43-44dd-8c43-a65173f10dda" providerId="ADAL" clId="{AE743D6C-0C04-4615-8D1C-2925C6138F63}" dt="2024-08-27T18:54:34.736" v="542" actId="255"/>
          <ac:spMkLst>
            <pc:docMk/>
            <pc:sldMk cId="991936016" sldId="944"/>
            <ac:spMk id="3" creationId="{00000000-0000-0000-0000-000000000000}"/>
          </ac:spMkLst>
        </pc:spChg>
        <pc:spChg chg="mod">
          <ac:chgData name="Rosales, Karla" userId="0b2e1671-3f43-44dd-8c43-a65173f10dda" providerId="ADAL" clId="{AE743D6C-0C04-4615-8D1C-2925C6138F63}" dt="2024-08-27T18:54:43.726" v="543" actId="404"/>
          <ac:spMkLst>
            <pc:docMk/>
            <pc:sldMk cId="991936016" sldId="944"/>
            <ac:spMk id="4" creationId="{00000000-0000-0000-0000-000000000000}"/>
          </ac:spMkLst>
        </pc:spChg>
        <pc:spChg chg="add del mod ord">
          <ac:chgData name="Rosales, Karla" userId="0b2e1671-3f43-44dd-8c43-a65173f10dda" providerId="ADAL" clId="{AE743D6C-0C04-4615-8D1C-2925C6138F63}" dt="2024-08-27T18:54:00.425" v="534" actId="700"/>
          <ac:spMkLst>
            <pc:docMk/>
            <pc:sldMk cId="991936016" sldId="944"/>
            <ac:spMk id="5" creationId="{F0378C8F-C223-9345-207A-1C9730865C12}"/>
          </ac:spMkLst>
        </pc:spChg>
        <pc:spChg chg="mod">
          <ac:chgData name="Rosales, Karla" userId="0b2e1671-3f43-44dd-8c43-a65173f10dda" providerId="ADAL" clId="{AE743D6C-0C04-4615-8D1C-2925C6138F63}" dt="2024-08-27T18:54:26.312" v="540" actId="1076"/>
          <ac:spMkLst>
            <pc:docMk/>
            <pc:sldMk cId="991936016" sldId="944"/>
            <ac:spMk id="48" creationId="{00000000-0000-0000-0000-000000000000}"/>
          </ac:spMkLst>
        </pc:spChg>
      </pc:sldChg>
      <pc:sldChg chg="mod modClrScheme chgLayout">
        <pc:chgData name="Rosales, Karla" userId="0b2e1671-3f43-44dd-8c43-a65173f10dda" providerId="ADAL" clId="{AE743D6C-0C04-4615-8D1C-2925C6138F63}" dt="2024-08-27T18:55:47.066" v="544" actId="700"/>
        <pc:sldMkLst>
          <pc:docMk/>
          <pc:sldMk cId="1146296229" sldId="951"/>
        </pc:sldMkLst>
      </pc:sldChg>
      <pc:sldChg chg="mod modClrScheme chgLayout">
        <pc:chgData name="Rosales, Karla" userId="0b2e1671-3f43-44dd-8c43-a65173f10dda" providerId="ADAL" clId="{AE743D6C-0C04-4615-8D1C-2925C6138F63}" dt="2024-08-27T16:42:12.874" v="394"/>
        <pc:sldMkLst>
          <pc:docMk/>
          <pc:sldMk cId="1229220343" sldId="953"/>
        </pc:sldMkLst>
      </pc:sldChg>
      <pc:sldChg chg="mod modClrScheme chgLayout">
        <pc:chgData name="Rosales, Karla" userId="0b2e1671-3f43-44dd-8c43-a65173f10dda" providerId="ADAL" clId="{AE743D6C-0C04-4615-8D1C-2925C6138F63}" dt="2024-08-27T16:42:12.874" v="395"/>
        <pc:sldMkLst>
          <pc:docMk/>
          <pc:sldMk cId="488894697" sldId="954"/>
        </pc:sldMkLst>
      </pc:sldChg>
      <pc:sldMasterChg chg="del delSldLayout modSldLayout">
        <pc:chgData name="Rosales, Karla" userId="0b2e1671-3f43-44dd-8c43-a65173f10dda" providerId="ADAL" clId="{AE743D6C-0C04-4615-8D1C-2925C6138F63}" dt="2024-08-27T16:42:12.385" v="372"/>
        <pc:sldMasterMkLst>
          <pc:docMk/>
          <pc:sldMasterMk cId="2610120627" sldId="2147483652"/>
        </pc:sldMasterMkLst>
        <pc:sldLayoutChg chg="delSp modSp del mod">
          <pc:chgData name="Rosales, Karla" userId="0b2e1671-3f43-44dd-8c43-a65173f10dda" providerId="ADAL" clId="{AE743D6C-0C04-4615-8D1C-2925C6138F63}" dt="2024-08-27T16:42:12.385" v="372"/>
          <pc:sldLayoutMkLst>
            <pc:docMk/>
            <pc:sldMasterMk cId="2610120627" sldId="2147483652"/>
            <pc:sldLayoutMk cId="1323451513" sldId="2147483653"/>
          </pc:sldLayoutMkLst>
          <pc:picChg chg="del">
            <ac:chgData name="Rosales, Karla" userId="0b2e1671-3f43-44dd-8c43-a65173f10dda" providerId="ADAL" clId="{AE743D6C-0C04-4615-8D1C-2925C6138F63}" dt="2024-08-26T19:54:08.190" v="17" actId="478"/>
            <ac:picMkLst>
              <pc:docMk/>
              <pc:sldMasterMk cId="2610120627" sldId="2147483652"/>
              <pc:sldLayoutMk cId="1323451513" sldId="2147483653"/>
              <ac:picMk id="8"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3953491596" sldId="2147483654"/>
          </pc:sldLayoutMkLst>
          <pc:picChg chg="del mod">
            <ac:chgData name="Rosales, Karla" userId="0b2e1671-3f43-44dd-8c43-a65173f10dda" providerId="ADAL" clId="{AE743D6C-0C04-4615-8D1C-2925C6138F63}" dt="2024-08-26T19:54:13.058" v="20" actId="478"/>
            <ac:picMkLst>
              <pc:docMk/>
              <pc:sldMasterMk cId="2610120627" sldId="2147483652"/>
              <pc:sldLayoutMk cId="3953491596" sldId="2147483654"/>
              <ac:picMk id="8"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1758207668" sldId="2147483656"/>
          </pc:sldLayoutMkLst>
          <pc:picChg chg="del">
            <ac:chgData name="Rosales, Karla" userId="0b2e1671-3f43-44dd-8c43-a65173f10dda" providerId="ADAL" clId="{AE743D6C-0C04-4615-8D1C-2925C6138F63}" dt="2024-08-26T19:54:17.422" v="25" actId="478"/>
            <ac:picMkLst>
              <pc:docMk/>
              <pc:sldMasterMk cId="2610120627" sldId="2147483652"/>
              <pc:sldLayoutMk cId="1758207668" sldId="2147483656"/>
              <ac:picMk id="9"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1437018205" sldId="2147483658"/>
          </pc:sldLayoutMkLst>
          <pc:picChg chg="del mod">
            <ac:chgData name="Rosales, Karla" userId="0b2e1671-3f43-44dd-8c43-a65173f10dda" providerId="ADAL" clId="{AE743D6C-0C04-4615-8D1C-2925C6138F63}" dt="2024-08-26T19:54:21.050" v="29" actId="478"/>
            <ac:picMkLst>
              <pc:docMk/>
              <pc:sldMasterMk cId="2610120627" sldId="2147483652"/>
              <pc:sldLayoutMk cId="1437018205" sldId="2147483658"/>
              <ac:picMk id="6" creationId="{00000000-0000-0000-0000-000000000000}"/>
            </ac:picMkLst>
          </pc:picChg>
          <pc:picChg chg="del">
            <ac:chgData name="Rosales, Karla" userId="0b2e1671-3f43-44dd-8c43-a65173f10dda" providerId="ADAL" clId="{AE743D6C-0C04-4615-8D1C-2925C6138F63}" dt="2024-08-26T19:54:19.872" v="27" actId="478"/>
            <ac:picMkLst>
              <pc:docMk/>
              <pc:sldMasterMk cId="2610120627" sldId="2147483652"/>
              <pc:sldLayoutMk cId="1437018205" sldId="2147483658"/>
              <ac:picMk id="7"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2219529173" sldId="2147483659"/>
          </pc:sldLayoutMkLst>
          <pc:picChg chg="del">
            <ac:chgData name="Rosales, Karla" userId="0b2e1671-3f43-44dd-8c43-a65173f10dda" providerId="ADAL" clId="{AE743D6C-0C04-4615-8D1C-2925C6138F63}" dt="2024-08-26T19:54:23.939" v="31" actId="478"/>
            <ac:picMkLst>
              <pc:docMk/>
              <pc:sldMasterMk cId="2610120627" sldId="2147483652"/>
              <pc:sldLayoutMk cId="2219529173" sldId="2147483659"/>
              <ac:picMk id="6"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625784249" sldId="2147483660"/>
          </pc:sldLayoutMkLst>
          <pc:picChg chg="del mod">
            <ac:chgData name="Rosales, Karla" userId="0b2e1671-3f43-44dd-8c43-a65173f10dda" providerId="ADAL" clId="{AE743D6C-0C04-4615-8D1C-2925C6138F63}" dt="2024-08-26T19:54:27.198" v="35" actId="478"/>
            <ac:picMkLst>
              <pc:docMk/>
              <pc:sldMasterMk cId="2610120627" sldId="2147483652"/>
              <pc:sldLayoutMk cId="625784249" sldId="2147483660"/>
              <ac:picMk id="9"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3313563830" sldId="2147483661"/>
          </pc:sldLayoutMkLst>
          <pc:picChg chg="del">
            <ac:chgData name="Rosales, Karla" userId="0b2e1671-3f43-44dd-8c43-a65173f10dda" providerId="ADAL" clId="{AE743D6C-0C04-4615-8D1C-2925C6138F63}" dt="2024-08-26T19:54:28.979" v="36" actId="478"/>
            <ac:picMkLst>
              <pc:docMk/>
              <pc:sldMasterMk cId="2610120627" sldId="2147483652"/>
              <pc:sldLayoutMk cId="3313563830" sldId="2147483661"/>
              <ac:picMk id="9"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2229426141" sldId="2147483662"/>
          </pc:sldLayoutMkLst>
          <pc:picChg chg="del">
            <ac:chgData name="Rosales, Karla" userId="0b2e1671-3f43-44dd-8c43-a65173f10dda" providerId="ADAL" clId="{AE743D6C-0C04-4615-8D1C-2925C6138F63}" dt="2024-08-26T19:54:39.569" v="38" actId="478"/>
            <ac:picMkLst>
              <pc:docMk/>
              <pc:sldMasterMk cId="2610120627" sldId="2147483652"/>
              <pc:sldLayoutMk cId="2229426141" sldId="2147483662"/>
              <ac:picMk id="8"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3675154130" sldId="2147483663"/>
          </pc:sldLayoutMkLst>
          <pc:picChg chg="del">
            <ac:chgData name="Rosales, Karla" userId="0b2e1671-3f43-44dd-8c43-a65173f10dda" providerId="ADAL" clId="{AE743D6C-0C04-4615-8D1C-2925C6138F63}" dt="2024-08-26T19:54:42.462" v="41" actId="478"/>
            <ac:picMkLst>
              <pc:docMk/>
              <pc:sldMasterMk cId="2610120627" sldId="2147483652"/>
              <pc:sldLayoutMk cId="3675154130" sldId="2147483663"/>
              <ac:picMk id="8" creationId="{00000000-0000-0000-0000-000000000000}"/>
            </ac:picMkLst>
          </pc:picChg>
        </pc:sldLayoutChg>
        <pc:sldLayoutChg chg="delSp modSp del mod">
          <pc:chgData name="Rosales, Karla" userId="0b2e1671-3f43-44dd-8c43-a65173f10dda" providerId="ADAL" clId="{AE743D6C-0C04-4615-8D1C-2925C6138F63}" dt="2024-08-27T16:42:12.385" v="372"/>
          <pc:sldLayoutMkLst>
            <pc:docMk/>
            <pc:sldMasterMk cId="2610120627" sldId="2147483652"/>
            <pc:sldLayoutMk cId="3117986444" sldId="2147483664"/>
          </pc:sldLayoutMkLst>
          <pc:picChg chg="del">
            <ac:chgData name="Rosales, Karla" userId="0b2e1671-3f43-44dd-8c43-a65173f10dda" providerId="ADAL" clId="{AE743D6C-0C04-4615-8D1C-2925C6138F63}" dt="2024-08-26T19:54:15.020" v="23" actId="478"/>
            <ac:picMkLst>
              <pc:docMk/>
              <pc:sldMasterMk cId="2610120627" sldId="2147483652"/>
              <pc:sldLayoutMk cId="3117986444" sldId="2147483664"/>
              <ac:picMk id="8" creationId="{00000000-0000-0000-0000-000000000000}"/>
            </ac:picMkLst>
          </pc:picChg>
          <pc:picChg chg="del">
            <ac:chgData name="Rosales, Karla" userId="0b2e1671-3f43-44dd-8c43-a65173f10dda" providerId="ADAL" clId="{AE743D6C-0C04-4615-8D1C-2925C6138F63}" dt="2024-08-26T19:54:14.502" v="22" actId="478"/>
            <ac:picMkLst>
              <pc:docMk/>
              <pc:sldMasterMk cId="2610120627" sldId="2147483652"/>
              <pc:sldLayoutMk cId="3117986444" sldId="2147483664"/>
              <ac:picMk id="9" creationId="{00000000-0000-0000-0000-000000000000}"/>
            </ac:picMkLst>
          </pc:picChg>
        </pc:sldLayoutChg>
      </pc:sldMasterChg>
      <pc:sldMasterChg chg="modSp del delSldLayout modSldLayout">
        <pc:chgData name="Rosales, Karla" userId="0b2e1671-3f43-44dd-8c43-a65173f10dda" providerId="ADAL" clId="{AE743D6C-0C04-4615-8D1C-2925C6138F63}" dt="2024-08-27T16:42:12.393" v="373"/>
        <pc:sldMasterMkLst>
          <pc:docMk/>
          <pc:sldMasterMk cId="446177357" sldId="2147483665"/>
        </pc:sldMasterMkLst>
        <pc:sldLayoutChg chg="delSp del mod">
          <pc:chgData name="Rosales, Karla" userId="0b2e1671-3f43-44dd-8c43-a65173f10dda" providerId="ADAL" clId="{AE743D6C-0C04-4615-8D1C-2925C6138F63}" dt="2024-08-27T16:42:12.393" v="373"/>
          <pc:sldLayoutMkLst>
            <pc:docMk/>
            <pc:sldMasterMk cId="446177357" sldId="2147483665"/>
            <pc:sldLayoutMk cId="3565785249" sldId="2147483666"/>
          </pc:sldLayoutMkLst>
          <pc:picChg chg="del">
            <ac:chgData name="Rosales, Karla" userId="0b2e1671-3f43-44dd-8c43-a65173f10dda" providerId="ADAL" clId="{AE743D6C-0C04-4615-8D1C-2925C6138F63}" dt="2024-08-26T19:54:50.341" v="42" actId="478"/>
            <ac:picMkLst>
              <pc:docMk/>
              <pc:sldMasterMk cId="446177357" sldId="2147483665"/>
              <pc:sldLayoutMk cId="3565785249" sldId="2147483666"/>
              <ac:picMk id="7"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3291623204" sldId="2147483667"/>
          </pc:sldLayoutMkLst>
          <pc:picChg chg="del">
            <ac:chgData name="Rosales, Karla" userId="0b2e1671-3f43-44dd-8c43-a65173f10dda" providerId="ADAL" clId="{AE743D6C-0C04-4615-8D1C-2925C6138F63}" dt="2024-08-26T19:54:52.664" v="43" actId="478"/>
            <ac:picMkLst>
              <pc:docMk/>
              <pc:sldMasterMk cId="446177357" sldId="2147483665"/>
              <pc:sldLayoutMk cId="3291623204" sldId="2147483667"/>
              <ac:picMk id="7"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1149375263" sldId="2147483668"/>
          </pc:sldLayoutMkLst>
          <pc:picChg chg="del">
            <ac:chgData name="Rosales, Karla" userId="0b2e1671-3f43-44dd-8c43-a65173f10dda" providerId="ADAL" clId="{AE743D6C-0C04-4615-8D1C-2925C6138F63}" dt="2024-08-26T19:54:54.625" v="44" actId="478"/>
            <ac:picMkLst>
              <pc:docMk/>
              <pc:sldMasterMk cId="446177357" sldId="2147483665"/>
              <pc:sldLayoutMk cId="1149375263" sldId="2147483668"/>
              <ac:picMk id="7" creationId="{00000000-0000-0000-0000-000000000000}"/>
            </ac:picMkLst>
          </pc:picChg>
          <pc:picChg chg="del">
            <ac:chgData name="Rosales, Karla" userId="0b2e1671-3f43-44dd-8c43-a65173f10dda" providerId="ADAL" clId="{AE743D6C-0C04-4615-8D1C-2925C6138F63}" dt="2024-08-26T19:54:55.169" v="45" actId="478"/>
            <ac:picMkLst>
              <pc:docMk/>
              <pc:sldMasterMk cId="446177357" sldId="2147483665"/>
              <pc:sldLayoutMk cId="1149375263" sldId="2147483668"/>
              <ac:picMk id="8"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759643528" sldId="2147483669"/>
          </pc:sldLayoutMkLst>
          <pc:picChg chg="del">
            <ac:chgData name="Rosales, Karla" userId="0b2e1671-3f43-44dd-8c43-a65173f10dda" providerId="ADAL" clId="{AE743D6C-0C04-4615-8D1C-2925C6138F63}" dt="2024-08-26T19:54:59.604" v="46" actId="478"/>
            <ac:picMkLst>
              <pc:docMk/>
              <pc:sldMasterMk cId="446177357" sldId="2147483665"/>
              <pc:sldLayoutMk cId="759643528" sldId="2147483669"/>
              <ac:picMk id="8"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2214443742" sldId="2147483670"/>
          </pc:sldLayoutMkLst>
          <pc:picChg chg="del">
            <ac:chgData name="Rosales, Karla" userId="0b2e1671-3f43-44dd-8c43-a65173f10dda" providerId="ADAL" clId="{AE743D6C-0C04-4615-8D1C-2925C6138F63}" dt="2024-08-26T19:55:01.974" v="47" actId="478"/>
            <ac:picMkLst>
              <pc:docMk/>
              <pc:sldMasterMk cId="446177357" sldId="2147483665"/>
              <pc:sldLayoutMk cId="2214443742" sldId="2147483670"/>
              <ac:picMk id="10" creationId="{00000000-0000-0000-0000-000000000000}"/>
            </ac:picMkLst>
          </pc:picChg>
        </pc:sldLayoutChg>
        <pc:sldLayoutChg chg="delSp modSp del mod">
          <pc:chgData name="Rosales, Karla" userId="0b2e1671-3f43-44dd-8c43-a65173f10dda" providerId="ADAL" clId="{AE743D6C-0C04-4615-8D1C-2925C6138F63}" dt="2024-08-27T16:42:12.393" v="373"/>
          <pc:sldLayoutMkLst>
            <pc:docMk/>
            <pc:sldMasterMk cId="446177357" sldId="2147483665"/>
            <pc:sldLayoutMk cId="189621564" sldId="2147483671"/>
          </pc:sldLayoutMkLst>
          <pc:spChg chg="del">
            <ac:chgData name="Rosales, Karla" userId="0b2e1671-3f43-44dd-8c43-a65173f10dda" providerId="ADAL" clId="{AE743D6C-0C04-4615-8D1C-2925C6138F63}" dt="2024-08-26T19:53:55.484" v="10" actId="478"/>
            <ac:spMkLst>
              <pc:docMk/>
              <pc:sldMasterMk cId="446177357" sldId="2147483665"/>
              <pc:sldLayoutMk cId="189621564" sldId="2147483671"/>
              <ac:spMk id="2" creationId="{00000000-0000-0000-0000-000000000000}"/>
            </ac:spMkLst>
          </pc:spChg>
          <pc:picChg chg="del">
            <ac:chgData name="Rosales, Karla" userId="0b2e1671-3f43-44dd-8c43-a65173f10dda" providerId="ADAL" clId="{AE743D6C-0C04-4615-8D1C-2925C6138F63}" dt="2024-08-26T19:53:56.359" v="11" actId="478"/>
            <ac:picMkLst>
              <pc:docMk/>
              <pc:sldMasterMk cId="446177357" sldId="2147483665"/>
              <pc:sldLayoutMk cId="189621564" sldId="2147483671"/>
              <ac:picMk id="6" creationId="{00000000-0000-0000-0000-000000000000}"/>
            </ac:picMkLst>
          </pc:picChg>
        </pc:sldLayoutChg>
        <pc:sldLayoutChg chg="delSp modSp del mod">
          <pc:chgData name="Rosales, Karla" userId="0b2e1671-3f43-44dd-8c43-a65173f10dda" providerId="ADAL" clId="{AE743D6C-0C04-4615-8D1C-2925C6138F63}" dt="2024-08-27T16:42:12.393" v="373"/>
          <pc:sldLayoutMkLst>
            <pc:docMk/>
            <pc:sldMasterMk cId="446177357" sldId="2147483665"/>
            <pc:sldLayoutMk cId="771944305" sldId="2147483672"/>
          </pc:sldLayoutMkLst>
          <pc:picChg chg="del">
            <ac:chgData name="Rosales, Karla" userId="0b2e1671-3f43-44dd-8c43-a65173f10dda" providerId="ADAL" clId="{AE743D6C-0C04-4615-8D1C-2925C6138F63}" dt="2024-08-26T19:54:01.342" v="13" actId="478"/>
            <ac:picMkLst>
              <pc:docMk/>
              <pc:sldMasterMk cId="446177357" sldId="2147483665"/>
              <pc:sldLayoutMk cId="771944305" sldId="2147483672"/>
              <ac:picMk id="5" creationId="{00000000-0000-0000-0000-000000000000}"/>
            </ac:picMkLst>
          </pc:picChg>
        </pc:sldLayoutChg>
        <pc:sldLayoutChg chg="delSp modSp del mod">
          <pc:chgData name="Rosales, Karla" userId="0b2e1671-3f43-44dd-8c43-a65173f10dda" providerId="ADAL" clId="{AE743D6C-0C04-4615-8D1C-2925C6138F63}" dt="2024-08-27T16:42:12.393" v="373"/>
          <pc:sldLayoutMkLst>
            <pc:docMk/>
            <pc:sldMasterMk cId="446177357" sldId="2147483665"/>
            <pc:sldLayoutMk cId="517602603" sldId="2147483673"/>
          </pc:sldLayoutMkLst>
          <pc:picChg chg="del">
            <ac:chgData name="Rosales, Karla" userId="0b2e1671-3f43-44dd-8c43-a65173f10dda" providerId="ADAL" clId="{AE743D6C-0C04-4615-8D1C-2925C6138F63}" dt="2024-08-26T19:54:03.383" v="15" actId="478"/>
            <ac:picMkLst>
              <pc:docMk/>
              <pc:sldMasterMk cId="446177357" sldId="2147483665"/>
              <pc:sldLayoutMk cId="517602603" sldId="2147483673"/>
              <ac:picMk id="8"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3996555856" sldId="2147483674"/>
          </pc:sldLayoutMkLst>
          <pc:picChg chg="del">
            <ac:chgData name="Rosales, Karla" userId="0b2e1671-3f43-44dd-8c43-a65173f10dda" providerId="ADAL" clId="{AE743D6C-0C04-4615-8D1C-2925C6138F63}" dt="2024-08-26T19:55:04.941" v="48" actId="478"/>
            <ac:picMkLst>
              <pc:docMk/>
              <pc:sldMasterMk cId="446177357" sldId="2147483665"/>
              <pc:sldLayoutMk cId="3996555856" sldId="2147483674"/>
              <ac:picMk id="8"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771731236" sldId="2147483675"/>
          </pc:sldLayoutMkLst>
          <pc:picChg chg="del">
            <ac:chgData name="Rosales, Karla" userId="0b2e1671-3f43-44dd-8c43-a65173f10dda" providerId="ADAL" clId="{AE743D6C-0C04-4615-8D1C-2925C6138F63}" dt="2024-08-26T19:55:06.897" v="49" actId="478"/>
            <ac:picMkLst>
              <pc:docMk/>
              <pc:sldMasterMk cId="446177357" sldId="2147483665"/>
              <pc:sldLayoutMk cId="771731236" sldId="2147483675"/>
              <ac:picMk id="7" creationId="{00000000-0000-0000-0000-000000000000}"/>
            </ac:picMkLst>
          </pc:picChg>
        </pc:sldLayoutChg>
        <pc:sldLayoutChg chg="delSp del mod">
          <pc:chgData name="Rosales, Karla" userId="0b2e1671-3f43-44dd-8c43-a65173f10dda" providerId="ADAL" clId="{AE743D6C-0C04-4615-8D1C-2925C6138F63}" dt="2024-08-27T16:42:12.393" v="373"/>
          <pc:sldLayoutMkLst>
            <pc:docMk/>
            <pc:sldMasterMk cId="446177357" sldId="2147483665"/>
            <pc:sldLayoutMk cId="3766829723" sldId="2147483676"/>
          </pc:sldLayoutMkLst>
          <pc:picChg chg="del">
            <ac:chgData name="Rosales, Karla" userId="0b2e1671-3f43-44dd-8c43-a65173f10dda" providerId="ADAL" clId="{AE743D6C-0C04-4615-8D1C-2925C6138F63}" dt="2024-08-26T19:55:09.573" v="50" actId="478"/>
            <ac:picMkLst>
              <pc:docMk/>
              <pc:sldMasterMk cId="446177357" sldId="2147483665"/>
              <pc:sldLayoutMk cId="3766829723" sldId="2147483676"/>
              <ac:picMk id="7" creationId="{00000000-0000-0000-0000-000000000000}"/>
            </ac:picMkLst>
          </pc:picChg>
        </pc:sldLayoutChg>
      </pc:sldMasterChg>
      <pc:sldMasterChg chg="modSp del delSldLayout modSldLayout">
        <pc:chgData name="Rosales, Karla" userId="0b2e1671-3f43-44dd-8c43-a65173f10dda" providerId="ADAL" clId="{AE743D6C-0C04-4615-8D1C-2925C6138F63}" dt="2024-08-27T16:42:12.402" v="374"/>
        <pc:sldMasterMkLst>
          <pc:docMk/>
          <pc:sldMasterMk cId="755288487" sldId="2147483677"/>
        </pc:sldMasterMkLst>
        <pc:sldLayoutChg chg="delSp del mod">
          <pc:chgData name="Rosales, Karla" userId="0b2e1671-3f43-44dd-8c43-a65173f10dda" providerId="ADAL" clId="{AE743D6C-0C04-4615-8D1C-2925C6138F63}" dt="2024-08-27T16:42:12.402" v="374"/>
          <pc:sldLayoutMkLst>
            <pc:docMk/>
            <pc:sldMasterMk cId="755288487" sldId="2147483677"/>
            <pc:sldLayoutMk cId="2309534512" sldId="2147483678"/>
          </pc:sldLayoutMkLst>
          <pc:picChg chg="del">
            <ac:chgData name="Rosales, Karla" userId="0b2e1671-3f43-44dd-8c43-a65173f10dda" providerId="ADAL" clId="{AE743D6C-0C04-4615-8D1C-2925C6138F63}" dt="2024-08-26T19:55:13.267" v="53" actId="478"/>
            <ac:picMkLst>
              <pc:docMk/>
              <pc:sldMasterMk cId="755288487" sldId="2147483677"/>
              <pc:sldLayoutMk cId="2309534512" sldId="2147483678"/>
              <ac:picMk id="7" creationId="{00000000-0000-0000-0000-000000000000}"/>
            </ac:picMkLst>
          </pc:picChg>
          <pc:picChg chg="del">
            <ac:chgData name="Rosales, Karla" userId="0b2e1671-3f43-44dd-8c43-a65173f10dda" providerId="ADAL" clId="{AE743D6C-0C04-4615-8D1C-2925C6138F63}" dt="2024-08-26T19:55:12.431" v="52" actId="478"/>
            <ac:picMkLst>
              <pc:docMk/>
              <pc:sldMasterMk cId="755288487" sldId="2147483677"/>
              <pc:sldLayoutMk cId="2309534512" sldId="2147483678"/>
              <ac:picMk id="8"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020453818" sldId="2147483679"/>
          </pc:sldLayoutMkLst>
          <pc:picChg chg="del">
            <ac:chgData name="Rosales, Karla" userId="0b2e1671-3f43-44dd-8c43-a65173f10dda" providerId="ADAL" clId="{AE743D6C-0C04-4615-8D1C-2925C6138F63}" dt="2024-08-26T19:55:16.713" v="55" actId="478"/>
            <ac:picMkLst>
              <pc:docMk/>
              <pc:sldMasterMk cId="755288487" sldId="2147483677"/>
              <pc:sldLayoutMk cId="2020453818" sldId="2147483679"/>
              <ac:picMk id="7" creationId="{00000000-0000-0000-0000-000000000000}"/>
            </ac:picMkLst>
          </pc:picChg>
          <pc:picChg chg="del">
            <ac:chgData name="Rosales, Karla" userId="0b2e1671-3f43-44dd-8c43-a65173f10dda" providerId="ADAL" clId="{AE743D6C-0C04-4615-8D1C-2925C6138F63}" dt="2024-08-26T19:55:15.448" v="54" actId="478"/>
            <ac:picMkLst>
              <pc:docMk/>
              <pc:sldMasterMk cId="755288487" sldId="2147483677"/>
              <pc:sldLayoutMk cId="2020453818" sldId="2147483679"/>
              <ac:picMk id="8"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418775216" sldId="2147483680"/>
          </pc:sldLayoutMkLst>
          <pc:picChg chg="del">
            <ac:chgData name="Rosales, Karla" userId="0b2e1671-3f43-44dd-8c43-a65173f10dda" providerId="ADAL" clId="{AE743D6C-0C04-4615-8D1C-2925C6138F63}" dt="2024-08-26T19:55:19.180" v="57" actId="478"/>
            <ac:picMkLst>
              <pc:docMk/>
              <pc:sldMasterMk cId="755288487" sldId="2147483677"/>
              <pc:sldLayoutMk cId="2418775216" sldId="2147483680"/>
              <ac:picMk id="7" creationId="{00000000-0000-0000-0000-000000000000}"/>
            </ac:picMkLst>
          </pc:picChg>
          <pc:picChg chg="del">
            <ac:chgData name="Rosales, Karla" userId="0b2e1671-3f43-44dd-8c43-a65173f10dda" providerId="ADAL" clId="{AE743D6C-0C04-4615-8D1C-2925C6138F63}" dt="2024-08-26T19:55:19.700" v="58" actId="478"/>
            <ac:picMkLst>
              <pc:docMk/>
              <pc:sldMasterMk cId="755288487" sldId="2147483677"/>
              <pc:sldLayoutMk cId="2418775216" sldId="2147483680"/>
              <ac:picMk id="8" creationId="{00000000-0000-0000-0000-000000000000}"/>
            </ac:picMkLst>
          </pc:picChg>
          <pc:picChg chg="del">
            <ac:chgData name="Rosales, Karla" userId="0b2e1671-3f43-44dd-8c43-a65173f10dda" providerId="ADAL" clId="{AE743D6C-0C04-4615-8D1C-2925C6138F63}" dt="2024-08-26T19:55:20.157" v="59" actId="478"/>
            <ac:picMkLst>
              <pc:docMk/>
              <pc:sldMasterMk cId="755288487" sldId="2147483677"/>
              <pc:sldLayoutMk cId="2418775216" sldId="2147483680"/>
              <ac:picMk id="9" creationId="{00000000-0000-0000-0000-000000000000}"/>
            </ac:picMkLst>
          </pc:picChg>
          <pc:picChg chg="del">
            <ac:chgData name="Rosales, Karla" userId="0b2e1671-3f43-44dd-8c43-a65173f10dda" providerId="ADAL" clId="{AE743D6C-0C04-4615-8D1C-2925C6138F63}" dt="2024-08-26T19:55:18.622" v="56" actId="478"/>
            <ac:picMkLst>
              <pc:docMk/>
              <pc:sldMasterMk cId="755288487" sldId="2147483677"/>
              <pc:sldLayoutMk cId="2418775216" sldId="2147483680"/>
              <ac:picMk id="10"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309631371" sldId="2147483681"/>
          </pc:sldLayoutMkLst>
          <pc:picChg chg="del">
            <ac:chgData name="Rosales, Karla" userId="0b2e1671-3f43-44dd-8c43-a65173f10dda" providerId="ADAL" clId="{AE743D6C-0C04-4615-8D1C-2925C6138F63}" dt="2024-08-26T19:55:24.593" v="61" actId="478"/>
            <ac:picMkLst>
              <pc:docMk/>
              <pc:sldMasterMk cId="755288487" sldId="2147483677"/>
              <pc:sldLayoutMk cId="2309631371" sldId="2147483681"/>
              <ac:picMk id="8" creationId="{00000000-0000-0000-0000-000000000000}"/>
            </ac:picMkLst>
          </pc:picChg>
          <pc:picChg chg="del">
            <ac:chgData name="Rosales, Karla" userId="0b2e1671-3f43-44dd-8c43-a65173f10dda" providerId="ADAL" clId="{AE743D6C-0C04-4615-8D1C-2925C6138F63}" dt="2024-08-26T19:55:23.357" v="60" actId="478"/>
            <ac:picMkLst>
              <pc:docMk/>
              <pc:sldMasterMk cId="755288487" sldId="2147483677"/>
              <pc:sldLayoutMk cId="2309631371" sldId="2147483681"/>
              <ac:picMk id="9"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144717535" sldId="2147483682"/>
          </pc:sldLayoutMkLst>
          <pc:picChg chg="del">
            <ac:chgData name="Rosales, Karla" userId="0b2e1671-3f43-44dd-8c43-a65173f10dda" providerId="ADAL" clId="{AE743D6C-0C04-4615-8D1C-2925C6138F63}" dt="2024-08-26T19:55:28.092" v="63" actId="478"/>
            <ac:picMkLst>
              <pc:docMk/>
              <pc:sldMasterMk cId="755288487" sldId="2147483677"/>
              <pc:sldLayoutMk cId="2144717535" sldId="2147483682"/>
              <ac:picMk id="10" creationId="{00000000-0000-0000-0000-000000000000}"/>
            </ac:picMkLst>
          </pc:picChg>
          <pc:picChg chg="del">
            <ac:chgData name="Rosales, Karla" userId="0b2e1671-3f43-44dd-8c43-a65173f10dda" providerId="ADAL" clId="{AE743D6C-0C04-4615-8D1C-2925C6138F63}" dt="2024-08-26T19:55:27.450" v="62" actId="478"/>
            <ac:picMkLst>
              <pc:docMk/>
              <pc:sldMasterMk cId="755288487" sldId="2147483677"/>
              <pc:sldLayoutMk cId="2144717535" sldId="2147483682"/>
              <ac:picMk id="11"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295177188" sldId="2147483683"/>
          </pc:sldLayoutMkLst>
          <pc:picChg chg="del">
            <ac:chgData name="Rosales, Karla" userId="0b2e1671-3f43-44dd-8c43-a65173f10dda" providerId="ADAL" clId="{AE743D6C-0C04-4615-8D1C-2925C6138F63}" dt="2024-08-26T19:55:30.903" v="65" actId="478"/>
            <ac:picMkLst>
              <pc:docMk/>
              <pc:sldMasterMk cId="755288487" sldId="2147483677"/>
              <pc:sldLayoutMk cId="2295177188" sldId="2147483683"/>
              <ac:picMk id="6" creationId="{00000000-0000-0000-0000-000000000000}"/>
            </ac:picMkLst>
          </pc:picChg>
          <pc:picChg chg="del">
            <ac:chgData name="Rosales, Karla" userId="0b2e1671-3f43-44dd-8c43-a65173f10dda" providerId="ADAL" clId="{AE743D6C-0C04-4615-8D1C-2925C6138F63}" dt="2024-08-26T19:55:30.151" v="64" actId="478"/>
            <ac:picMkLst>
              <pc:docMk/>
              <pc:sldMasterMk cId="755288487" sldId="2147483677"/>
              <pc:sldLayoutMk cId="2295177188" sldId="2147483683"/>
              <ac:picMk id="7"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4184622812" sldId="2147483684"/>
          </pc:sldLayoutMkLst>
          <pc:picChg chg="del">
            <ac:chgData name="Rosales, Karla" userId="0b2e1671-3f43-44dd-8c43-a65173f10dda" providerId="ADAL" clId="{AE743D6C-0C04-4615-8D1C-2925C6138F63}" dt="2024-08-26T19:55:33.278" v="67" actId="478"/>
            <ac:picMkLst>
              <pc:docMk/>
              <pc:sldMasterMk cId="755288487" sldId="2147483677"/>
              <pc:sldLayoutMk cId="4184622812" sldId="2147483684"/>
              <ac:picMk id="5" creationId="{00000000-0000-0000-0000-000000000000}"/>
            </ac:picMkLst>
          </pc:picChg>
          <pc:picChg chg="del">
            <ac:chgData name="Rosales, Karla" userId="0b2e1671-3f43-44dd-8c43-a65173f10dda" providerId="ADAL" clId="{AE743D6C-0C04-4615-8D1C-2925C6138F63}" dt="2024-08-26T19:55:32.674" v="66" actId="478"/>
            <ac:picMkLst>
              <pc:docMk/>
              <pc:sldMasterMk cId="755288487" sldId="2147483677"/>
              <pc:sldLayoutMk cId="4184622812" sldId="2147483684"/>
              <ac:picMk id="6"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214728728" sldId="2147483685"/>
          </pc:sldLayoutMkLst>
          <pc:picChg chg="del">
            <ac:chgData name="Rosales, Karla" userId="0b2e1671-3f43-44dd-8c43-a65173f10dda" providerId="ADAL" clId="{AE743D6C-0C04-4615-8D1C-2925C6138F63}" dt="2024-08-26T19:55:36.253" v="69" actId="478"/>
            <ac:picMkLst>
              <pc:docMk/>
              <pc:sldMasterMk cId="755288487" sldId="2147483677"/>
              <pc:sldLayoutMk cId="214728728" sldId="2147483685"/>
              <ac:picMk id="8" creationId="{00000000-0000-0000-0000-000000000000}"/>
            </ac:picMkLst>
          </pc:picChg>
          <pc:picChg chg="del">
            <ac:chgData name="Rosales, Karla" userId="0b2e1671-3f43-44dd-8c43-a65173f10dda" providerId="ADAL" clId="{AE743D6C-0C04-4615-8D1C-2925C6138F63}" dt="2024-08-26T19:55:35.625" v="68" actId="478"/>
            <ac:picMkLst>
              <pc:docMk/>
              <pc:sldMasterMk cId="755288487" sldId="2147483677"/>
              <pc:sldLayoutMk cId="214728728" sldId="2147483685"/>
              <ac:picMk id="9"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797914078" sldId="2147483686"/>
          </pc:sldLayoutMkLst>
          <pc:picChg chg="del">
            <ac:chgData name="Rosales, Karla" userId="0b2e1671-3f43-44dd-8c43-a65173f10dda" providerId="ADAL" clId="{AE743D6C-0C04-4615-8D1C-2925C6138F63}" dt="2024-08-26T19:55:39.392" v="71" actId="478"/>
            <ac:picMkLst>
              <pc:docMk/>
              <pc:sldMasterMk cId="755288487" sldId="2147483677"/>
              <pc:sldLayoutMk cId="797914078" sldId="2147483686"/>
              <ac:picMk id="8" creationId="{00000000-0000-0000-0000-000000000000}"/>
            </ac:picMkLst>
          </pc:picChg>
          <pc:picChg chg="del">
            <ac:chgData name="Rosales, Karla" userId="0b2e1671-3f43-44dd-8c43-a65173f10dda" providerId="ADAL" clId="{AE743D6C-0C04-4615-8D1C-2925C6138F63}" dt="2024-08-26T19:55:38.917" v="70" actId="478"/>
            <ac:picMkLst>
              <pc:docMk/>
              <pc:sldMasterMk cId="755288487" sldId="2147483677"/>
              <pc:sldLayoutMk cId="797914078" sldId="2147483686"/>
              <ac:picMk id="9" creationId="{00000000-0000-0000-0000-000000000000}"/>
            </ac:picMkLst>
          </pc:picChg>
        </pc:sldLayoutChg>
        <pc:sldLayoutChg chg="delSp modSp del mod">
          <pc:chgData name="Rosales, Karla" userId="0b2e1671-3f43-44dd-8c43-a65173f10dda" providerId="ADAL" clId="{AE743D6C-0C04-4615-8D1C-2925C6138F63}" dt="2024-08-27T16:42:12.402" v="374"/>
          <pc:sldLayoutMkLst>
            <pc:docMk/>
            <pc:sldMasterMk cId="755288487" sldId="2147483677"/>
            <pc:sldLayoutMk cId="15818784" sldId="2147483687"/>
          </pc:sldLayoutMkLst>
          <pc:picChg chg="del mod">
            <ac:chgData name="Rosales, Karla" userId="0b2e1671-3f43-44dd-8c43-a65173f10dda" providerId="ADAL" clId="{AE743D6C-0C04-4615-8D1C-2925C6138F63}" dt="2024-08-26T19:55:43.102" v="74" actId="478"/>
            <ac:picMkLst>
              <pc:docMk/>
              <pc:sldMasterMk cId="755288487" sldId="2147483677"/>
              <pc:sldLayoutMk cId="15818784" sldId="2147483687"/>
              <ac:picMk id="7" creationId="{00000000-0000-0000-0000-000000000000}"/>
            </ac:picMkLst>
          </pc:picChg>
          <pc:picChg chg="del">
            <ac:chgData name="Rosales, Karla" userId="0b2e1671-3f43-44dd-8c43-a65173f10dda" providerId="ADAL" clId="{AE743D6C-0C04-4615-8D1C-2925C6138F63}" dt="2024-08-26T19:55:42.014" v="72" actId="478"/>
            <ac:picMkLst>
              <pc:docMk/>
              <pc:sldMasterMk cId="755288487" sldId="2147483677"/>
              <pc:sldLayoutMk cId="15818784" sldId="2147483687"/>
              <ac:picMk id="8" creationId="{00000000-0000-0000-0000-000000000000}"/>
            </ac:picMkLst>
          </pc:picChg>
        </pc:sldLayoutChg>
        <pc:sldLayoutChg chg="delSp del mod">
          <pc:chgData name="Rosales, Karla" userId="0b2e1671-3f43-44dd-8c43-a65173f10dda" providerId="ADAL" clId="{AE743D6C-0C04-4615-8D1C-2925C6138F63}" dt="2024-08-27T16:42:12.402" v="374"/>
          <pc:sldLayoutMkLst>
            <pc:docMk/>
            <pc:sldMasterMk cId="755288487" sldId="2147483677"/>
            <pc:sldLayoutMk cId="3223278518" sldId="2147483688"/>
          </pc:sldLayoutMkLst>
          <pc:picChg chg="del">
            <ac:chgData name="Rosales, Karla" userId="0b2e1671-3f43-44dd-8c43-a65173f10dda" providerId="ADAL" clId="{AE743D6C-0C04-4615-8D1C-2925C6138F63}" dt="2024-08-26T19:55:46.284" v="76" actId="478"/>
            <ac:picMkLst>
              <pc:docMk/>
              <pc:sldMasterMk cId="755288487" sldId="2147483677"/>
              <pc:sldLayoutMk cId="3223278518" sldId="2147483688"/>
              <ac:picMk id="7" creationId="{00000000-0000-0000-0000-000000000000}"/>
            </ac:picMkLst>
          </pc:picChg>
          <pc:picChg chg="del">
            <ac:chgData name="Rosales, Karla" userId="0b2e1671-3f43-44dd-8c43-a65173f10dda" providerId="ADAL" clId="{AE743D6C-0C04-4615-8D1C-2925C6138F63}" dt="2024-08-26T19:55:45.028" v="75" actId="478"/>
            <ac:picMkLst>
              <pc:docMk/>
              <pc:sldMasterMk cId="755288487" sldId="2147483677"/>
              <pc:sldLayoutMk cId="3223278518" sldId="2147483688"/>
              <ac:picMk id="8" creationId="{00000000-0000-0000-0000-000000000000}"/>
            </ac:picMkLst>
          </pc:picChg>
        </pc:sldLayoutChg>
      </pc:sldMasterChg>
      <pc:sldMasterChg chg="modSldLayout sldLayoutOrd">
        <pc:chgData name="Rosales, Karla" userId="0b2e1671-3f43-44dd-8c43-a65173f10dda" providerId="ADAL" clId="{AE743D6C-0C04-4615-8D1C-2925C6138F63}" dt="2024-08-27T16:42:12.590" v="381"/>
        <pc:sldMasterMkLst>
          <pc:docMk/>
          <pc:sldMasterMk cId="3117245844" sldId="2147483725"/>
        </pc:sldMasterMkLst>
        <pc:sldLayoutChg chg="modSp mod ord">
          <pc:chgData name="Rosales, Karla" userId="0b2e1671-3f43-44dd-8c43-a65173f10dda" providerId="ADAL" clId="{AE743D6C-0C04-4615-8D1C-2925C6138F63}" dt="2024-08-27T16:42:12.590" v="381"/>
          <pc:sldLayoutMkLst>
            <pc:docMk/>
            <pc:sldMasterMk cId="3117245844" sldId="2147483725"/>
            <pc:sldLayoutMk cId="1111468108" sldId="2147483738"/>
          </pc:sldLayoutMkLst>
          <pc:spChg chg="mod">
            <ac:chgData name="Rosales, Karla" userId="0b2e1671-3f43-44dd-8c43-a65173f10dda" providerId="ADAL" clId="{AE743D6C-0C04-4615-8D1C-2925C6138F63}" dt="2024-08-27T16:42:12.590" v="381"/>
            <ac:spMkLst>
              <pc:docMk/>
              <pc:sldMasterMk cId="3117245844" sldId="2147483725"/>
              <pc:sldLayoutMk cId="1111468108" sldId="2147483738"/>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111468108" sldId="2147483738"/>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111468108" sldId="2147483738"/>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111468108" sldId="2147483738"/>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111468108" sldId="2147483738"/>
              <ac:spMk id="6"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2739551600" sldId="2147483739"/>
          </pc:sldLayoutMkLst>
          <pc:spChg chg="mod">
            <ac:chgData name="Rosales, Karla" userId="0b2e1671-3f43-44dd-8c43-a65173f10dda" providerId="ADAL" clId="{AE743D6C-0C04-4615-8D1C-2925C6138F63}" dt="2024-08-27T16:42:12.590" v="381"/>
            <ac:spMkLst>
              <pc:docMk/>
              <pc:sldMasterMk cId="3117245844" sldId="2147483725"/>
              <pc:sldLayoutMk cId="2739551600" sldId="2147483739"/>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739551600" sldId="2147483739"/>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739551600" sldId="2147483739"/>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739551600" sldId="2147483739"/>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739551600" sldId="2147483739"/>
              <ac:spMk id="6"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2082967340" sldId="2147483740"/>
          </pc:sldLayoutMkLst>
          <pc:spChg chg="mod">
            <ac:chgData name="Rosales, Karla" userId="0b2e1671-3f43-44dd-8c43-a65173f10dda" providerId="ADAL" clId="{AE743D6C-0C04-4615-8D1C-2925C6138F63}" dt="2024-08-27T16:42:12.590" v="381"/>
            <ac:spMkLst>
              <pc:docMk/>
              <pc:sldMasterMk cId="3117245844" sldId="2147483725"/>
              <pc:sldLayoutMk cId="2082967340" sldId="2147483740"/>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82967340" sldId="2147483740"/>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82967340" sldId="2147483740"/>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82967340" sldId="2147483740"/>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82967340" sldId="2147483740"/>
              <ac:spMk id="6"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3589010403" sldId="2147483741"/>
          </pc:sldLayoutMkLst>
          <pc:spChg chg="mod">
            <ac:chgData name="Rosales, Karla" userId="0b2e1671-3f43-44dd-8c43-a65173f10dda" providerId="ADAL" clId="{AE743D6C-0C04-4615-8D1C-2925C6138F63}" dt="2024-08-27T16:42:12.590" v="381"/>
            <ac:spMkLst>
              <pc:docMk/>
              <pc:sldMasterMk cId="3117245844" sldId="2147483725"/>
              <pc:sldLayoutMk cId="3589010403" sldId="2147483741"/>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589010403" sldId="2147483741"/>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589010403" sldId="2147483741"/>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589010403" sldId="2147483741"/>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589010403" sldId="2147483741"/>
              <ac:spMk id="6"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589010403" sldId="2147483741"/>
              <ac:spMk id="7"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683609639" sldId="2147483742"/>
          </pc:sldLayoutMkLst>
          <pc:spChg chg="mod">
            <ac:chgData name="Rosales, Karla" userId="0b2e1671-3f43-44dd-8c43-a65173f10dda" providerId="ADAL" clId="{AE743D6C-0C04-4615-8D1C-2925C6138F63}" dt="2024-08-27T16:42:12.590" v="381"/>
            <ac:spMkLst>
              <pc:docMk/>
              <pc:sldMasterMk cId="3117245844" sldId="2147483725"/>
              <pc:sldLayoutMk cId="683609639" sldId="2147483742"/>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6"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7"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8"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683609639" sldId="2147483742"/>
              <ac:spMk id="9"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3166430514" sldId="2147483743"/>
          </pc:sldLayoutMkLst>
          <pc:spChg chg="mod">
            <ac:chgData name="Rosales, Karla" userId="0b2e1671-3f43-44dd-8c43-a65173f10dda" providerId="ADAL" clId="{AE743D6C-0C04-4615-8D1C-2925C6138F63}" dt="2024-08-27T16:42:12.590" v="381"/>
            <ac:spMkLst>
              <pc:docMk/>
              <pc:sldMasterMk cId="3117245844" sldId="2147483725"/>
              <pc:sldLayoutMk cId="3166430514" sldId="2147483743"/>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66430514" sldId="2147483743"/>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66430514" sldId="2147483743"/>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66430514" sldId="2147483743"/>
              <ac:spMk id="5"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2057094129" sldId="2147483744"/>
          </pc:sldLayoutMkLst>
          <pc:spChg chg="mod">
            <ac:chgData name="Rosales, Karla" userId="0b2e1671-3f43-44dd-8c43-a65173f10dda" providerId="ADAL" clId="{AE743D6C-0C04-4615-8D1C-2925C6138F63}" dt="2024-08-27T16:42:12.590" v="381"/>
            <ac:spMkLst>
              <pc:docMk/>
              <pc:sldMasterMk cId="3117245844" sldId="2147483725"/>
              <pc:sldLayoutMk cId="2057094129" sldId="2147483744"/>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57094129" sldId="2147483744"/>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2057094129" sldId="2147483744"/>
              <ac:spMk id="4"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1040355731" sldId="2147483745"/>
          </pc:sldLayoutMkLst>
          <pc:spChg chg="mod">
            <ac:chgData name="Rosales, Karla" userId="0b2e1671-3f43-44dd-8c43-a65173f10dda" providerId="ADAL" clId="{AE743D6C-0C04-4615-8D1C-2925C6138F63}" dt="2024-08-27T16:42:12.590" v="381"/>
            <ac:spMkLst>
              <pc:docMk/>
              <pc:sldMasterMk cId="3117245844" sldId="2147483725"/>
              <pc:sldLayoutMk cId="1040355731" sldId="2147483745"/>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040355731" sldId="2147483745"/>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040355731" sldId="2147483745"/>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040355731" sldId="2147483745"/>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040355731" sldId="2147483745"/>
              <ac:spMk id="6"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1040355731" sldId="2147483745"/>
              <ac:spMk id="7"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3863714841" sldId="2147483746"/>
          </pc:sldLayoutMkLst>
          <pc:spChg chg="mod">
            <ac:chgData name="Rosales, Karla" userId="0b2e1671-3f43-44dd-8c43-a65173f10dda" providerId="ADAL" clId="{AE743D6C-0C04-4615-8D1C-2925C6138F63}" dt="2024-08-27T16:42:12.590" v="381"/>
            <ac:spMkLst>
              <pc:docMk/>
              <pc:sldMasterMk cId="3117245844" sldId="2147483725"/>
              <pc:sldLayoutMk cId="3863714841" sldId="2147483746"/>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863714841" sldId="2147483746"/>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863714841" sldId="2147483746"/>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863714841" sldId="2147483746"/>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863714841" sldId="2147483746"/>
              <ac:spMk id="6"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863714841" sldId="2147483746"/>
              <ac:spMk id="7"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3115130005" sldId="2147483747"/>
          </pc:sldLayoutMkLst>
          <pc:spChg chg="mod">
            <ac:chgData name="Rosales, Karla" userId="0b2e1671-3f43-44dd-8c43-a65173f10dda" providerId="ADAL" clId="{AE743D6C-0C04-4615-8D1C-2925C6138F63}" dt="2024-08-27T16:42:12.590" v="381"/>
            <ac:spMkLst>
              <pc:docMk/>
              <pc:sldMasterMk cId="3117245844" sldId="2147483725"/>
              <pc:sldLayoutMk cId="3115130005" sldId="2147483747"/>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15130005" sldId="2147483747"/>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15130005" sldId="2147483747"/>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15130005" sldId="2147483747"/>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15130005" sldId="2147483747"/>
              <ac:spMk id="6" creationId="{00000000-0000-0000-0000-000000000000}"/>
            </ac:spMkLst>
          </pc:spChg>
        </pc:sldLayoutChg>
        <pc:sldLayoutChg chg="modSp mod ord">
          <pc:chgData name="Rosales, Karla" userId="0b2e1671-3f43-44dd-8c43-a65173f10dda" providerId="ADAL" clId="{AE743D6C-0C04-4615-8D1C-2925C6138F63}" dt="2024-08-27T16:42:12.590" v="381"/>
          <pc:sldLayoutMkLst>
            <pc:docMk/>
            <pc:sldMasterMk cId="3117245844" sldId="2147483725"/>
            <pc:sldLayoutMk cId="31932402" sldId="2147483748"/>
          </pc:sldLayoutMkLst>
          <pc:spChg chg="mod">
            <ac:chgData name="Rosales, Karla" userId="0b2e1671-3f43-44dd-8c43-a65173f10dda" providerId="ADAL" clId="{AE743D6C-0C04-4615-8D1C-2925C6138F63}" dt="2024-08-27T16:42:12.590" v="381"/>
            <ac:spMkLst>
              <pc:docMk/>
              <pc:sldMasterMk cId="3117245844" sldId="2147483725"/>
              <pc:sldLayoutMk cId="31932402" sldId="2147483748"/>
              <ac:spMk id="2"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932402" sldId="2147483748"/>
              <ac:spMk id="3"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932402" sldId="2147483748"/>
              <ac:spMk id="4"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932402" sldId="2147483748"/>
              <ac:spMk id="5" creationId="{00000000-0000-0000-0000-000000000000}"/>
            </ac:spMkLst>
          </pc:spChg>
          <pc:spChg chg="mod">
            <ac:chgData name="Rosales, Karla" userId="0b2e1671-3f43-44dd-8c43-a65173f10dda" providerId="ADAL" clId="{AE743D6C-0C04-4615-8D1C-2925C6138F63}" dt="2024-08-27T16:42:12.590" v="381"/>
            <ac:spMkLst>
              <pc:docMk/>
              <pc:sldMasterMk cId="3117245844" sldId="2147483725"/>
              <pc:sldLayoutMk cId="31932402" sldId="2147483748"/>
              <ac:spMk id="6" creationId="{00000000-0000-0000-0000-000000000000}"/>
            </ac:spMkLst>
          </pc:spChg>
        </pc:sldLayoutChg>
      </pc:sldMasterChg>
      <pc:sldMasterChg chg="del sldLayoutOrd">
        <pc:chgData name="Rosales, Karla" userId="0b2e1671-3f43-44dd-8c43-a65173f10dda" providerId="ADAL" clId="{AE743D6C-0C04-4615-8D1C-2925C6138F63}" dt="2024-08-27T16:42:12.827" v="384"/>
        <pc:sldMasterMkLst>
          <pc:docMk/>
          <pc:sldMasterMk cId="3484913101" sldId="2147483737"/>
        </pc:sldMasterMkLst>
      </pc:sldMasterChg>
      <pc:sldMasterChg chg="del delSldLayout modSldLayout">
        <pc:chgData name="Rosales, Karla" userId="0b2e1671-3f43-44dd-8c43-a65173f10dda" providerId="ADAL" clId="{AE743D6C-0C04-4615-8D1C-2925C6138F63}" dt="2024-08-27T16:42:12.412" v="375"/>
        <pc:sldMasterMkLst>
          <pc:docMk/>
          <pc:sldMasterMk cId="2110586743" sldId="2147483749"/>
        </pc:sldMasterMkLst>
        <pc:sldLayoutChg chg="delSp modSp del mod">
          <pc:chgData name="Rosales, Karla" userId="0b2e1671-3f43-44dd-8c43-a65173f10dda" providerId="ADAL" clId="{AE743D6C-0C04-4615-8D1C-2925C6138F63}" dt="2024-08-27T16:42:12.412" v="375"/>
          <pc:sldLayoutMkLst>
            <pc:docMk/>
            <pc:sldMasterMk cId="2110586743" sldId="2147483749"/>
            <pc:sldLayoutMk cId="2093493359" sldId="2147483750"/>
          </pc:sldLayoutMkLst>
          <pc:picChg chg="del">
            <ac:chgData name="Rosales, Karla" userId="0b2e1671-3f43-44dd-8c43-a65173f10dda" providerId="ADAL" clId="{AE743D6C-0C04-4615-8D1C-2925C6138F63}" dt="2024-08-26T19:55:53.626" v="79" actId="478"/>
            <ac:picMkLst>
              <pc:docMk/>
              <pc:sldMasterMk cId="2110586743" sldId="2147483749"/>
              <pc:sldLayoutMk cId="2093493359" sldId="2147483750"/>
              <ac:picMk id="9" creationId="{00000000-0000-0000-0000-000000000000}"/>
            </ac:picMkLst>
          </pc:picChg>
          <pc:picChg chg="del">
            <ac:chgData name="Rosales, Karla" userId="0b2e1671-3f43-44dd-8c43-a65173f10dda" providerId="ADAL" clId="{AE743D6C-0C04-4615-8D1C-2925C6138F63}" dt="2024-08-26T19:55:53.052" v="78" actId="478"/>
            <ac:picMkLst>
              <pc:docMk/>
              <pc:sldMasterMk cId="2110586743" sldId="2147483749"/>
              <pc:sldLayoutMk cId="2093493359" sldId="2147483750"/>
              <ac:picMk id="10" creationId="{00000000-0000-0000-0000-000000000000}"/>
            </ac:picMkLst>
          </pc:picChg>
        </pc:sldLayoutChg>
        <pc:sldLayoutChg chg="delSp modSp del mod">
          <pc:chgData name="Rosales, Karla" userId="0b2e1671-3f43-44dd-8c43-a65173f10dda" providerId="ADAL" clId="{AE743D6C-0C04-4615-8D1C-2925C6138F63}" dt="2024-08-27T16:42:12.412" v="375"/>
          <pc:sldLayoutMkLst>
            <pc:docMk/>
            <pc:sldMasterMk cId="2110586743" sldId="2147483749"/>
            <pc:sldLayoutMk cId="3077833340" sldId="2147483751"/>
          </pc:sldLayoutMkLst>
          <pc:picChg chg="del">
            <ac:chgData name="Rosales, Karla" userId="0b2e1671-3f43-44dd-8c43-a65173f10dda" providerId="ADAL" clId="{AE743D6C-0C04-4615-8D1C-2925C6138F63}" dt="2024-08-26T19:55:57.979" v="81" actId="478"/>
            <ac:picMkLst>
              <pc:docMk/>
              <pc:sldMasterMk cId="2110586743" sldId="2147483749"/>
              <pc:sldLayoutMk cId="3077833340" sldId="2147483751"/>
              <ac:picMk id="7" creationId="{00000000-0000-0000-0000-000000000000}"/>
            </ac:picMkLst>
          </pc:picChg>
          <pc:picChg chg="del">
            <ac:chgData name="Rosales, Karla" userId="0b2e1671-3f43-44dd-8c43-a65173f10dda" providerId="ADAL" clId="{AE743D6C-0C04-4615-8D1C-2925C6138F63}" dt="2024-08-26T19:55:58.639" v="82" actId="478"/>
            <ac:picMkLst>
              <pc:docMk/>
              <pc:sldMasterMk cId="2110586743" sldId="2147483749"/>
              <pc:sldLayoutMk cId="3077833340" sldId="2147483751"/>
              <ac:picMk id="8" creationId="{00000000-0000-0000-0000-000000000000}"/>
            </ac:picMkLst>
          </pc:picChg>
        </pc:sldLayoutChg>
        <pc:sldLayoutChg chg="delSp modSp del mod">
          <pc:chgData name="Rosales, Karla" userId="0b2e1671-3f43-44dd-8c43-a65173f10dda" providerId="ADAL" clId="{AE743D6C-0C04-4615-8D1C-2925C6138F63}" dt="2024-08-27T16:42:12.412" v="375"/>
          <pc:sldLayoutMkLst>
            <pc:docMk/>
            <pc:sldMasterMk cId="2110586743" sldId="2147483749"/>
            <pc:sldLayoutMk cId="1524309704" sldId="2147483752"/>
          </pc:sldLayoutMkLst>
          <pc:picChg chg="del">
            <ac:chgData name="Rosales, Karla" userId="0b2e1671-3f43-44dd-8c43-a65173f10dda" providerId="ADAL" clId="{AE743D6C-0C04-4615-8D1C-2925C6138F63}" dt="2024-08-26T19:56:00.680" v="84" actId="478"/>
            <ac:picMkLst>
              <pc:docMk/>
              <pc:sldMasterMk cId="2110586743" sldId="2147483749"/>
              <pc:sldLayoutMk cId="1524309704" sldId="2147483752"/>
              <ac:picMk id="8" creationId="{00000000-0000-0000-0000-000000000000}"/>
            </ac:picMkLst>
          </pc:picChg>
        </pc:sldLayoutChg>
        <pc:sldLayoutChg chg="delSp modSp del mod">
          <pc:chgData name="Rosales, Karla" userId="0b2e1671-3f43-44dd-8c43-a65173f10dda" providerId="ADAL" clId="{AE743D6C-0C04-4615-8D1C-2925C6138F63}" dt="2024-08-27T16:42:12.412" v="375"/>
          <pc:sldLayoutMkLst>
            <pc:docMk/>
            <pc:sldMasterMk cId="2110586743" sldId="2147483749"/>
            <pc:sldLayoutMk cId="2477205111" sldId="2147483753"/>
          </pc:sldLayoutMkLst>
          <pc:picChg chg="del">
            <ac:chgData name="Rosales, Karla" userId="0b2e1671-3f43-44dd-8c43-a65173f10dda" providerId="ADAL" clId="{AE743D6C-0C04-4615-8D1C-2925C6138F63}" dt="2024-08-26T19:56:03.521" v="87" actId="478"/>
            <ac:picMkLst>
              <pc:docMk/>
              <pc:sldMasterMk cId="2110586743" sldId="2147483749"/>
              <pc:sldLayoutMk cId="2477205111" sldId="2147483753"/>
              <ac:picMk id="8" creationId="{00000000-0000-0000-0000-000000000000}"/>
            </ac:picMkLst>
          </pc:picChg>
        </pc:sldLayoutChg>
        <pc:sldLayoutChg chg="delSp modSp del mod">
          <pc:chgData name="Rosales, Karla" userId="0b2e1671-3f43-44dd-8c43-a65173f10dda" providerId="ADAL" clId="{AE743D6C-0C04-4615-8D1C-2925C6138F63}" dt="2024-08-27T16:42:12.412" v="375"/>
          <pc:sldLayoutMkLst>
            <pc:docMk/>
            <pc:sldMasterMk cId="2110586743" sldId="2147483749"/>
            <pc:sldLayoutMk cId="3456442084" sldId="2147483754"/>
          </pc:sldLayoutMkLst>
          <pc:picChg chg="del">
            <ac:chgData name="Rosales, Karla" userId="0b2e1671-3f43-44dd-8c43-a65173f10dda" providerId="ADAL" clId="{AE743D6C-0C04-4615-8D1C-2925C6138F63}" dt="2024-08-26T19:56:06.108" v="88" actId="478"/>
            <ac:picMkLst>
              <pc:docMk/>
              <pc:sldMasterMk cId="2110586743" sldId="2147483749"/>
              <pc:sldLayoutMk cId="3456442084" sldId="2147483754"/>
              <ac:picMk id="8" creationId="{00000000-0000-0000-0000-000000000000}"/>
            </ac:picMkLst>
          </pc:picChg>
        </pc:sldLayoutChg>
        <pc:sldLayoutChg chg="delSp modSp del mod">
          <pc:chgData name="Rosales, Karla" userId="0b2e1671-3f43-44dd-8c43-a65173f10dda" providerId="ADAL" clId="{AE743D6C-0C04-4615-8D1C-2925C6138F63}" dt="2024-08-27T16:42:12.412" v="375"/>
          <pc:sldLayoutMkLst>
            <pc:docMk/>
            <pc:sldMasterMk cId="2110586743" sldId="2147483749"/>
            <pc:sldLayoutMk cId="482469412" sldId="2147483755"/>
          </pc:sldLayoutMkLst>
          <pc:picChg chg="del">
            <ac:chgData name="Rosales, Karla" userId="0b2e1671-3f43-44dd-8c43-a65173f10dda" providerId="ADAL" clId="{AE743D6C-0C04-4615-8D1C-2925C6138F63}" dt="2024-08-26T19:56:08.761" v="90" actId="478"/>
            <ac:picMkLst>
              <pc:docMk/>
              <pc:sldMasterMk cId="2110586743" sldId="2147483749"/>
              <pc:sldLayoutMk cId="482469412" sldId="2147483755"/>
              <ac:picMk id="8" creationId="{00000000-0000-0000-0000-000000000000}"/>
            </ac:picMkLst>
          </pc:picChg>
        </pc:sldLayoutChg>
      </pc:sldMasterChg>
      <pc:sldMasterChg chg="del delSldLayout modSldLayout">
        <pc:chgData name="Rosales, Karla" userId="0b2e1671-3f43-44dd-8c43-a65173f10dda" providerId="ADAL" clId="{AE743D6C-0C04-4615-8D1C-2925C6138F63}" dt="2024-08-27T16:42:12.418" v="376"/>
        <pc:sldMasterMkLst>
          <pc:docMk/>
          <pc:sldMasterMk cId="1976469079" sldId="2147483790"/>
        </pc:sldMasterMkLst>
        <pc:sldLayoutChg chg="delSp modSp del mod">
          <pc:chgData name="Rosales, Karla" userId="0b2e1671-3f43-44dd-8c43-a65173f10dda" providerId="ADAL" clId="{AE743D6C-0C04-4615-8D1C-2925C6138F63}" dt="2024-08-27T16:42:12.418" v="376"/>
          <pc:sldLayoutMkLst>
            <pc:docMk/>
            <pc:sldMasterMk cId="1976469079" sldId="2147483790"/>
            <pc:sldLayoutMk cId="2928832581" sldId="2147483791"/>
          </pc:sldLayoutMkLst>
          <pc:picChg chg="del mod">
            <ac:chgData name="Rosales, Karla" userId="0b2e1671-3f43-44dd-8c43-a65173f10dda" providerId="ADAL" clId="{AE743D6C-0C04-4615-8D1C-2925C6138F63}" dt="2024-08-26T19:56:11.573" v="93" actId="478"/>
            <ac:picMkLst>
              <pc:docMk/>
              <pc:sldMasterMk cId="1976469079" sldId="2147483790"/>
              <pc:sldLayoutMk cId="2928832581" sldId="2147483791"/>
              <ac:picMk id="7"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4214281208" sldId="2147483792"/>
          </pc:sldLayoutMkLst>
          <pc:picChg chg="del">
            <ac:chgData name="Rosales, Karla" userId="0b2e1671-3f43-44dd-8c43-a65173f10dda" providerId="ADAL" clId="{AE743D6C-0C04-4615-8D1C-2925C6138F63}" dt="2024-08-26T19:56:15.566" v="96" actId="478"/>
            <ac:picMkLst>
              <pc:docMk/>
              <pc:sldMasterMk cId="1976469079" sldId="2147483790"/>
              <pc:sldLayoutMk cId="4214281208" sldId="2147483792"/>
              <ac:picMk id="7"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3609110954" sldId="2147483793"/>
          </pc:sldLayoutMkLst>
          <pc:picChg chg="del">
            <ac:chgData name="Rosales, Karla" userId="0b2e1671-3f43-44dd-8c43-a65173f10dda" providerId="ADAL" clId="{AE743D6C-0C04-4615-8D1C-2925C6138F63}" dt="2024-08-26T19:56:17.894" v="97" actId="478"/>
            <ac:picMkLst>
              <pc:docMk/>
              <pc:sldMasterMk cId="1976469079" sldId="2147483790"/>
              <pc:sldLayoutMk cId="3609110954" sldId="2147483793"/>
              <ac:picMk id="7" creationId="{00000000-0000-0000-0000-000000000000}"/>
            </ac:picMkLst>
          </pc:picChg>
          <pc:picChg chg="del">
            <ac:chgData name="Rosales, Karla" userId="0b2e1671-3f43-44dd-8c43-a65173f10dda" providerId="ADAL" clId="{AE743D6C-0C04-4615-8D1C-2925C6138F63}" dt="2024-08-26T19:56:18.484" v="98" actId="478"/>
            <ac:picMkLst>
              <pc:docMk/>
              <pc:sldMasterMk cId="1976469079" sldId="2147483790"/>
              <pc:sldLayoutMk cId="3609110954" sldId="2147483793"/>
              <ac:picMk id="8"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917653326" sldId="2147483794"/>
          </pc:sldLayoutMkLst>
          <pc:picChg chg="del">
            <ac:chgData name="Rosales, Karla" userId="0b2e1671-3f43-44dd-8c43-a65173f10dda" providerId="ADAL" clId="{AE743D6C-0C04-4615-8D1C-2925C6138F63}" dt="2024-08-26T19:56:20.815" v="100" actId="478"/>
            <ac:picMkLst>
              <pc:docMk/>
              <pc:sldMasterMk cId="1976469079" sldId="2147483790"/>
              <pc:sldLayoutMk cId="917653326" sldId="2147483794"/>
              <ac:picMk id="8"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689829962" sldId="2147483795"/>
          </pc:sldLayoutMkLst>
          <pc:picChg chg="del">
            <ac:chgData name="Rosales, Karla" userId="0b2e1671-3f43-44dd-8c43-a65173f10dda" providerId="ADAL" clId="{AE743D6C-0C04-4615-8D1C-2925C6138F63}" dt="2024-08-26T19:56:22.479" v="102" actId="478"/>
            <ac:picMkLst>
              <pc:docMk/>
              <pc:sldMasterMk cId="1976469079" sldId="2147483790"/>
              <pc:sldLayoutMk cId="689829962" sldId="2147483795"/>
              <ac:picMk id="10"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3193163978" sldId="2147483796"/>
          </pc:sldLayoutMkLst>
          <pc:picChg chg="del">
            <ac:chgData name="Rosales, Karla" userId="0b2e1671-3f43-44dd-8c43-a65173f10dda" providerId="ADAL" clId="{AE743D6C-0C04-4615-8D1C-2925C6138F63}" dt="2024-08-26T19:56:26.833" v="106" actId="478"/>
            <ac:picMkLst>
              <pc:docMk/>
              <pc:sldMasterMk cId="1976469079" sldId="2147483790"/>
              <pc:sldLayoutMk cId="3193163978" sldId="2147483796"/>
              <ac:picMk id="6"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61950210" sldId="2147483797"/>
          </pc:sldLayoutMkLst>
          <pc:picChg chg="del">
            <ac:chgData name="Rosales, Karla" userId="0b2e1671-3f43-44dd-8c43-a65173f10dda" providerId="ADAL" clId="{AE743D6C-0C04-4615-8D1C-2925C6138F63}" dt="2024-08-26T19:56:25.025" v="105" actId="478"/>
            <ac:picMkLst>
              <pc:docMk/>
              <pc:sldMasterMk cId="1976469079" sldId="2147483790"/>
              <pc:sldLayoutMk cId="61950210" sldId="2147483797"/>
              <ac:picMk id="5"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3658565428" sldId="2147483798"/>
          </pc:sldLayoutMkLst>
          <pc:picChg chg="del">
            <ac:chgData name="Rosales, Karla" userId="0b2e1671-3f43-44dd-8c43-a65173f10dda" providerId="ADAL" clId="{AE743D6C-0C04-4615-8D1C-2925C6138F63}" dt="2024-08-26T19:56:28.624" v="108" actId="478"/>
            <ac:picMkLst>
              <pc:docMk/>
              <pc:sldMasterMk cId="1976469079" sldId="2147483790"/>
              <pc:sldLayoutMk cId="3658565428" sldId="2147483798"/>
              <ac:picMk id="8"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3148677971" sldId="2147483799"/>
          </pc:sldLayoutMkLst>
          <pc:picChg chg="del">
            <ac:chgData name="Rosales, Karla" userId="0b2e1671-3f43-44dd-8c43-a65173f10dda" providerId="ADAL" clId="{AE743D6C-0C04-4615-8D1C-2925C6138F63}" dt="2024-08-26T19:56:30.665" v="110" actId="478"/>
            <ac:picMkLst>
              <pc:docMk/>
              <pc:sldMasterMk cId="1976469079" sldId="2147483790"/>
              <pc:sldLayoutMk cId="3148677971" sldId="2147483799"/>
              <ac:picMk id="8"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1002196686" sldId="2147483800"/>
          </pc:sldLayoutMkLst>
          <pc:picChg chg="del">
            <ac:chgData name="Rosales, Karla" userId="0b2e1671-3f43-44dd-8c43-a65173f10dda" providerId="ADAL" clId="{AE743D6C-0C04-4615-8D1C-2925C6138F63}" dt="2024-08-26T19:57:03.475" v="112" actId="478"/>
            <ac:picMkLst>
              <pc:docMk/>
              <pc:sldMasterMk cId="1976469079" sldId="2147483790"/>
              <pc:sldLayoutMk cId="1002196686" sldId="2147483800"/>
              <ac:picMk id="7" creationId="{00000000-0000-0000-0000-000000000000}"/>
            </ac:picMkLst>
          </pc:picChg>
        </pc:sldLayoutChg>
        <pc:sldLayoutChg chg="delSp modSp del mod">
          <pc:chgData name="Rosales, Karla" userId="0b2e1671-3f43-44dd-8c43-a65173f10dda" providerId="ADAL" clId="{AE743D6C-0C04-4615-8D1C-2925C6138F63}" dt="2024-08-27T16:42:12.418" v="376"/>
          <pc:sldLayoutMkLst>
            <pc:docMk/>
            <pc:sldMasterMk cId="1976469079" sldId="2147483790"/>
            <pc:sldLayoutMk cId="2185284864" sldId="2147483801"/>
          </pc:sldLayoutMkLst>
          <pc:picChg chg="del mod">
            <ac:chgData name="Rosales, Karla" userId="0b2e1671-3f43-44dd-8c43-a65173f10dda" providerId="ADAL" clId="{AE743D6C-0C04-4615-8D1C-2925C6138F63}" dt="2024-08-26T19:58:19.007" v="116" actId="478"/>
            <ac:picMkLst>
              <pc:docMk/>
              <pc:sldMasterMk cId="1976469079" sldId="2147483790"/>
              <pc:sldLayoutMk cId="2185284864" sldId="2147483801"/>
              <ac:picMk id="7" creationId="{00000000-0000-0000-0000-000000000000}"/>
            </ac:picMkLst>
          </pc:picChg>
        </pc:sldLayoutChg>
      </pc:sldMasterChg>
      <pc:sldMasterChg chg="del delSldLayout modSldLayout">
        <pc:chgData name="Rosales, Karla" userId="0b2e1671-3f43-44dd-8c43-a65173f10dda" providerId="ADAL" clId="{AE743D6C-0C04-4615-8D1C-2925C6138F63}" dt="2024-08-27T16:42:12.427" v="377"/>
        <pc:sldMasterMkLst>
          <pc:docMk/>
          <pc:sldMasterMk cId="110513852" sldId="2147483802"/>
        </pc:sldMasterMkLst>
        <pc:sldLayoutChg chg="delSp modSp del mod">
          <pc:chgData name="Rosales, Karla" userId="0b2e1671-3f43-44dd-8c43-a65173f10dda" providerId="ADAL" clId="{AE743D6C-0C04-4615-8D1C-2925C6138F63}" dt="2024-08-27T16:42:12.427" v="377"/>
          <pc:sldLayoutMkLst>
            <pc:docMk/>
            <pc:sldMasterMk cId="110513852" sldId="2147483802"/>
            <pc:sldLayoutMk cId="152996757" sldId="2147483803"/>
          </pc:sldLayoutMkLst>
          <pc:picChg chg="del">
            <ac:chgData name="Rosales, Karla" userId="0b2e1671-3f43-44dd-8c43-a65173f10dda" providerId="ADAL" clId="{AE743D6C-0C04-4615-8D1C-2925C6138F63}" dt="2024-08-26T19:58:21.053" v="117" actId="478"/>
            <ac:picMkLst>
              <pc:docMk/>
              <pc:sldMasterMk cId="110513852" sldId="2147483802"/>
              <pc:sldLayoutMk cId="152996757" sldId="2147483803"/>
              <ac:picMk id="7"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3591140439" sldId="2147483804"/>
          </pc:sldLayoutMkLst>
          <pc:picChg chg="del">
            <ac:chgData name="Rosales, Karla" userId="0b2e1671-3f43-44dd-8c43-a65173f10dda" providerId="ADAL" clId="{AE743D6C-0C04-4615-8D1C-2925C6138F63}" dt="2024-08-26T19:58:23.110" v="119" actId="478"/>
            <ac:picMkLst>
              <pc:docMk/>
              <pc:sldMasterMk cId="110513852" sldId="2147483802"/>
              <pc:sldLayoutMk cId="3591140439" sldId="2147483804"/>
              <ac:picMk id="7"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635159620" sldId="2147483805"/>
          </pc:sldLayoutMkLst>
          <pc:picChg chg="del">
            <ac:chgData name="Rosales, Karla" userId="0b2e1671-3f43-44dd-8c43-a65173f10dda" providerId="ADAL" clId="{AE743D6C-0C04-4615-8D1C-2925C6138F63}" dt="2024-08-26T19:58:24.993" v="121" actId="478"/>
            <ac:picMkLst>
              <pc:docMk/>
              <pc:sldMasterMk cId="110513852" sldId="2147483802"/>
              <pc:sldLayoutMk cId="635159620" sldId="2147483805"/>
              <ac:picMk id="7" creationId="{00000000-0000-0000-0000-000000000000}"/>
            </ac:picMkLst>
          </pc:picChg>
          <pc:picChg chg="del">
            <ac:chgData name="Rosales, Karla" userId="0b2e1671-3f43-44dd-8c43-a65173f10dda" providerId="ADAL" clId="{AE743D6C-0C04-4615-8D1C-2925C6138F63}" dt="2024-08-26T19:58:25.371" v="122" actId="478"/>
            <ac:picMkLst>
              <pc:docMk/>
              <pc:sldMasterMk cId="110513852" sldId="2147483802"/>
              <pc:sldLayoutMk cId="635159620" sldId="2147483805"/>
              <ac:picMk id="8"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3063782897" sldId="2147483806"/>
          </pc:sldLayoutMkLst>
          <pc:picChg chg="del">
            <ac:chgData name="Rosales, Karla" userId="0b2e1671-3f43-44dd-8c43-a65173f10dda" providerId="ADAL" clId="{AE743D6C-0C04-4615-8D1C-2925C6138F63}" dt="2024-08-26T19:58:27.804" v="124" actId="478"/>
            <ac:picMkLst>
              <pc:docMk/>
              <pc:sldMasterMk cId="110513852" sldId="2147483802"/>
              <pc:sldLayoutMk cId="3063782897" sldId="2147483806"/>
              <ac:picMk id="8"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949287650" sldId="2147483807"/>
          </pc:sldLayoutMkLst>
          <pc:picChg chg="del">
            <ac:chgData name="Rosales, Karla" userId="0b2e1671-3f43-44dd-8c43-a65173f10dda" providerId="ADAL" clId="{AE743D6C-0C04-4615-8D1C-2925C6138F63}" dt="2024-08-26T19:58:31.084" v="127" actId="478"/>
            <ac:picMkLst>
              <pc:docMk/>
              <pc:sldMasterMk cId="110513852" sldId="2147483802"/>
              <pc:sldLayoutMk cId="949287650" sldId="2147483807"/>
              <ac:picMk id="10"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2749454214" sldId="2147483808"/>
          </pc:sldLayoutMkLst>
          <pc:picChg chg="del">
            <ac:chgData name="Rosales, Karla" userId="0b2e1671-3f43-44dd-8c43-a65173f10dda" providerId="ADAL" clId="{AE743D6C-0C04-4615-8D1C-2925C6138F63}" dt="2024-08-26T19:58:32.701" v="128" actId="478"/>
            <ac:picMkLst>
              <pc:docMk/>
              <pc:sldMasterMk cId="110513852" sldId="2147483802"/>
              <pc:sldLayoutMk cId="2749454214" sldId="2147483808"/>
              <ac:picMk id="6"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4272520977" sldId="2147483809"/>
          </pc:sldLayoutMkLst>
          <pc:picChg chg="del">
            <ac:chgData name="Rosales, Karla" userId="0b2e1671-3f43-44dd-8c43-a65173f10dda" providerId="ADAL" clId="{AE743D6C-0C04-4615-8D1C-2925C6138F63}" dt="2024-08-26T19:58:35.663" v="130" actId="478"/>
            <ac:picMkLst>
              <pc:docMk/>
              <pc:sldMasterMk cId="110513852" sldId="2147483802"/>
              <pc:sldLayoutMk cId="4272520977" sldId="2147483809"/>
              <ac:picMk id="5"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1824228394" sldId="2147483810"/>
          </pc:sldLayoutMkLst>
          <pc:picChg chg="del">
            <ac:chgData name="Rosales, Karla" userId="0b2e1671-3f43-44dd-8c43-a65173f10dda" providerId="ADAL" clId="{AE743D6C-0C04-4615-8D1C-2925C6138F63}" dt="2024-08-26T19:58:37.564" v="132" actId="478"/>
            <ac:picMkLst>
              <pc:docMk/>
              <pc:sldMasterMk cId="110513852" sldId="2147483802"/>
              <pc:sldLayoutMk cId="1824228394" sldId="2147483810"/>
              <ac:picMk id="8"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1819016044" sldId="2147483811"/>
          </pc:sldLayoutMkLst>
          <pc:picChg chg="del">
            <ac:chgData name="Rosales, Karla" userId="0b2e1671-3f43-44dd-8c43-a65173f10dda" providerId="ADAL" clId="{AE743D6C-0C04-4615-8D1C-2925C6138F63}" dt="2024-08-26T19:58:43.534" v="138" actId="478"/>
            <ac:picMkLst>
              <pc:docMk/>
              <pc:sldMasterMk cId="110513852" sldId="2147483802"/>
              <pc:sldLayoutMk cId="1819016044" sldId="2147483811"/>
              <ac:picMk id="8" creationId="{00000000-0000-0000-0000-000000000000}"/>
            </ac:picMkLst>
          </pc:picChg>
        </pc:sldLayoutChg>
        <pc:sldLayoutChg chg="delSp modSp del mod">
          <pc:chgData name="Rosales, Karla" userId="0b2e1671-3f43-44dd-8c43-a65173f10dda" providerId="ADAL" clId="{AE743D6C-0C04-4615-8D1C-2925C6138F63}" dt="2024-08-27T16:42:12.427" v="377"/>
          <pc:sldLayoutMkLst>
            <pc:docMk/>
            <pc:sldMasterMk cId="110513852" sldId="2147483802"/>
            <pc:sldLayoutMk cId="3774778153" sldId="2147483812"/>
          </pc:sldLayoutMkLst>
          <pc:picChg chg="del">
            <ac:chgData name="Rosales, Karla" userId="0b2e1671-3f43-44dd-8c43-a65173f10dda" providerId="ADAL" clId="{AE743D6C-0C04-4615-8D1C-2925C6138F63}" dt="2024-08-26T19:58:39.904" v="135" actId="478"/>
            <ac:picMkLst>
              <pc:docMk/>
              <pc:sldMasterMk cId="110513852" sldId="2147483802"/>
              <pc:sldLayoutMk cId="3774778153" sldId="2147483812"/>
              <ac:picMk id="7" creationId="{00000000-0000-0000-0000-000000000000}"/>
            </ac:picMkLst>
          </pc:picChg>
        </pc:sldLayoutChg>
        <pc:sldLayoutChg chg="modSp del">
          <pc:chgData name="Rosales, Karla" userId="0b2e1671-3f43-44dd-8c43-a65173f10dda" providerId="ADAL" clId="{AE743D6C-0C04-4615-8D1C-2925C6138F63}" dt="2024-08-26T19:58:41.069" v="137" actId="2696"/>
          <pc:sldLayoutMkLst>
            <pc:docMk/>
            <pc:sldMasterMk cId="110513852" sldId="2147483802"/>
            <pc:sldLayoutMk cId="2536385390" sldId="2147483813"/>
          </pc:sldLayoutMkLst>
        </pc:sldLayoutChg>
      </pc:sldMasterChg>
      <pc:sldMasterChg chg="del delSldLayout modSldLayout">
        <pc:chgData name="Rosales, Karla" userId="0b2e1671-3f43-44dd-8c43-a65173f10dda" providerId="ADAL" clId="{AE743D6C-0C04-4615-8D1C-2925C6138F63}" dt="2024-08-27T16:42:12.434" v="378"/>
        <pc:sldMasterMkLst>
          <pc:docMk/>
          <pc:sldMasterMk cId="421468166" sldId="2147483814"/>
        </pc:sldMasterMkLst>
        <pc:sldLayoutChg chg="delSp modSp del mod">
          <pc:chgData name="Rosales, Karla" userId="0b2e1671-3f43-44dd-8c43-a65173f10dda" providerId="ADAL" clId="{AE743D6C-0C04-4615-8D1C-2925C6138F63}" dt="2024-08-27T16:42:12.434" v="378"/>
          <pc:sldLayoutMkLst>
            <pc:docMk/>
            <pc:sldMasterMk cId="421468166" sldId="2147483814"/>
            <pc:sldLayoutMk cId="3087526575" sldId="2147483815"/>
          </pc:sldLayoutMkLst>
          <pc:picChg chg="del">
            <ac:chgData name="Rosales, Karla" userId="0b2e1671-3f43-44dd-8c43-a65173f10dda" providerId="ADAL" clId="{AE743D6C-0C04-4615-8D1C-2925C6138F63}" dt="2024-08-26T19:58:46.188" v="141" actId="478"/>
            <ac:picMkLst>
              <pc:docMk/>
              <pc:sldMasterMk cId="421468166" sldId="2147483814"/>
              <pc:sldLayoutMk cId="3087526575" sldId="2147483815"/>
              <ac:picMk id="9" creationId="{00000000-0000-0000-0000-000000000000}"/>
            </ac:picMkLst>
          </pc:picChg>
          <pc:picChg chg="del">
            <ac:chgData name="Rosales, Karla" userId="0b2e1671-3f43-44dd-8c43-a65173f10dda" providerId="ADAL" clId="{AE743D6C-0C04-4615-8D1C-2925C6138F63}" dt="2024-08-26T19:58:45.668" v="140" actId="478"/>
            <ac:picMkLst>
              <pc:docMk/>
              <pc:sldMasterMk cId="421468166" sldId="2147483814"/>
              <pc:sldLayoutMk cId="3087526575" sldId="2147483815"/>
              <ac:picMk id="10"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2180707608" sldId="2147483816"/>
          </pc:sldLayoutMkLst>
          <pc:picChg chg="del">
            <ac:chgData name="Rosales, Karla" userId="0b2e1671-3f43-44dd-8c43-a65173f10dda" providerId="ADAL" clId="{AE743D6C-0C04-4615-8D1C-2925C6138F63}" dt="2024-08-26T19:58:48.558" v="143" actId="478"/>
            <ac:picMkLst>
              <pc:docMk/>
              <pc:sldMasterMk cId="421468166" sldId="2147483814"/>
              <pc:sldLayoutMk cId="2180707608" sldId="2147483816"/>
              <ac:picMk id="7" creationId="{00000000-0000-0000-0000-000000000000}"/>
            </ac:picMkLst>
          </pc:picChg>
          <pc:picChg chg="del">
            <ac:chgData name="Rosales, Karla" userId="0b2e1671-3f43-44dd-8c43-a65173f10dda" providerId="ADAL" clId="{AE743D6C-0C04-4615-8D1C-2925C6138F63}" dt="2024-08-26T19:58:49.127" v="144" actId="478"/>
            <ac:picMkLst>
              <pc:docMk/>
              <pc:sldMasterMk cId="421468166" sldId="2147483814"/>
              <pc:sldLayoutMk cId="2180707608" sldId="2147483816"/>
              <ac:picMk id="8"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1318080726" sldId="2147483817"/>
          </pc:sldLayoutMkLst>
          <pc:picChg chg="del">
            <ac:chgData name="Rosales, Karla" userId="0b2e1671-3f43-44dd-8c43-a65173f10dda" providerId="ADAL" clId="{AE743D6C-0C04-4615-8D1C-2925C6138F63}" dt="2024-08-26T19:58:51.233" v="146" actId="478"/>
            <ac:picMkLst>
              <pc:docMk/>
              <pc:sldMasterMk cId="421468166" sldId="2147483814"/>
              <pc:sldLayoutMk cId="1318080726" sldId="2147483817"/>
              <ac:picMk id="8"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2744434650" sldId="2147483818"/>
          </pc:sldLayoutMkLst>
          <pc:picChg chg="del">
            <ac:chgData name="Rosales, Karla" userId="0b2e1671-3f43-44dd-8c43-a65173f10dda" providerId="ADAL" clId="{AE743D6C-0C04-4615-8D1C-2925C6138F63}" dt="2024-08-26T19:58:53.379" v="148" actId="478"/>
            <ac:picMkLst>
              <pc:docMk/>
              <pc:sldMasterMk cId="421468166" sldId="2147483814"/>
              <pc:sldLayoutMk cId="2744434650" sldId="2147483818"/>
              <ac:picMk id="8"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2534746700" sldId="2147483819"/>
          </pc:sldLayoutMkLst>
          <pc:picChg chg="del">
            <ac:chgData name="Rosales, Karla" userId="0b2e1671-3f43-44dd-8c43-a65173f10dda" providerId="ADAL" clId="{AE743D6C-0C04-4615-8D1C-2925C6138F63}" dt="2024-08-26T19:59:15.603" v="156" actId="478"/>
            <ac:picMkLst>
              <pc:docMk/>
              <pc:sldMasterMk cId="421468166" sldId="2147483814"/>
              <pc:sldLayoutMk cId="2534746700" sldId="2147483819"/>
              <ac:picMk id="8"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3180753668" sldId="2147483820"/>
          </pc:sldLayoutMkLst>
          <pc:picChg chg="del">
            <ac:chgData name="Rosales, Karla" userId="0b2e1671-3f43-44dd-8c43-a65173f10dda" providerId="ADAL" clId="{AE743D6C-0C04-4615-8D1C-2925C6138F63}" dt="2024-08-26T19:59:13.470" v="155" actId="478"/>
            <ac:picMkLst>
              <pc:docMk/>
              <pc:sldMasterMk cId="421468166" sldId="2147483814"/>
              <pc:sldLayoutMk cId="3180753668" sldId="2147483820"/>
              <ac:picMk id="8"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638395560" sldId="2147483821"/>
          </pc:sldLayoutMkLst>
          <pc:picChg chg="del">
            <ac:chgData name="Rosales, Karla" userId="0b2e1671-3f43-44dd-8c43-a65173f10dda" providerId="ADAL" clId="{AE743D6C-0C04-4615-8D1C-2925C6138F63}" dt="2024-08-26T19:59:09.524" v="154" actId="478"/>
            <ac:picMkLst>
              <pc:docMk/>
              <pc:sldMasterMk cId="421468166" sldId="2147483814"/>
              <pc:sldLayoutMk cId="638395560" sldId="2147483821"/>
              <ac:picMk id="7" creationId="{00000000-0000-0000-0000-000000000000}"/>
            </ac:picMkLst>
          </pc:picChg>
        </pc:sldLayoutChg>
        <pc:sldLayoutChg chg="delSp modSp del mod">
          <pc:chgData name="Rosales, Karla" userId="0b2e1671-3f43-44dd-8c43-a65173f10dda" providerId="ADAL" clId="{AE743D6C-0C04-4615-8D1C-2925C6138F63}" dt="2024-08-27T16:42:12.434" v="378"/>
          <pc:sldLayoutMkLst>
            <pc:docMk/>
            <pc:sldMasterMk cId="421468166" sldId="2147483814"/>
            <pc:sldLayoutMk cId="3130532708" sldId="2147483822"/>
          </pc:sldLayoutMkLst>
          <pc:picChg chg="del">
            <ac:chgData name="Rosales, Karla" userId="0b2e1671-3f43-44dd-8c43-a65173f10dda" providerId="ADAL" clId="{AE743D6C-0C04-4615-8D1C-2925C6138F63}" dt="2024-08-26T19:59:07.404" v="152" actId="478"/>
            <ac:picMkLst>
              <pc:docMk/>
              <pc:sldMasterMk cId="421468166" sldId="2147483814"/>
              <pc:sldLayoutMk cId="3130532708" sldId="2147483822"/>
              <ac:picMk id="5" creationId="{00000000-0000-0000-0000-000000000000}"/>
            </ac:picMkLst>
          </pc:picChg>
        </pc:sldLayoutChg>
      </pc:sldMasterChg>
      <pc:sldMasterChg chg="del delSldLayout modSldLayout">
        <pc:chgData name="Rosales, Karla" userId="0b2e1671-3f43-44dd-8c43-a65173f10dda" providerId="ADAL" clId="{AE743D6C-0C04-4615-8D1C-2925C6138F63}" dt="2024-08-27T16:42:12.443" v="379"/>
        <pc:sldMasterMkLst>
          <pc:docMk/>
          <pc:sldMasterMk cId="1060601659" sldId="2147483847"/>
        </pc:sldMasterMkLst>
        <pc:sldLayoutChg chg="delSp modSp del">
          <pc:chgData name="Rosales, Karla" userId="0b2e1671-3f43-44dd-8c43-a65173f10dda" providerId="ADAL" clId="{AE743D6C-0C04-4615-8D1C-2925C6138F63}" dt="2024-08-27T16:42:12.443" v="379"/>
          <pc:sldLayoutMkLst>
            <pc:docMk/>
            <pc:sldMasterMk cId="1060601659" sldId="2147483847"/>
            <pc:sldLayoutMk cId="541808118" sldId="2147483848"/>
          </pc:sldLayoutMkLst>
          <pc:picChg chg="del">
            <ac:chgData name="Rosales, Karla" userId="0b2e1671-3f43-44dd-8c43-a65173f10dda" providerId="ADAL" clId="{AE743D6C-0C04-4615-8D1C-2925C6138F63}" dt="2024-08-26T19:59:23.069" v="158" actId="478"/>
            <ac:picMkLst>
              <pc:docMk/>
              <pc:sldMasterMk cId="1060601659" sldId="2147483847"/>
              <pc:sldLayoutMk cId="541808118" sldId="2147483848"/>
              <ac:picMk id="4"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2380245487" sldId="2147483849"/>
          </pc:sldLayoutMkLst>
          <pc:picChg chg="del">
            <ac:chgData name="Rosales, Karla" userId="0b2e1671-3f43-44dd-8c43-a65173f10dda" providerId="ADAL" clId="{AE743D6C-0C04-4615-8D1C-2925C6138F63}" dt="2024-08-26T19:59:31.940" v="167" actId="478"/>
            <ac:picMkLst>
              <pc:docMk/>
              <pc:sldMasterMk cId="1060601659" sldId="2147483847"/>
              <pc:sldLayoutMk cId="2380245487" sldId="2147483849"/>
              <ac:picMk id="4"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892236313" sldId="2147483850"/>
          </pc:sldLayoutMkLst>
          <pc:picChg chg="del">
            <ac:chgData name="Rosales, Karla" userId="0b2e1671-3f43-44dd-8c43-a65173f10dda" providerId="ADAL" clId="{AE743D6C-0C04-4615-8D1C-2925C6138F63}" dt="2024-08-26T19:59:25.463" v="161" actId="478"/>
            <ac:picMkLst>
              <pc:docMk/>
              <pc:sldMasterMk cId="1060601659" sldId="2147483847"/>
              <pc:sldLayoutMk cId="892236313" sldId="2147483850"/>
              <ac:picMk id="4" creationId="{00000000-0000-0000-0000-000000000000}"/>
            </ac:picMkLst>
          </pc:picChg>
          <pc:picChg chg="del">
            <ac:chgData name="Rosales, Karla" userId="0b2e1671-3f43-44dd-8c43-a65173f10dda" providerId="ADAL" clId="{AE743D6C-0C04-4615-8D1C-2925C6138F63}" dt="2024-08-26T19:59:24.845" v="160" actId="478"/>
            <ac:picMkLst>
              <pc:docMk/>
              <pc:sldMasterMk cId="1060601659" sldId="2147483847"/>
              <pc:sldLayoutMk cId="892236313" sldId="2147483850"/>
              <ac:picMk id="5"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1379024483" sldId="2147483851"/>
          </pc:sldLayoutMkLst>
          <pc:picChg chg="del">
            <ac:chgData name="Rosales, Karla" userId="0b2e1671-3f43-44dd-8c43-a65173f10dda" providerId="ADAL" clId="{AE743D6C-0C04-4615-8D1C-2925C6138F63}" dt="2024-08-26T19:59:28.872" v="163" actId="478"/>
            <ac:picMkLst>
              <pc:docMk/>
              <pc:sldMasterMk cId="1060601659" sldId="2147483847"/>
              <pc:sldLayoutMk cId="1379024483" sldId="2147483851"/>
              <ac:picMk id="5"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2586852770" sldId="2147483852"/>
          </pc:sldLayoutMkLst>
          <pc:picChg chg="del">
            <ac:chgData name="Rosales, Karla" userId="0b2e1671-3f43-44dd-8c43-a65173f10dda" providerId="ADAL" clId="{AE743D6C-0C04-4615-8D1C-2925C6138F63}" dt="2024-08-26T19:59:34.729" v="168" actId="478"/>
            <ac:picMkLst>
              <pc:docMk/>
              <pc:sldMasterMk cId="1060601659" sldId="2147483847"/>
              <pc:sldLayoutMk cId="2586852770" sldId="2147483852"/>
              <ac:picMk id="7"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287923643" sldId="2147483853"/>
          </pc:sldLayoutMkLst>
          <pc:picChg chg="del">
            <ac:chgData name="Rosales, Karla" userId="0b2e1671-3f43-44dd-8c43-a65173f10dda" providerId="ADAL" clId="{AE743D6C-0C04-4615-8D1C-2925C6138F63}" dt="2024-08-26T19:59:37.478" v="169" actId="478"/>
            <ac:picMkLst>
              <pc:docMk/>
              <pc:sldMasterMk cId="1060601659" sldId="2147483847"/>
              <pc:sldLayoutMk cId="287923643" sldId="2147483853"/>
              <ac:picMk id="3"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3615121288" sldId="2147483854"/>
          </pc:sldLayoutMkLst>
          <pc:picChg chg="del">
            <ac:chgData name="Rosales, Karla" userId="0b2e1671-3f43-44dd-8c43-a65173f10dda" providerId="ADAL" clId="{AE743D6C-0C04-4615-8D1C-2925C6138F63}" dt="2024-08-26T19:59:39.950" v="171" actId="478"/>
            <ac:picMkLst>
              <pc:docMk/>
              <pc:sldMasterMk cId="1060601659" sldId="2147483847"/>
              <pc:sldLayoutMk cId="3615121288" sldId="2147483854"/>
              <ac:picMk id="2"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1027798136" sldId="2147483855"/>
          </pc:sldLayoutMkLst>
          <pc:picChg chg="del">
            <ac:chgData name="Rosales, Karla" userId="0b2e1671-3f43-44dd-8c43-a65173f10dda" providerId="ADAL" clId="{AE743D6C-0C04-4615-8D1C-2925C6138F63}" dt="2024-08-26T19:59:45.247" v="173" actId="478"/>
            <ac:picMkLst>
              <pc:docMk/>
              <pc:sldMasterMk cId="1060601659" sldId="2147483847"/>
              <pc:sldLayoutMk cId="1027798136" sldId="2147483855"/>
              <ac:picMk id="5"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409924297" sldId="2147483856"/>
          </pc:sldLayoutMkLst>
          <pc:picChg chg="del">
            <ac:chgData name="Rosales, Karla" userId="0b2e1671-3f43-44dd-8c43-a65173f10dda" providerId="ADAL" clId="{AE743D6C-0C04-4615-8D1C-2925C6138F63}" dt="2024-08-26T19:59:59.450" v="175" actId="478"/>
            <ac:picMkLst>
              <pc:docMk/>
              <pc:sldMasterMk cId="1060601659" sldId="2147483847"/>
              <pc:sldLayoutMk cId="409924297" sldId="2147483856"/>
              <ac:picMk id="5"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2650831998" sldId="2147483857"/>
          </pc:sldLayoutMkLst>
          <pc:picChg chg="del">
            <ac:chgData name="Rosales, Karla" userId="0b2e1671-3f43-44dd-8c43-a65173f10dda" providerId="ADAL" clId="{AE743D6C-0C04-4615-8D1C-2925C6138F63}" dt="2024-08-26T20:00:02.054" v="177" actId="478"/>
            <ac:picMkLst>
              <pc:docMk/>
              <pc:sldMasterMk cId="1060601659" sldId="2147483847"/>
              <pc:sldLayoutMk cId="2650831998" sldId="2147483857"/>
              <ac:picMk id="4" creationId="{00000000-0000-0000-0000-000000000000}"/>
            </ac:picMkLst>
          </pc:picChg>
        </pc:sldLayoutChg>
        <pc:sldLayoutChg chg="delSp modSp del">
          <pc:chgData name="Rosales, Karla" userId="0b2e1671-3f43-44dd-8c43-a65173f10dda" providerId="ADAL" clId="{AE743D6C-0C04-4615-8D1C-2925C6138F63}" dt="2024-08-27T16:42:12.443" v="379"/>
          <pc:sldLayoutMkLst>
            <pc:docMk/>
            <pc:sldMasterMk cId="1060601659" sldId="2147483847"/>
            <pc:sldLayoutMk cId="2327543245" sldId="2147483858"/>
          </pc:sldLayoutMkLst>
          <pc:picChg chg="del">
            <ac:chgData name="Rosales, Karla" userId="0b2e1671-3f43-44dd-8c43-a65173f10dda" providerId="ADAL" clId="{AE743D6C-0C04-4615-8D1C-2925C6138F63}" dt="2024-08-26T20:00:04.454" v="179" actId="478"/>
            <ac:picMkLst>
              <pc:docMk/>
              <pc:sldMasterMk cId="1060601659" sldId="2147483847"/>
              <pc:sldLayoutMk cId="2327543245" sldId="2147483858"/>
              <ac:picMk id="4" creationId="{00000000-0000-0000-0000-000000000000}"/>
            </ac:picMkLst>
          </pc:picChg>
        </pc:sldLayoutChg>
      </pc:sldMasterChg>
      <pc:sldMasterChg chg="modSp del delSldLayout modSldLayout">
        <pc:chgData name="Rosales, Karla" userId="0b2e1671-3f43-44dd-8c43-a65173f10dda" providerId="ADAL" clId="{AE743D6C-0C04-4615-8D1C-2925C6138F63}" dt="2024-08-27T16:42:12.443" v="380"/>
        <pc:sldMasterMkLst>
          <pc:docMk/>
          <pc:sldMasterMk cId="3711147044" sldId="2147483859"/>
        </pc:sldMasterMkLst>
        <pc:sldLayoutChg chg="delSp del mod">
          <pc:chgData name="Rosales, Karla" userId="0b2e1671-3f43-44dd-8c43-a65173f10dda" providerId="ADAL" clId="{AE743D6C-0C04-4615-8D1C-2925C6138F63}" dt="2024-08-27T16:42:12.443" v="380"/>
          <pc:sldLayoutMkLst>
            <pc:docMk/>
            <pc:sldMasterMk cId="3711147044" sldId="2147483859"/>
            <pc:sldLayoutMk cId="2072997994" sldId="2147483860"/>
          </pc:sldLayoutMkLst>
          <pc:picChg chg="del">
            <ac:chgData name="Rosales, Karla" userId="0b2e1671-3f43-44dd-8c43-a65173f10dda" providerId="ADAL" clId="{AE743D6C-0C04-4615-8D1C-2925C6138F63}" dt="2024-08-26T20:00:07.247" v="181" actId="478"/>
            <ac:picMkLst>
              <pc:docMk/>
              <pc:sldMasterMk cId="3711147044" sldId="2147483859"/>
              <pc:sldLayoutMk cId="2072997994" sldId="2147483860"/>
              <ac:picMk id="7"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869140261" sldId="2147483861"/>
          </pc:sldLayoutMkLst>
          <pc:picChg chg="del">
            <ac:chgData name="Rosales, Karla" userId="0b2e1671-3f43-44dd-8c43-a65173f10dda" providerId="ADAL" clId="{AE743D6C-0C04-4615-8D1C-2925C6138F63}" dt="2024-08-26T20:00:09.492" v="182" actId="478"/>
            <ac:picMkLst>
              <pc:docMk/>
              <pc:sldMasterMk cId="3711147044" sldId="2147483859"/>
              <pc:sldLayoutMk cId="869140261" sldId="2147483861"/>
              <ac:picMk id="7" creationId="{00000000-0000-0000-0000-000000000000}"/>
            </ac:picMkLst>
          </pc:picChg>
        </pc:sldLayoutChg>
        <pc:sldLayoutChg chg="delSp modSp del mod">
          <pc:chgData name="Rosales, Karla" userId="0b2e1671-3f43-44dd-8c43-a65173f10dda" providerId="ADAL" clId="{AE743D6C-0C04-4615-8D1C-2925C6138F63}" dt="2024-08-27T16:42:12.443" v="380"/>
          <pc:sldLayoutMkLst>
            <pc:docMk/>
            <pc:sldMasterMk cId="3711147044" sldId="2147483859"/>
            <pc:sldLayoutMk cId="450899410" sldId="2147483862"/>
          </pc:sldLayoutMkLst>
          <pc:picChg chg="del">
            <ac:chgData name="Rosales, Karla" userId="0b2e1671-3f43-44dd-8c43-a65173f10dda" providerId="ADAL" clId="{AE743D6C-0C04-4615-8D1C-2925C6138F63}" dt="2024-08-26T20:00:12.192" v="183" actId="478"/>
            <ac:picMkLst>
              <pc:docMk/>
              <pc:sldMasterMk cId="3711147044" sldId="2147483859"/>
              <pc:sldLayoutMk cId="450899410" sldId="2147483862"/>
              <ac:picMk id="7" creationId="{00000000-0000-0000-0000-000000000000}"/>
            </ac:picMkLst>
          </pc:picChg>
          <pc:picChg chg="del mod">
            <ac:chgData name="Rosales, Karla" userId="0b2e1671-3f43-44dd-8c43-a65173f10dda" providerId="ADAL" clId="{AE743D6C-0C04-4615-8D1C-2925C6138F63}" dt="2024-08-26T20:00:12.819" v="185" actId="478"/>
            <ac:picMkLst>
              <pc:docMk/>
              <pc:sldMasterMk cId="3711147044" sldId="2147483859"/>
              <pc:sldLayoutMk cId="450899410" sldId="2147483862"/>
              <ac:picMk id="8" creationId="{00000000-0000-0000-0000-000000000000}"/>
            </ac:picMkLst>
          </pc:picChg>
        </pc:sldLayoutChg>
        <pc:sldLayoutChg chg="delSp modSp del mod">
          <pc:chgData name="Rosales, Karla" userId="0b2e1671-3f43-44dd-8c43-a65173f10dda" providerId="ADAL" clId="{AE743D6C-0C04-4615-8D1C-2925C6138F63}" dt="2024-08-27T16:42:12.443" v="380"/>
          <pc:sldLayoutMkLst>
            <pc:docMk/>
            <pc:sldMasterMk cId="3711147044" sldId="2147483859"/>
            <pc:sldLayoutMk cId="3583916421" sldId="2147483863"/>
          </pc:sldLayoutMkLst>
          <pc:picChg chg="del mod">
            <ac:chgData name="Rosales, Karla" userId="0b2e1671-3f43-44dd-8c43-a65173f10dda" providerId="ADAL" clId="{AE743D6C-0C04-4615-8D1C-2925C6138F63}" dt="2024-08-26T20:00:15.127" v="187" actId="478"/>
            <ac:picMkLst>
              <pc:docMk/>
              <pc:sldMasterMk cId="3711147044" sldId="2147483859"/>
              <pc:sldLayoutMk cId="3583916421" sldId="2147483863"/>
              <ac:picMk id="8"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1173264985" sldId="2147483864"/>
          </pc:sldLayoutMkLst>
          <pc:picChg chg="del">
            <ac:chgData name="Rosales, Karla" userId="0b2e1671-3f43-44dd-8c43-a65173f10dda" providerId="ADAL" clId="{AE743D6C-0C04-4615-8D1C-2925C6138F63}" dt="2024-08-26T20:00:17.504" v="188" actId="478"/>
            <ac:picMkLst>
              <pc:docMk/>
              <pc:sldMasterMk cId="3711147044" sldId="2147483859"/>
              <pc:sldLayoutMk cId="1173264985" sldId="2147483864"/>
              <ac:picMk id="10"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1390184563" sldId="2147483865"/>
          </pc:sldLayoutMkLst>
          <pc:picChg chg="del">
            <ac:chgData name="Rosales, Karla" userId="0b2e1671-3f43-44dd-8c43-a65173f10dda" providerId="ADAL" clId="{AE743D6C-0C04-4615-8D1C-2925C6138F63}" dt="2024-08-26T20:00:19.424" v="189" actId="478"/>
            <ac:picMkLst>
              <pc:docMk/>
              <pc:sldMasterMk cId="3711147044" sldId="2147483859"/>
              <pc:sldLayoutMk cId="1390184563" sldId="2147483865"/>
              <ac:picMk id="6"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3049383768" sldId="2147483866"/>
          </pc:sldLayoutMkLst>
          <pc:picChg chg="del">
            <ac:chgData name="Rosales, Karla" userId="0b2e1671-3f43-44dd-8c43-a65173f10dda" providerId="ADAL" clId="{AE743D6C-0C04-4615-8D1C-2925C6138F63}" dt="2024-08-26T20:00:21.252" v="190" actId="478"/>
            <ac:picMkLst>
              <pc:docMk/>
              <pc:sldMasterMk cId="3711147044" sldId="2147483859"/>
              <pc:sldLayoutMk cId="3049383768" sldId="2147483866"/>
              <ac:picMk id="5"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3260102472" sldId="2147483867"/>
          </pc:sldLayoutMkLst>
          <pc:picChg chg="del">
            <ac:chgData name="Rosales, Karla" userId="0b2e1671-3f43-44dd-8c43-a65173f10dda" providerId="ADAL" clId="{AE743D6C-0C04-4615-8D1C-2925C6138F63}" dt="2024-08-26T20:00:23.129" v="191" actId="478"/>
            <ac:picMkLst>
              <pc:docMk/>
              <pc:sldMasterMk cId="3711147044" sldId="2147483859"/>
              <pc:sldLayoutMk cId="3260102472" sldId="2147483867"/>
              <ac:picMk id="8"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4113371253" sldId="2147483868"/>
          </pc:sldLayoutMkLst>
          <pc:picChg chg="del">
            <ac:chgData name="Rosales, Karla" userId="0b2e1671-3f43-44dd-8c43-a65173f10dda" providerId="ADAL" clId="{AE743D6C-0C04-4615-8D1C-2925C6138F63}" dt="2024-08-26T20:00:25.108" v="192" actId="478"/>
            <ac:picMkLst>
              <pc:docMk/>
              <pc:sldMasterMk cId="3711147044" sldId="2147483859"/>
              <pc:sldLayoutMk cId="4113371253" sldId="2147483868"/>
              <ac:picMk id="8"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2563224036" sldId="2147483869"/>
          </pc:sldLayoutMkLst>
          <pc:picChg chg="del">
            <ac:chgData name="Rosales, Karla" userId="0b2e1671-3f43-44dd-8c43-a65173f10dda" providerId="ADAL" clId="{AE743D6C-0C04-4615-8D1C-2925C6138F63}" dt="2024-08-26T20:00:27.812" v="193" actId="478"/>
            <ac:picMkLst>
              <pc:docMk/>
              <pc:sldMasterMk cId="3711147044" sldId="2147483859"/>
              <pc:sldLayoutMk cId="2563224036" sldId="2147483869"/>
              <ac:picMk id="7" creationId="{00000000-0000-0000-0000-000000000000}"/>
            </ac:picMkLst>
          </pc:picChg>
        </pc:sldLayoutChg>
        <pc:sldLayoutChg chg="delSp del mod">
          <pc:chgData name="Rosales, Karla" userId="0b2e1671-3f43-44dd-8c43-a65173f10dda" providerId="ADAL" clId="{AE743D6C-0C04-4615-8D1C-2925C6138F63}" dt="2024-08-27T16:42:12.443" v="380"/>
          <pc:sldLayoutMkLst>
            <pc:docMk/>
            <pc:sldMasterMk cId="3711147044" sldId="2147483859"/>
            <pc:sldLayoutMk cId="945600744" sldId="2147483870"/>
          </pc:sldLayoutMkLst>
          <pc:picChg chg="del">
            <ac:chgData name="Rosales, Karla" userId="0b2e1671-3f43-44dd-8c43-a65173f10dda" providerId="ADAL" clId="{AE743D6C-0C04-4615-8D1C-2925C6138F63}" dt="2024-08-26T20:00:30.164" v="195" actId="478"/>
            <ac:picMkLst>
              <pc:docMk/>
              <pc:sldMasterMk cId="3711147044" sldId="2147483859"/>
              <pc:sldLayoutMk cId="945600744" sldId="2147483870"/>
              <ac:picMk id="7" creationId="{00000000-0000-0000-0000-000000000000}"/>
            </ac:picMkLst>
          </pc:picChg>
        </pc:sldLayoutChg>
      </pc:sldMasterChg>
      <pc:sldMasterChg chg="modSp modSldLayout sldLayoutOrd">
        <pc:chgData name="Rosales, Karla" userId="0b2e1671-3f43-44dd-8c43-a65173f10dda" providerId="ADAL" clId="{AE743D6C-0C04-4615-8D1C-2925C6138F63}" dt="2024-08-27T16:42:12.769" v="383"/>
        <pc:sldMasterMkLst>
          <pc:docMk/>
          <pc:sldMasterMk cId="1062555446" sldId="2147483871"/>
        </pc:sldMasterMkLst>
        <pc:sldLayoutChg chg="delSp modSp mod">
          <pc:chgData name="Rosales, Karla" userId="0b2e1671-3f43-44dd-8c43-a65173f10dda" providerId="ADAL" clId="{AE743D6C-0C04-4615-8D1C-2925C6138F63}" dt="2024-08-26T20:00:33.486" v="198" actId="478"/>
          <pc:sldLayoutMkLst>
            <pc:docMk/>
            <pc:sldMasterMk cId="1062555446" sldId="2147483871"/>
            <pc:sldLayoutMk cId="3647124338" sldId="2147483872"/>
          </pc:sldLayoutMkLst>
          <pc:picChg chg="del mod">
            <ac:chgData name="Rosales, Karla" userId="0b2e1671-3f43-44dd-8c43-a65173f10dda" providerId="ADAL" clId="{AE743D6C-0C04-4615-8D1C-2925C6138F63}" dt="2024-08-26T20:00:33.486" v="198" actId="478"/>
            <ac:picMkLst>
              <pc:docMk/>
              <pc:sldMasterMk cId="1062555446" sldId="2147483871"/>
              <pc:sldLayoutMk cId="3647124338" sldId="2147483872"/>
              <ac:picMk id="7" creationId="{00000000-0000-0000-0000-000000000000}"/>
            </ac:picMkLst>
          </pc:picChg>
          <pc:picChg chg="del">
            <ac:chgData name="Rosales, Karla" userId="0b2e1671-3f43-44dd-8c43-a65173f10dda" providerId="ADAL" clId="{AE743D6C-0C04-4615-8D1C-2925C6138F63}" dt="2024-08-26T20:00:32.195" v="196" actId="478"/>
            <ac:picMkLst>
              <pc:docMk/>
              <pc:sldMasterMk cId="1062555446" sldId="2147483871"/>
              <pc:sldLayoutMk cId="3647124338" sldId="2147483872"/>
              <ac:picMk id="8" creationId="{00000000-0000-0000-0000-000000000000}"/>
            </ac:picMkLst>
          </pc:picChg>
        </pc:sldLayoutChg>
        <pc:sldLayoutChg chg="delSp mod">
          <pc:chgData name="Rosales, Karla" userId="0b2e1671-3f43-44dd-8c43-a65173f10dda" providerId="ADAL" clId="{AE743D6C-0C04-4615-8D1C-2925C6138F63}" dt="2024-08-26T20:00:40.543" v="200" actId="478"/>
          <pc:sldLayoutMkLst>
            <pc:docMk/>
            <pc:sldMasterMk cId="1062555446" sldId="2147483871"/>
            <pc:sldLayoutMk cId="2771530914" sldId="2147483873"/>
          </pc:sldLayoutMkLst>
          <pc:picChg chg="del">
            <ac:chgData name="Rosales, Karla" userId="0b2e1671-3f43-44dd-8c43-a65173f10dda" providerId="ADAL" clId="{AE743D6C-0C04-4615-8D1C-2925C6138F63}" dt="2024-08-26T20:00:40.543" v="200" actId="478"/>
            <ac:picMkLst>
              <pc:docMk/>
              <pc:sldMasterMk cId="1062555446" sldId="2147483871"/>
              <pc:sldLayoutMk cId="2771530914" sldId="2147483873"/>
              <ac:picMk id="7" creationId="{00000000-0000-0000-0000-000000000000}"/>
            </ac:picMkLst>
          </pc:picChg>
          <pc:picChg chg="del">
            <ac:chgData name="Rosales, Karla" userId="0b2e1671-3f43-44dd-8c43-a65173f10dda" providerId="ADAL" clId="{AE743D6C-0C04-4615-8D1C-2925C6138F63}" dt="2024-08-26T20:00:37.210" v="199" actId="478"/>
            <ac:picMkLst>
              <pc:docMk/>
              <pc:sldMasterMk cId="1062555446" sldId="2147483871"/>
              <pc:sldLayoutMk cId="2771530914" sldId="2147483873"/>
              <ac:picMk id="8" creationId="{00000000-0000-0000-0000-000000000000}"/>
            </ac:picMkLst>
          </pc:picChg>
        </pc:sldLayoutChg>
        <pc:sldLayoutChg chg="delSp modSp mod">
          <pc:chgData name="Rosales, Karla" userId="0b2e1671-3f43-44dd-8c43-a65173f10dda" providerId="ADAL" clId="{AE743D6C-0C04-4615-8D1C-2925C6138F63}" dt="2024-08-26T20:00:44.816" v="205" actId="478"/>
          <pc:sldLayoutMkLst>
            <pc:docMk/>
            <pc:sldMasterMk cId="1062555446" sldId="2147483871"/>
            <pc:sldLayoutMk cId="3002152701" sldId="2147483874"/>
          </pc:sldLayoutMkLst>
          <pc:picChg chg="del">
            <ac:chgData name="Rosales, Karla" userId="0b2e1671-3f43-44dd-8c43-a65173f10dda" providerId="ADAL" clId="{AE743D6C-0C04-4615-8D1C-2925C6138F63}" dt="2024-08-26T20:00:44.265" v="204" actId="478"/>
            <ac:picMkLst>
              <pc:docMk/>
              <pc:sldMasterMk cId="1062555446" sldId="2147483871"/>
              <pc:sldLayoutMk cId="3002152701" sldId="2147483874"/>
              <ac:picMk id="7" creationId="{00000000-0000-0000-0000-000000000000}"/>
            </ac:picMkLst>
          </pc:picChg>
          <pc:picChg chg="del">
            <ac:chgData name="Rosales, Karla" userId="0b2e1671-3f43-44dd-8c43-a65173f10dda" providerId="ADAL" clId="{AE743D6C-0C04-4615-8D1C-2925C6138F63}" dt="2024-08-26T20:00:44.816" v="205" actId="478"/>
            <ac:picMkLst>
              <pc:docMk/>
              <pc:sldMasterMk cId="1062555446" sldId="2147483871"/>
              <pc:sldLayoutMk cId="3002152701" sldId="2147483874"/>
              <ac:picMk id="8" creationId="{00000000-0000-0000-0000-000000000000}"/>
            </ac:picMkLst>
          </pc:picChg>
          <pc:picChg chg="del mod">
            <ac:chgData name="Rosales, Karla" userId="0b2e1671-3f43-44dd-8c43-a65173f10dda" providerId="ADAL" clId="{AE743D6C-0C04-4615-8D1C-2925C6138F63}" dt="2024-08-26T20:00:43.637" v="203" actId="478"/>
            <ac:picMkLst>
              <pc:docMk/>
              <pc:sldMasterMk cId="1062555446" sldId="2147483871"/>
              <pc:sldLayoutMk cId="3002152701" sldId="2147483874"/>
              <ac:picMk id="9" creationId="{00000000-0000-0000-0000-000000000000}"/>
            </ac:picMkLst>
          </pc:picChg>
          <pc:picChg chg="del">
            <ac:chgData name="Rosales, Karla" userId="0b2e1671-3f43-44dd-8c43-a65173f10dda" providerId="ADAL" clId="{AE743D6C-0C04-4615-8D1C-2925C6138F63}" dt="2024-08-26T20:00:43.041" v="201" actId="478"/>
            <ac:picMkLst>
              <pc:docMk/>
              <pc:sldMasterMk cId="1062555446" sldId="2147483871"/>
              <pc:sldLayoutMk cId="3002152701" sldId="2147483874"/>
              <ac:picMk id="10" creationId="{00000000-0000-0000-0000-000000000000}"/>
            </ac:picMkLst>
          </pc:picChg>
        </pc:sldLayoutChg>
        <pc:sldLayoutChg chg="delSp mod">
          <pc:chgData name="Rosales, Karla" userId="0b2e1671-3f43-44dd-8c43-a65173f10dda" providerId="ADAL" clId="{AE743D6C-0C04-4615-8D1C-2925C6138F63}" dt="2024-08-26T20:00:48.428" v="207" actId="478"/>
          <pc:sldLayoutMkLst>
            <pc:docMk/>
            <pc:sldMasterMk cId="1062555446" sldId="2147483871"/>
            <pc:sldLayoutMk cId="3383468871" sldId="2147483875"/>
          </pc:sldLayoutMkLst>
          <pc:picChg chg="del">
            <ac:chgData name="Rosales, Karla" userId="0b2e1671-3f43-44dd-8c43-a65173f10dda" providerId="ADAL" clId="{AE743D6C-0C04-4615-8D1C-2925C6138F63}" dt="2024-08-26T20:00:48.428" v="207" actId="478"/>
            <ac:picMkLst>
              <pc:docMk/>
              <pc:sldMasterMk cId="1062555446" sldId="2147483871"/>
              <pc:sldLayoutMk cId="3383468871" sldId="2147483875"/>
              <ac:picMk id="8" creationId="{00000000-0000-0000-0000-000000000000}"/>
            </ac:picMkLst>
          </pc:picChg>
          <pc:picChg chg="del">
            <ac:chgData name="Rosales, Karla" userId="0b2e1671-3f43-44dd-8c43-a65173f10dda" providerId="ADAL" clId="{AE743D6C-0C04-4615-8D1C-2925C6138F63}" dt="2024-08-26T20:00:47.391" v="206" actId="478"/>
            <ac:picMkLst>
              <pc:docMk/>
              <pc:sldMasterMk cId="1062555446" sldId="2147483871"/>
              <pc:sldLayoutMk cId="3383468871" sldId="2147483875"/>
              <ac:picMk id="9" creationId="{00000000-0000-0000-0000-000000000000}"/>
            </ac:picMkLst>
          </pc:picChg>
        </pc:sldLayoutChg>
        <pc:sldLayoutChg chg="delSp mod">
          <pc:chgData name="Rosales, Karla" userId="0b2e1671-3f43-44dd-8c43-a65173f10dda" providerId="ADAL" clId="{AE743D6C-0C04-4615-8D1C-2925C6138F63}" dt="2024-08-26T20:00:59.829" v="209" actId="478"/>
          <pc:sldLayoutMkLst>
            <pc:docMk/>
            <pc:sldMasterMk cId="1062555446" sldId="2147483871"/>
            <pc:sldLayoutMk cId="1852544583" sldId="2147483876"/>
          </pc:sldLayoutMkLst>
          <pc:picChg chg="del">
            <ac:chgData name="Rosales, Karla" userId="0b2e1671-3f43-44dd-8c43-a65173f10dda" providerId="ADAL" clId="{AE743D6C-0C04-4615-8D1C-2925C6138F63}" dt="2024-08-26T20:00:59.829" v="209" actId="478"/>
            <ac:picMkLst>
              <pc:docMk/>
              <pc:sldMasterMk cId="1062555446" sldId="2147483871"/>
              <pc:sldLayoutMk cId="1852544583" sldId="2147483876"/>
              <ac:picMk id="10" creationId="{00000000-0000-0000-0000-000000000000}"/>
            </ac:picMkLst>
          </pc:picChg>
          <pc:picChg chg="del">
            <ac:chgData name="Rosales, Karla" userId="0b2e1671-3f43-44dd-8c43-a65173f10dda" providerId="ADAL" clId="{AE743D6C-0C04-4615-8D1C-2925C6138F63}" dt="2024-08-26T20:00:58.698" v="208" actId="478"/>
            <ac:picMkLst>
              <pc:docMk/>
              <pc:sldMasterMk cId="1062555446" sldId="2147483871"/>
              <pc:sldLayoutMk cId="1852544583" sldId="2147483876"/>
              <ac:picMk id="11" creationId="{00000000-0000-0000-0000-000000000000}"/>
            </ac:picMkLst>
          </pc:picChg>
        </pc:sldLayoutChg>
        <pc:sldLayoutChg chg="delSp modSp mod">
          <pc:chgData name="Rosales, Karla" userId="0b2e1671-3f43-44dd-8c43-a65173f10dda" providerId="ADAL" clId="{AE743D6C-0C04-4615-8D1C-2925C6138F63}" dt="2024-08-26T20:01:02.566" v="212" actId="478"/>
          <pc:sldLayoutMkLst>
            <pc:docMk/>
            <pc:sldMasterMk cId="1062555446" sldId="2147483871"/>
            <pc:sldLayoutMk cId="1038729929" sldId="2147483877"/>
          </pc:sldLayoutMkLst>
          <pc:picChg chg="del">
            <ac:chgData name="Rosales, Karla" userId="0b2e1671-3f43-44dd-8c43-a65173f10dda" providerId="ADAL" clId="{AE743D6C-0C04-4615-8D1C-2925C6138F63}" dt="2024-08-26T20:01:02.566" v="212" actId="478"/>
            <ac:picMkLst>
              <pc:docMk/>
              <pc:sldMasterMk cId="1062555446" sldId="2147483871"/>
              <pc:sldLayoutMk cId="1038729929" sldId="2147483877"/>
              <ac:picMk id="6" creationId="{00000000-0000-0000-0000-000000000000}"/>
            </ac:picMkLst>
          </pc:picChg>
          <pc:picChg chg="del mod">
            <ac:chgData name="Rosales, Karla" userId="0b2e1671-3f43-44dd-8c43-a65173f10dda" providerId="ADAL" clId="{AE743D6C-0C04-4615-8D1C-2925C6138F63}" dt="2024-08-26T20:01:01.606" v="211" actId="478"/>
            <ac:picMkLst>
              <pc:docMk/>
              <pc:sldMasterMk cId="1062555446" sldId="2147483871"/>
              <pc:sldLayoutMk cId="1038729929" sldId="2147483877"/>
              <ac:picMk id="7" creationId="{00000000-0000-0000-0000-000000000000}"/>
            </ac:picMkLst>
          </pc:picChg>
        </pc:sldLayoutChg>
        <pc:sldLayoutChg chg="delSp modSp mod">
          <pc:chgData name="Rosales, Karla" userId="0b2e1671-3f43-44dd-8c43-a65173f10dda" providerId="ADAL" clId="{AE743D6C-0C04-4615-8D1C-2925C6138F63}" dt="2024-08-26T20:01:05.329" v="215" actId="478"/>
          <pc:sldLayoutMkLst>
            <pc:docMk/>
            <pc:sldMasterMk cId="1062555446" sldId="2147483871"/>
            <pc:sldLayoutMk cId="3117505940" sldId="2147483878"/>
          </pc:sldLayoutMkLst>
          <pc:picChg chg="del mod">
            <ac:chgData name="Rosales, Karla" userId="0b2e1671-3f43-44dd-8c43-a65173f10dda" providerId="ADAL" clId="{AE743D6C-0C04-4615-8D1C-2925C6138F63}" dt="2024-08-26T20:01:05.329" v="215" actId="478"/>
            <ac:picMkLst>
              <pc:docMk/>
              <pc:sldMasterMk cId="1062555446" sldId="2147483871"/>
              <pc:sldLayoutMk cId="3117505940" sldId="2147483878"/>
              <ac:picMk id="5" creationId="{00000000-0000-0000-0000-000000000000}"/>
            </ac:picMkLst>
          </pc:picChg>
          <pc:picChg chg="del">
            <ac:chgData name="Rosales, Karla" userId="0b2e1671-3f43-44dd-8c43-a65173f10dda" providerId="ADAL" clId="{AE743D6C-0C04-4615-8D1C-2925C6138F63}" dt="2024-08-26T20:01:04.612" v="213" actId="478"/>
            <ac:picMkLst>
              <pc:docMk/>
              <pc:sldMasterMk cId="1062555446" sldId="2147483871"/>
              <pc:sldLayoutMk cId="3117505940" sldId="2147483878"/>
              <ac:picMk id="6" creationId="{00000000-0000-0000-0000-000000000000}"/>
            </ac:picMkLst>
          </pc:picChg>
        </pc:sldLayoutChg>
        <pc:sldLayoutChg chg="delSp mod">
          <pc:chgData name="Rosales, Karla" userId="0b2e1671-3f43-44dd-8c43-a65173f10dda" providerId="ADAL" clId="{AE743D6C-0C04-4615-8D1C-2925C6138F63}" dt="2024-08-26T20:01:07.965" v="217" actId="478"/>
          <pc:sldLayoutMkLst>
            <pc:docMk/>
            <pc:sldMasterMk cId="1062555446" sldId="2147483871"/>
            <pc:sldLayoutMk cId="3353057632" sldId="2147483879"/>
          </pc:sldLayoutMkLst>
          <pc:picChg chg="del">
            <ac:chgData name="Rosales, Karla" userId="0b2e1671-3f43-44dd-8c43-a65173f10dda" providerId="ADAL" clId="{AE743D6C-0C04-4615-8D1C-2925C6138F63}" dt="2024-08-26T20:01:07.965" v="217" actId="478"/>
            <ac:picMkLst>
              <pc:docMk/>
              <pc:sldMasterMk cId="1062555446" sldId="2147483871"/>
              <pc:sldLayoutMk cId="3353057632" sldId="2147483879"/>
              <ac:picMk id="8" creationId="{00000000-0000-0000-0000-000000000000}"/>
            </ac:picMkLst>
          </pc:picChg>
          <pc:picChg chg="del">
            <ac:chgData name="Rosales, Karla" userId="0b2e1671-3f43-44dd-8c43-a65173f10dda" providerId="ADAL" clId="{AE743D6C-0C04-4615-8D1C-2925C6138F63}" dt="2024-08-26T20:01:07.306" v="216" actId="478"/>
            <ac:picMkLst>
              <pc:docMk/>
              <pc:sldMasterMk cId="1062555446" sldId="2147483871"/>
              <pc:sldLayoutMk cId="3353057632" sldId="2147483879"/>
              <ac:picMk id="9" creationId="{00000000-0000-0000-0000-000000000000}"/>
            </ac:picMkLst>
          </pc:picChg>
        </pc:sldLayoutChg>
        <pc:sldLayoutChg chg="delSp mod">
          <pc:chgData name="Rosales, Karla" userId="0b2e1671-3f43-44dd-8c43-a65173f10dda" providerId="ADAL" clId="{AE743D6C-0C04-4615-8D1C-2925C6138F63}" dt="2024-08-26T20:01:10.720" v="219" actId="478"/>
          <pc:sldLayoutMkLst>
            <pc:docMk/>
            <pc:sldMasterMk cId="1062555446" sldId="2147483871"/>
            <pc:sldLayoutMk cId="894155462" sldId="2147483880"/>
          </pc:sldLayoutMkLst>
          <pc:picChg chg="del">
            <ac:chgData name="Rosales, Karla" userId="0b2e1671-3f43-44dd-8c43-a65173f10dda" providerId="ADAL" clId="{AE743D6C-0C04-4615-8D1C-2925C6138F63}" dt="2024-08-26T20:01:10.720" v="219" actId="478"/>
            <ac:picMkLst>
              <pc:docMk/>
              <pc:sldMasterMk cId="1062555446" sldId="2147483871"/>
              <pc:sldLayoutMk cId="894155462" sldId="2147483880"/>
              <ac:picMk id="8" creationId="{00000000-0000-0000-0000-000000000000}"/>
            </ac:picMkLst>
          </pc:picChg>
          <pc:picChg chg="del">
            <ac:chgData name="Rosales, Karla" userId="0b2e1671-3f43-44dd-8c43-a65173f10dda" providerId="ADAL" clId="{AE743D6C-0C04-4615-8D1C-2925C6138F63}" dt="2024-08-26T20:01:10.137" v="218" actId="478"/>
            <ac:picMkLst>
              <pc:docMk/>
              <pc:sldMasterMk cId="1062555446" sldId="2147483871"/>
              <pc:sldLayoutMk cId="894155462" sldId="2147483880"/>
              <ac:picMk id="9" creationId="{00000000-0000-0000-0000-000000000000}"/>
            </ac:picMkLst>
          </pc:picChg>
        </pc:sldLayoutChg>
        <pc:sldLayoutChg chg="delSp mod">
          <pc:chgData name="Rosales, Karla" userId="0b2e1671-3f43-44dd-8c43-a65173f10dda" providerId="ADAL" clId="{AE743D6C-0C04-4615-8D1C-2925C6138F63}" dt="2024-08-26T20:01:14.155" v="221" actId="478"/>
          <pc:sldLayoutMkLst>
            <pc:docMk/>
            <pc:sldMasterMk cId="1062555446" sldId="2147483871"/>
            <pc:sldLayoutMk cId="2962905748" sldId="2147483881"/>
          </pc:sldLayoutMkLst>
          <pc:picChg chg="del">
            <ac:chgData name="Rosales, Karla" userId="0b2e1671-3f43-44dd-8c43-a65173f10dda" providerId="ADAL" clId="{AE743D6C-0C04-4615-8D1C-2925C6138F63}" dt="2024-08-26T20:01:14.155" v="221" actId="478"/>
            <ac:picMkLst>
              <pc:docMk/>
              <pc:sldMasterMk cId="1062555446" sldId="2147483871"/>
              <pc:sldLayoutMk cId="2962905748" sldId="2147483881"/>
              <ac:picMk id="7" creationId="{00000000-0000-0000-0000-000000000000}"/>
            </ac:picMkLst>
          </pc:picChg>
          <pc:picChg chg="del">
            <ac:chgData name="Rosales, Karla" userId="0b2e1671-3f43-44dd-8c43-a65173f10dda" providerId="ADAL" clId="{AE743D6C-0C04-4615-8D1C-2925C6138F63}" dt="2024-08-26T20:01:13.316" v="220" actId="478"/>
            <ac:picMkLst>
              <pc:docMk/>
              <pc:sldMasterMk cId="1062555446" sldId="2147483871"/>
              <pc:sldLayoutMk cId="2962905748" sldId="2147483881"/>
              <ac:picMk id="8" creationId="{00000000-0000-0000-0000-000000000000}"/>
            </ac:picMkLst>
          </pc:picChg>
        </pc:sldLayoutChg>
        <pc:sldLayoutChg chg="delSp mod">
          <pc:chgData name="Rosales, Karla" userId="0b2e1671-3f43-44dd-8c43-a65173f10dda" providerId="ADAL" clId="{AE743D6C-0C04-4615-8D1C-2925C6138F63}" dt="2024-08-26T20:01:17.415" v="223" actId="478"/>
          <pc:sldLayoutMkLst>
            <pc:docMk/>
            <pc:sldMasterMk cId="1062555446" sldId="2147483871"/>
            <pc:sldLayoutMk cId="4035043226" sldId="2147483882"/>
          </pc:sldLayoutMkLst>
          <pc:picChg chg="del">
            <ac:chgData name="Rosales, Karla" userId="0b2e1671-3f43-44dd-8c43-a65173f10dda" providerId="ADAL" clId="{AE743D6C-0C04-4615-8D1C-2925C6138F63}" dt="2024-08-26T20:01:17.415" v="223" actId="478"/>
            <ac:picMkLst>
              <pc:docMk/>
              <pc:sldMasterMk cId="1062555446" sldId="2147483871"/>
              <pc:sldLayoutMk cId="4035043226" sldId="2147483882"/>
              <ac:picMk id="7" creationId="{00000000-0000-0000-0000-000000000000}"/>
            </ac:picMkLst>
          </pc:picChg>
          <pc:picChg chg="del">
            <ac:chgData name="Rosales, Karla" userId="0b2e1671-3f43-44dd-8c43-a65173f10dda" providerId="ADAL" clId="{AE743D6C-0C04-4615-8D1C-2925C6138F63}" dt="2024-08-26T20:01:16.832" v="222" actId="478"/>
            <ac:picMkLst>
              <pc:docMk/>
              <pc:sldMasterMk cId="1062555446" sldId="2147483871"/>
              <pc:sldLayoutMk cId="4035043226" sldId="2147483882"/>
              <ac:picMk id="8" creationId="{00000000-0000-0000-0000-000000000000}"/>
            </ac:picMkLst>
          </pc:pic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626794048" sldId="2147483884"/>
          </pc:sldLayoutMkLst>
          <pc:spChg chg="mod">
            <ac:chgData name="Rosales, Karla" userId="0b2e1671-3f43-44dd-8c43-a65173f10dda" providerId="ADAL" clId="{AE743D6C-0C04-4615-8D1C-2925C6138F63}" dt="2024-08-27T16:42:12.679" v="382"/>
            <ac:spMkLst>
              <pc:docMk/>
              <pc:sldMasterMk cId="1062555446" sldId="2147483871"/>
              <pc:sldLayoutMk cId="626794048" sldId="2147483884"/>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626794048" sldId="2147483884"/>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626794048" sldId="2147483884"/>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626794048" sldId="2147483884"/>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626794048" sldId="2147483884"/>
              <ac:spMk id="6"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3419020388" sldId="2147483885"/>
          </pc:sldLayoutMkLst>
          <pc:spChg chg="mod">
            <ac:chgData name="Rosales, Karla" userId="0b2e1671-3f43-44dd-8c43-a65173f10dda" providerId="ADAL" clId="{AE743D6C-0C04-4615-8D1C-2925C6138F63}" dt="2024-08-27T16:42:12.679" v="382"/>
            <ac:spMkLst>
              <pc:docMk/>
              <pc:sldMasterMk cId="1062555446" sldId="2147483871"/>
              <pc:sldLayoutMk cId="3419020388" sldId="2147483885"/>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419020388" sldId="2147483885"/>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419020388" sldId="2147483885"/>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419020388" sldId="2147483885"/>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419020388" sldId="2147483885"/>
              <ac:spMk id="6"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484278526" sldId="2147483886"/>
          </pc:sldLayoutMkLst>
          <pc:spChg chg="mod">
            <ac:chgData name="Rosales, Karla" userId="0b2e1671-3f43-44dd-8c43-a65173f10dda" providerId="ADAL" clId="{AE743D6C-0C04-4615-8D1C-2925C6138F63}" dt="2024-08-27T16:42:12.679" v="382"/>
            <ac:spMkLst>
              <pc:docMk/>
              <pc:sldMasterMk cId="1062555446" sldId="2147483871"/>
              <pc:sldLayoutMk cId="484278526" sldId="2147483886"/>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84278526" sldId="2147483886"/>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84278526" sldId="2147483886"/>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84278526" sldId="2147483886"/>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84278526" sldId="2147483886"/>
              <ac:spMk id="6"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311618101" sldId="2147483887"/>
          </pc:sldLayoutMkLst>
          <pc:spChg chg="mod">
            <ac:chgData name="Rosales, Karla" userId="0b2e1671-3f43-44dd-8c43-a65173f10dda" providerId="ADAL" clId="{AE743D6C-0C04-4615-8D1C-2925C6138F63}" dt="2024-08-27T16:42:12.679" v="382"/>
            <ac:spMkLst>
              <pc:docMk/>
              <pc:sldMasterMk cId="1062555446" sldId="2147483871"/>
              <pc:sldLayoutMk cId="311618101" sldId="2147483887"/>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11618101" sldId="2147483887"/>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11618101" sldId="2147483887"/>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11618101" sldId="2147483887"/>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11618101" sldId="2147483887"/>
              <ac:spMk id="6"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11618101" sldId="2147483887"/>
              <ac:spMk id="7"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1435369043" sldId="2147483888"/>
          </pc:sldLayoutMkLst>
          <pc:spChg chg="mod">
            <ac:chgData name="Rosales, Karla" userId="0b2e1671-3f43-44dd-8c43-a65173f10dda" providerId="ADAL" clId="{AE743D6C-0C04-4615-8D1C-2925C6138F63}" dt="2024-08-27T16:42:12.679" v="382"/>
            <ac:spMkLst>
              <pc:docMk/>
              <pc:sldMasterMk cId="1062555446" sldId="2147483871"/>
              <pc:sldLayoutMk cId="1435369043" sldId="2147483888"/>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6"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7"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8"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1435369043" sldId="2147483888"/>
              <ac:spMk id="9"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4062480326" sldId="2147483889"/>
          </pc:sldLayoutMkLst>
          <pc:spChg chg="mod">
            <ac:chgData name="Rosales, Karla" userId="0b2e1671-3f43-44dd-8c43-a65173f10dda" providerId="ADAL" clId="{AE743D6C-0C04-4615-8D1C-2925C6138F63}" dt="2024-08-27T16:42:12.679" v="382"/>
            <ac:spMkLst>
              <pc:docMk/>
              <pc:sldMasterMk cId="1062555446" sldId="2147483871"/>
              <pc:sldLayoutMk cId="4062480326" sldId="2147483889"/>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062480326" sldId="2147483889"/>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062480326" sldId="2147483889"/>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4062480326" sldId="2147483889"/>
              <ac:spMk id="5"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2196887248" sldId="2147483890"/>
          </pc:sldLayoutMkLst>
          <pc:spChg chg="mod">
            <ac:chgData name="Rosales, Karla" userId="0b2e1671-3f43-44dd-8c43-a65173f10dda" providerId="ADAL" clId="{AE743D6C-0C04-4615-8D1C-2925C6138F63}" dt="2024-08-27T16:42:12.679" v="382"/>
            <ac:spMkLst>
              <pc:docMk/>
              <pc:sldMasterMk cId="1062555446" sldId="2147483871"/>
              <pc:sldLayoutMk cId="2196887248" sldId="2147483890"/>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196887248" sldId="2147483890"/>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196887248" sldId="2147483890"/>
              <ac:spMk id="4"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3267009640" sldId="2147483891"/>
          </pc:sldLayoutMkLst>
          <pc:spChg chg="mod">
            <ac:chgData name="Rosales, Karla" userId="0b2e1671-3f43-44dd-8c43-a65173f10dda" providerId="ADAL" clId="{AE743D6C-0C04-4615-8D1C-2925C6138F63}" dt="2024-08-27T16:42:12.679" v="382"/>
            <ac:spMkLst>
              <pc:docMk/>
              <pc:sldMasterMk cId="1062555446" sldId="2147483871"/>
              <pc:sldLayoutMk cId="3267009640" sldId="2147483891"/>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267009640" sldId="2147483891"/>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267009640" sldId="2147483891"/>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267009640" sldId="2147483891"/>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267009640" sldId="2147483891"/>
              <ac:spMk id="6"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3267009640" sldId="2147483891"/>
              <ac:spMk id="7"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254663962" sldId="2147483892"/>
          </pc:sldLayoutMkLst>
          <pc:spChg chg="mod">
            <ac:chgData name="Rosales, Karla" userId="0b2e1671-3f43-44dd-8c43-a65173f10dda" providerId="ADAL" clId="{AE743D6C-0C04-4615-8D1C-2925C6138F63}" dt="2024-08-27T16:42:12.679" v="382"/>
            <ac:spMkLst>
              <pc:docMk/>
              <pc:sldMasterMk cId="1062555446" sldId="2147483871"/>
              <pc:sldLayoutMk cId="254663962" sldId="2147483892"/>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4663962" sldId="2147483892"/>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4663962" sldId="2147483892"/>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4663962" sldId="2147483892"/>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4663962" sldId="2147483892"/>
              <ac:spMk id="6"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4663962" sldId="2147483892"/>
              <ac:spMk id="7"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2959983925" sldId="2147483893"/>
          </pc:sldLayoutMkLst>
          <pc:spChg chg="mod">
            <ac:chgData name="Rosales, Karla" userId="0b2e1671-3f43-44dd-8c43-a65173f10dda" providerId="ADAL" clId="{AE743D6C-0C04-4615-8D1C-2925C6138F63}" dt="2024-08-27T16:42:12.679" v="382"/>
            <ac:spMkLst>
              <pc:docMk/>
              <pc:sldMasterMk cId="1062555446" sldId="2147483871"/>
              <pc:sldLayoutMk cId="2959983925" sldId="2147483893"/>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959983925" sldId="2147483893"/>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959983925" sldId="2147483893"/>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959983925" sldId="2147483893"/>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959983925" sldId="2147483893"/>
              <ac:spMk id="6" creationId="{00000000-0000-0000-0000-000000000000}"/>
            </ac:spMkLst>
          </pc:spChg>
        </pc:sldLayoutChg>
        <pc:sldLayoutChg chg="modSp mod ord">
          <pc:chgData name="Rosales, Karla" userId="0b2e1671-3f43-44dd-8c43-a65173f10dda" providerId="ADAL" clId="{AE743D6C-0C04-4615-8D1C-2925C6138F63}" dt="2024-08-27T16:42:12.679" v="382"/>
          <pc:sldLayoutMkLst>
            <pc:docMk/>
            <pc:sldMasterMk cId="1062555446" sldId="2147483871"/>
            <pc:sldLayoutMk cId="2505930553" sldId="2147483894"/>
          </pc:sldLayoutMkLst>
          <pc:spChg chg="mod">
            <ac:chgData name="Rosales, Karla" userId="0b2e1671-3f43-44dd-8c43-a65173f10dda" providerId="ADAL" clId="{AE743D6C-0C04-4615-8D1C-2925C6138F63}" dt="2024-08-27T16:42:12.679" v="382"/>
            <ac:spMkLst>
              <pc:docMk/>
              <pc:sldMasterMk cId="1062555446" sldId="2147483871"/>
              <pc:sldLayoutMk cId="2505930553" sldId="2147483894"/>
              <ac:spMk id="2"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05930553" sldId="2147483894"/>
              <ac:spMk id="3"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05930553" sldId="2147483894"/>
              <ac:spMk id="4"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05930553" sldId="2147483894"/>
              <ac:spMk id="5" creationId="{00000000-0000-0000-0000-000000000000}"/>
            </ac:spMkLst>
          </pc:spChg>
          <pc:spChg chg="mod">
            <ac:chgData name="Rosales, Karla" userId="0b2e1671-3f43-44dd-8c43-a65173f10dda" providerId="ADAL" clId="{AE743D6C-0C04-4615-8D1C-2925C6138F63}" dt="2024-08-27T16:42:12.679" v="382"/>
            <ac:spMkLst>
              <pc:docMk/>
              <pc:sldMasterMk cId="1062555446" sldId="2147483871"/>
              <pc:sldLayoutMk cId="2505930553" sldId="2147483894"/>
              <ac:spMk id="6"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3678148304" sldId="2147483908"/>
          </pc:sldLayoutMkLst>
          <pc:spChg chg="mod">
            <ac:chgData name="Rosales, Karla" userId="0b2e1671-3f43-44dd-8c43-a65173f10dda" providerId="ADAL" clId="{AE743D6C-0C04-4615-8D1C-2925C6138F63}" dt="2024-08-27T16:42:12.769" v="383"/>
            <ac:spMkLst>
              <pc:docMk/>
              <pc:sldMasterMk cId="1062555446" sldId="2147483871"/>
              <pc:sldLayoutMk cId="3678148304" sldId="2147483908"/>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8148304" sldId="2147483908"/>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8148304" sldId="2147483908"/>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8148304" sldId="2147483908"/>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8148304" sldId="2147483908"/>
              <ac:spMk id="6"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2560430421" sldId="2147483909"/>
          </pc:sldLayoutMkLst>
          <pc:spChg chg="mod">
            <ac:chgData name="Rosales, Karla" userId="0b2e1671-3f43-44dd-8c43-a65173f10dda" providerId="ADAL" clId="{AE743D6C-0C04-4615-8D1C-2925C6138F63}" dt="2024-08-27T16:42:12.769" v="383"/>
            <ac:spMkLst>
              <pc:docMk/>
              <pc:sldMasterMk cId="1062555446" sldId="2147483871"/>
              <pc:sldLayoutMk cId="2560430421" sldId="2147483909"/>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560430421" sldId="2147483909"/>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560430421" sldId="2147483909"/>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560430421" sldId="2147483909"/>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560430421" sldId="2147483909"/>
              <ac:spMk id="6"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2292491140" sldId="2147483910"/>
          </pc:sldLayoutMkLst>
          <pc:spChg chg="mod">
            <ac:chgData name="Rosales, Karla" userId="0b2e1671-3f43-44dd-8c43-a65173f10dda" providerId="ADAL" clId="{AE743D6C-0C04-4615-8D1C-2925C6138F63}" dt="2024-08-27T16:42:12.769" v="383"/>
            <ac:spMkLst>
              <pc:docMk/>
              <pc:sldMasterMk cId="1062555446" sldId="2147483871"/>
              <pc:sldLayoutMk cId="2292491140" sldId="2147483910"/>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292491140" sldId="2147483910"/>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292491140" sldId="2147483910"/>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292491140" sldId="2147483910"/>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292491140" sldId="2147483910"/>
              <ac:spMk id="6"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3043107922" sldId="2147483911"/>
          </pc:sldLayoutMkLst>
          <pc:spChg chg="mod">
            <ac:chgData name="Rosales, Karla" userId="0b2e1671-3f43-44dd-8c43-a65173f10dda" providerId="ADAL" clId="{AE743D6C-0C04-4615-8D1C-2925C6138F63}" dt="2024-08-27T16:42:12.769" v="383"/>
            <ac:spMkLst>
              <pc:docMk/>
              <pc:sldMasterMk cId="1062555446" sldId="2147483871"/>
              <pc:sldLayoutMk cId="3043107922" sldId="2147483911"/>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043107922" sldId="2147483911"/>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043107922" sldId="2147483911"/>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043107922" sldId="2147483911"/>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043107922" sldId="2147483911"/>
              <ac:spMk id="6"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043107922" sldId="2147483911"/>
              <ac:spMk id="7"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498766290" sldId="2147483912"/>
          </pc:sldLayoutMkLst>
          <pc:spChg chg="mod">
            <ac:chgData name="Rosales, Karla" userId="0b2e1671-3f43-44dd-8c43-a65173f10dda" providerId="ADAL" clId="{AE743D6C-0C04-4615-8D1C-2925C6138F63}" dt="2024-08-27T16:42:12.769" v="383"/>
            <ac:spMkLst>
              <pc:docMk/>
              <pc:sldMasterMk cId="1062555446" sldId="2147483871"/>
              <pc:sldLayoutMk cId="498766290" sldId="2147483912"/>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6"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7"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8"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98766290" sldId="2147483912"/>
              <ac:spMk id="9"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3675229041" sldId="2147483913"/>
          </pc:sldLayoutMkLst>
          <pc:spChg chg="mod">
            <ac:chgData name="Rosales, Karla" userId="0b2e1671-3f43-44dd-8c43-a65173f10dda" providerId="ADAL" clId="{AE743D6C-0C04-4615-8D1C-2925C6138F63}" dt="2024-08-27T16:42:12.769" v="383"/>
            <ac:spMkLst>
              <pc:docMk/>
              <pc:sldMasterMk cId="1062555446" sldId="2147483871"/>
              <pc:sldLayoutMk cId="3675229041" sldId="2147483913"/>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5229041" sldId="2147483913"/>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5229041" sldId="2147483913"/>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3675229041" sldId="2147483913"/>
              <ac:spMk id="5"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1880155799" sldId="2147483914"/>
          </pc:sldLayoutMkLst>
          <pc:spChg chg="mod">
            <ac:chgData name="Rosales, Karla" userId="0b2e1671-3f43-44dd-8c43-a65173f10dda" providerId="ADAL" clId="{AE743D6C-0C04-4615-8D1C-2925C6138F63}" dt="2024-08-27T16:42:12.769" v="383"/>
            <ac:spMkLst>
              <pc:docMk/>
              <pc:sldMasterMk cId="1062555446" sldId="2147483871"/>
              <pc:sldLayoutMk cId="1880155799" sldId="2147483914"/>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1880155799" sldId="2147483914"/>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1880155799" sldId="2147483914"/>
              <ac:spMk id="4"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23401037" sldId="2147483915"/>
          </pc:sldLayoutMkLst>
          <pc:spChg chg="mod">
            <ac:chgData name="Rosales, Karla" userId="0b2e1671-3f43-44dd-8c43-a65173f10dda" providerId="ADAL" clId="{AE743D6C-0C04-4615-8D1C-2925C6138F63}" dt="2024-08-27T16:42:12.769" v="383"/>
            <ac:spMkLst>
              <pc:docMk/>
              <pc:sldMasterMk cId="1062555446" sldId="2147483871"/>
              <pc:sldLayoutMk cId="23401037" sldId="2147483915"/>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3401037" sldId="2147483915"/>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3401037" sldId="2147483915"/>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3401037" sldId="2147483915"/>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3401037" sldId="2147483915"/>
              <ac:spMk id="6"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3401037" sldId="2147483915"/>
              <ac:spMk id="7"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2059353815" sldId="2147483916"/>
          </pc:sldLayoutMkLst>
          <pc:spChg chg="mod">
            <ac:chgData name="Rosales, Karla" userId="0b2e1671-3f43-44dd-8c43-a65173f10dda" providerId="ADAL" clId="{AE743D6C-0C04-4615-8D1C-2925C6138F63}" dt="2024-08-27T16:42:12.769" v="383"/>
            <ac:spMkLst>
              <pc:docMk/>
              <pc:sldMasterMk cId="1062555446" sldId="2147483871"/>
              <pc:sldLayoutMk cId="2059353815" sldId="2147483916"/>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059353815" sldId="2147483916"/>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059353815" sldId="2147483916"/>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059353815" sldId="2147483916"/>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059353815" sldId="2147483916"/>
              <ac:spMk id="6"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2059353815" sldId="2147483916"/>
              <ac:spMk id="7"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426177037" sldId="2147483917"/>
          </pc:sldLayoutMkLst>
          <pc:spChg chg="mod">
            <ac:chgData name="Rosales, Karla" userId="0b2e1671-3f43-44dd-8c43-a65173f10dda" providerId="ADAL" clId="{AE743D6C-0C04-4615-8D1C-2925C6138F63}" dt="2024-08-27T16:42:12.769" v="383"/>
            <ac:spMkLst>
              <pc:docMk/>
              <pc:sldMasterMk cId="1062555446" sldId="2147483871"/>
              <pc:sldLayoutMk cId="426177037" sldId="2147483917"/>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26177037" sldId="2147483917"/>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26177037" sldId="2147483917"/>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26177037" sldId="2147483917"/>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426177037" sldId="2147483917"/>
              <ac:spMk id="6" creationId="{00000000-0000-0000-0000-000000000000}"/>
            </ac:spMkLst>
          </pc:spChg>
        </pc:sldLayoutChg>
        <pc:sldLayoutChg chg="modSp mod ord">
          <pc:chgData name="Rosales, Karla" userId="0b2e1671-3f43-44dd-8c43-a65173f10dda" providerId="ADAL" clId="{AE743D6C-0C04-4615-8D1C-2925C6138F63}" dt="2024-08-27T16:42:12.769" v="383"/>
          <pc:sldLayoutMkLst>
            <pc:docMk/>
            <pc:sldMasterMk cId="1062555446" sldId="2147483871"/>
            <pc:sldLayoutMk cId="607107833" sldId="2147483918"/>
          </pc:sldLayoutMkLst>
          <pc:spChg chg="mod">
            <ac:chgData name="Rosales, Karla" userId="0b2e1671-3f43-44dd-8c43-a65173f10dda" providerId="ADAL" clId="{AE743D6C-0C04-4615-8D1C-2925C6138F63}" dt="2024-08-27T16:42:12.769" v="383"/>
            <ac:spMkLst>
              <pc:docMk/>
              <pc:sldMasterMk cId="1062555446" sldId="2147483871"/>
              <pc:sldLayoutMk cId="607107833" sldId="2147483918"/>
              <ac:spMk id="2"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607107833" sldId="2147483918"/>
              <ac:spMk id="3"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607107833" sldId="2147483918"/>
              <ac:spMk id="4"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607107833" sldId="2147483918"/>
              <ac:spMk id="5" creationId="{00000000-0000-0000-0000-000000000000}"/>
            </ac:spMkLst>
          </pc:spChg>
          <pc:spChg chg="mod">
            <ac:chgData name="Rosales, Karla" userId="0b2e1671-3f43-44dd-8c43-a65173f10dda" providerId="ADAL" clId="{AE743D6C-0C04-4615-8D1C-2925C6138F63}" dt="2024-08-27T16:42:12.769" v="383"/>
            <ac:spMkLst>
              <pc:docMk/>
              <pc:sldMasterMk cId="1062555446" sldId="2147483871"/>
              <pc:sldLayoutMk cId="607107833" sldId="2147483918"/>
              <ac:spMk id="6" creationId="{00000000-0000-0000-0000-000000000000}"/>
            </ac:spMkLst>
          </pc:spChg>
        </pc:sldLayoutChg>
      </pc:sldMasterChg>
      <pc:sldMasterChg chg="del modSldLayout sldLayoutOrd">
        <pc:chgData name="Rosales, Karla" userId="0b2e1671-3f43-44dd-8c43-a65173f10dda" providerId="ADAL" clId="{AE743D6C-0C04-4615-8D1C-2925C6138F63}" dt="2024-08-27T16:42:12.834" v="385"/>
        <pc:sldMasterMkLst>
          <pc:docMk/>
          <pc:sldMasterMk cId="366040962" sldId="2147483883"/>
        </pc:sldMasterMkLst>
        <pc:sldLayoutChg chg="delSp modSp mod">
          <pc:chgData name="Rosales, Karla" userId="0b2e1671-3f43-44dd-8c43-a65173f10dda" providerId="ADAL" clId="{AE743D6C-0C04-4615-8D1C-2925C6138F63}" dt="2024-08-26T20:01:43.321" v="226" actId="478"/>
          <pc:sldLayoutMkLst>
            <pc:docMk/>
            <pc:sldMasterMk cId="1062555446" sldId="2147483871"/>
            <pc:sldLayoutMk cId="626794048" sldId="2147483884"/>
          </pc:sldLayoutMkLst>
          <pc:picChg chg="del">
            <ac:chgData name="Rosales, Karla" userId="0b2e1671-3f43-44dd-8c43-a65173f10dda" providerId="ADAL" clId="{AE743D6C-0C04-4615-8D1C-2925C6138F63}" dt="2024-08-26T20:01:43.321" v="226" actId="478"/>
            <ac:picMkLst>
              <pc:docMk/>
              <pc:sldMasterMk cId="1062555446" sldId="2147483871"/>
              <pc:sldLayoutMk cId="626794048" sldId="2147483884"/>
              <ac:picMk id="7" creationId="{00000000-0000-0000-0000-000000000000}"/>
            </ac:picMkLst>
          </pc:picChg>
          <pc:picChg chg="del">
            <ac:chgData name="Rosales, Karla" userId="0b2e1671-3f43-44dd-8c43-a65173f10dda" providerId="ADAL" clId="{AE743D6C-0C04-4615-8D1C-2925C6138F63}" dt="2024-08-26T20:01:42.565" v="225" actId="478"/>
            <ac:picMkLst>
              <pc:docMk/>
              <pc:sldMasterMk cId="1062555446" sldId="2147483871"/>
              <pc:sldLayoutMk cId="626794048" sldId="2147483884"/>
              <ac:picMk id="8" creationId="{00000000-0000-0000-0000-000000000000}"/>
            </ac:picMkLst>
          </pc:picChg>
        </pc:sldLayoutChg>
        <pc:sldLayoutChg chg="delSp modSp mod">
          <pc:chgData name="Rosales, Karla" userId="0b2e1671-3f43-44dd-8c43-a65173f10dda" providerId="ADAL" clId="{AE743D6C-0C04-4615-8D1C-2925C6138F63}" dt="2024-08-26T20:02:01.374" v="229" actId="478"/>
          <pc:sldLayoutMkLst>
            <pc:docMk/>
            <pc:sldMasterMk cId="1062555446" sldId="2147483871"/>
            <pc:sldLayoutMk cId="3419020388" sldId="2147483885"/>
          </pc:sldLayoutMkLst>
          <pc:picChg chg="del">
            <ac:chgData name="Rosales, Karla" userId="0b2e1671-3f43-44dd-8c43-a65173f10dda" providerId="ADAL" clId="{AE743D6C-0C04-4615-8D1C-2925C6138F63}" dt="2024-08-26T20:02:01.374" v="229" actId="478"/>
            <ac:picMkLst>
              <pc:docMk/>
              <pc:sldMasterMk cId="1062555446" sldId="2147483871"/>
              <pc:sldLayoutMk cId="3419020388" sldId="2147483885"/>
              <ac:picMk id="7" creationId="{00000000-0000-0000-0000-000000000000}"/>
            </ac:picMkLst>
          </pc:picChg>
          <pc:picChg chg="del">
            <ac:chgData name="Rosales, Karla" userId="0b2e1671-3f43-44dd-8c43-a65173f10dda" providerId="ADAL" clId="{AE743D6C-0C04-4615-8D1C-2925C6138F63}" dt="2024-08-26T20:02:00.619" v="228" actId="478"/>
            <ac:picMkLst>
              <pc:docMk/>
              <pc:sldMasterMk cId="1062555446" sldId="2147483871"/>
              <pc:sldLayoutMk cId="3419020388" sldId="2147483885"/>
              <ac:picMk id="8" creationId="{00000000-0000-0000-0000-000000000000}"/>
            </ac:picMkLst>
          </pc:picChg>
        </pc:sldLayoutChg>
        <pc:sldLayoutChg chg="delSp modSp mod">
          <pc:chgData name="Rosales, Karla" userId="0b2e1671-3f43-44dd-8c43-a65173f10dda" providerId="ADAL" clId="{AE743D6C-0C04-4615-8D1C-2925C6138F63}" dt="2024-08-26T20:02:04.894" v="235" actId="478"/>
          <pc:sldLayoutMkLst>
            <pc:docMk/>
            <pc:sldMasterMk cId="1062555446" sldId="2147483871"/>
            <pc:sldLayoutMk cId="484278526" sldId="2147483886"/>
          </pc:sldLayoutMkLst>
          <pc:picChg chg="del">
            <ac:chgData name="Rosales, Karla" userId="0b2e1671-3f43-44dd-8c43-a65173f10dda" providerId="ADAL" clId="{AE743D6C-0C04-4615-8D1C-2925C6138F63}" dt="2024-08-26T20:02:04.311" v="234" actId="478"/>
            <ac:picMkLst>
              <pc:docMk/>
              <pc:sldMasterMk cId="1062555446" sldId="2147483871"/>
              <pc:sldLayoutMk cId="484278526" sldId="2147483886"/>
              <ac:picMk id="7" creationId="{00000000-0000-0000-0000-000000000000}"/>
            </ac:picMkLst>
          </pc:picChg>
          <pc:picChg chg="del">
            <ac:chgData name="Rosales, Karla" userId="0b2e1671-3f43-44dd-8c43-a65173f10dda" providerId="ADAL" clId="{AE743D6C-0C04-4615-8D1C-2925C6138F63}" dt="2024-08-26T20:02:04.894" v="235" actId="478"/>
            <ac:picMkLst>
              <pc:docMk/>
              <pc:sldMasterMk cId="1062555446" sldId="2147483871"/>
              <pc:sldLayoutMk cId="484278526" sldId="2147483886"/>
              <ac:picMk id="8" creationId="{00000000-0000-0000-0000-000000000000}"/>
            </ac:picMkLst>
          </pc:picChg>
          <pc:picChg chg="del mod">
            <ac:chgData name="Rosales, Karla" userId="0b2e1671-3f43-44dd-8c43-a65173f10dda" providerId="ADAL" clId="{AE743D6C-0C04-4615-8D1C-2925C6138F63}" dt="2024-08-26T20:02:03.790" v="233" actId="478"/>
            <ac:picMkLst>
              <pc:docMk/>
              <pc:sldMasterMk cId="1062555446" sldId="2147483871"/>
              <pc:sldLayoutMk cId="484278526" sldId="2147483886"/>
              <ac:picMk id="9" creationId="{00000000-0000-0000-0000-000000000000}"/>
            </ac:picMkLst>
          </pc:picChg>
          <pc:picChg chg="del">
            <ac:chgData name="Rosales, Karla" userId="0b2e1671-3f43-44dd-8c43-a65173f10dda" providerId="ADAL" clId="{AE743D6C-0C04-4615-8D1C-2925C6138F63}" dt="2024-08-26T20:02:03.099" v="231" actId="478"/>
            <ac:picMkLst>
              <pc:docMk/>
              <pc:sldMasterMk cId="1062555446" sldId="2147483871"/>
              <pc:sldLayoutMk cId="484278526" sldId="2147483886"/>
              <ac:picMk id="10" creationId="{00000000-0000-0000-0000-000000000000}"/>
            </ac:picMkLst>
          </pc:picChg>
        </pc:sldLayoutChg>
        <pc:sldLayoutChg chg="delSp modSp mod">
          <pc:chgData name="Rosales, Karla" userId="0b2e1671-3f43-44dd-8c43-a65173f10dda" providerId="ADAL" clId="{AE743D6C-0C04-4615-8D1C-2925C6138F63}" dt="2024-08-26T20:02:41.256" v="241" actId="478"/>
          <pc:sldLayoutMkLst>
            <pc:docMk/>
            <pc:sldMasterMk cId="1062555446" sldId="2147483871"/>
            <pc:sldLayoutMk cId="311618101" sldId="2147483887"/>
          </pc:sldLayoutMkLst>
          <pc:picChg chg="del">
            <ac:chgData name="Rosales, Karla" userId="0b2e1671-3f43-44dd-8c43-a65173f10dda" providerId="ADAL" clId="{AE743D6C-0C04-4615-8D1C-2925C6138F63}" dt="2024-08-26T20:02:41.256" v="241" actId="478"/>
            <ac:picMkLst>
              <pc:docMk/>
              <pc:sldMasterMk cId="1062555446" sldId="2147483871"/>
              <pc:sldLayoutMk cId="311618101" sldId="2147483887"/>
              <ac:picMk id="8" creationId="{00000000-0000-0000-0000-000000000000}"/>
            </ac:picMkLst>
          </pc:picChg>
          <pc:picChg chg="del">
            <ac:chgData name="Rosales, Karla" userId="0b2e1671-3f43-44dd-8c43-a65173f10dda" providerId="ADAL" clId="{AE743D6C-0C04-4615-8D1C-2925C6138F63}" dt="2024-08-26T20:02:40.628" v="240" actId="478"/>
            <ac:picMkLst>
              <pc:docMk/>
              <pc:sldMasterMk cId="1062555446" sldId="2147483871"/>
              <pc:sldLayoutMk cId="311618101" sldId="2147483887"/>
              <ac:picMk id="9" creationId="{00000000-0000-0000-0000-000000000000}"/>
            </ac:picMkLst>
          </pc:picChg>
        </pc:sldLayoutChg>
        <pc:sldLayoutChg chg="delSp modSp mod">
          <pc:chgData name="Rosales, Karla" userId="0b2e1671-3f43-44dd-8c43-a65173f10dda" providerId="ADAL" clId="{AE743D6C-0C04-4615-8D1C-2925C6138F63}" dt="2024-08-26T20:02:44.601" v="245" actId="478"/>
          <pc:sldLayoutMkLst>
            <pc:docMk/>
            <pc:sldMasterMk cId="1062555446" sldId="2147483871"/>
            <pc:sldLayoutMk cId="1435369043" sldId="2147483888"/>
          </pc:sldLayoutMkLst>
          <pc:picChg chg="del">
            <ac:chgData name="Rosales, Karla" userId="0b2e1671-3f43-44dd-8c43-a65173f10dda" providerId="ADAL" clId="{AE743D6C-0C04-4615-8D1C-2925C6138F63}" dt="2024-08-26T20:02:44.601" v="245" actId="478"/>
            <ac:picMkLst>
              <pc:docMk/>
              <pc:sldMasterMk cId="1062555446" sldId="2147483871"/>
              <pc:sldLayoutMk cId="1435369043" sldId="2147483888"/>
              <ac:picMk id="10" creationId="{00000000-0000-0000-0000-000000000000}"/>
            </ac:picMkLst>
          </pc:picChg>
          <pc:picChg chg="del mod">
            <ac:chgData name="Rosales, Karla" userId="0b2e1671-3f43-44dd-8c43-a65173f10dda" providerId="ADAL" clId="{AE743D6C-0C04-4615-8D1C-2925C6138F63}" dt="2024-08-26T20:02:43.925" v="244" actId="478"/>
            <ac:picMkLst>
              <pc:docMk/>
              <pc:sldMasterMk cId="1062555446" sldId="2147483871"/>
              <pc:sldLayoutMk cId="1435369043" sldId="2147483888"/>
              <ac:picMk id="11" creationId="{00000000-0000-0000-0000-000000000000}"/>
            </ac:picMkLst>
          </pc:picChg>
        </pc:sldLayoutChg>
        <pc:sldLayoutChg chg="delSp modSp mod">
          <pc:chgData name="Rosales, Karla" userId="0b2e1671-3f43-44dd-8c43-a65173f10dda" providerId="ADAL" clId="{AE743D6C-0C04-4615-8D1C-2925C6138F63}" dt="2024-08-26T20:02:51.583" v="247" actId="478"/>
          <pc:sldLayoutMkLst>
            <pc:docMk/>
            <pc:sldMasterMk cId="1062555446" sldId="2147483871"/>
            <pc:sldLayoutMk cId="4062480326" sldId="2147483889"/>
          </pc:sldLayoutMkLst>
          <pc:picChg chg="del">
            <ac:chgData name="Rosales, Karla" userId="0b2e1671-3f43-44dd-8c43-a65173f10dda" providerId="ADAL" clId="{AE743D6C-0C04-4615-8D1C-2925C6138F63}" dt="2024-08-26T20:02:51.583" v="247" actId="478"/>
            <ac:picMkLst>
              <pc:docMk/>
              <pc:sldMasterMk cId="1062555446" sldId="2147483871"/>
              <pc:sldLayoutMk cId="4062480326" sldId="2147483889"/>
              <ac:picMk id="6" creationId="{00000000-0000-0000-0000-000000000000}"/>
            </ac:picMkLst>
          </pc:picChg>
          <pc:picChg chg="del">
            <ac:chgData name="Rosales, Karla" userId="0b2e1671-3f43-44dd-8c43-a65173f10dda" providerId="ADAL" clId="{AE743D6C-0C04-4615-8D1C-2925C6138F63}" dt="2024-08-26T20:02:50.699" v="246" actId="478"/>
            <ac:picMkLst>
              <pc:docMk/>
              <pc:sldMasterMk cId="1062555446" sldId="2147483871"/>
              <pc:sldLayoutMk cId="4062480326" sldId="2147483889"/>
              <ac:picMk id="7" creationId="{00000000-0000-0000-0000-000000000000}"/>
            </ac:picMkLst>
          </pc:picChg>
        </pc:sldLayoutChg>
        <pc:sldLayoutChg chg="delSp modSp mod">
          <pc:chgData name="Rosales, Karla" userId="0b2e1671-3f43-44dd-8c43-a65173f10dda" providerId="ADAL" clId="{AE743D6C-0C04-4615-8D1C-2925C6138F63}" dt="2024-08-26T20:02:55.631" v="249" actId="478"/>
          <pc:sldLayoutMkLst>
            <pc:docMk/>
            <pc:sldMasterMk cId="1062555446" sldId="2147483871"/>
            <pc:sldLayoutMk cId="2196887248" sldId="2147483890"/>
          </pc:sldLayoutMkLst>
          <pc:picChg chg="del">
            <ac:chgData name="Rosales, Karla" userId="0b2e1671-3f43-44dd-8c43-a65173f10dda" providerId="ADAL" clId="{AE743D6C-0C04-4615-8D1C-2925C6138F63}" dt="2024-08-26T20:02:55.631" v="249" actId="478"/>
            <ac:picMkLst>
              <pc:docMk/>
              <pc:sldMasterMk cId="1062555446" sldId="2147483871"/>
              <pc:sldLayoutMk cId="2196887248" sldId="2147483890"/>
              <ac:picMk id="5" creationId="{00000000-0000-0000-0000-000000000000}"/>
            </ac:picMkLst>
          </pc:picChg>
          <pc:picChg chg="del">
            <ac:chgData name="Rosales, Karla" userId="0b2e1671-3f43-44dd-8c43-a65173f10dda" providerId="ADAL" clId="{AE743D6C-0C04-4615-8D1C-2925C6138F63}" dt="2024-08-26T20:02:55.196" v="248" actId="478"/>
            <ac:picMkLst>
              <pc:docMk/>
              <pc:sldMasterMk cId="1062555446" sldId="2147483871"/>
              <pc:sldLayoutMk cId="2196887248" sldId="2147483890"/>
              <ac:picMk id="6" creationId="{00000000-0000-0000-0000-000000000000}"/>
            </ac:picMkLst>
          </pc:picChg>
        </pc:sldLayoutChg>
        <pc:sldLayoutChg chg="delSp modSp mod">
          <pc:chgData name="Rosales, Karla" userId="0b2e1671-3f43-44dd-8c43-a65173f10dda" providerId="ADAL" clId="{AE743D6C-0C04-4615-8D1C-2925C6138F63}" dt="2024-08-26T20:02:57.794" v="251" actId="478"/>
          <pc:sldLayoutMkLst>
            <pc:docMk/>
            <pc:sldMasterMk cId="1062555446" sldId="2147483871"/>
            <pc:sldLayoutMk cId="3267009640" sldId="2147483891"/>
          </pc:sldLayoutMkLst>
          <pc:picChg chg="del">
            <ac:chgData name="Rosales, Karla" userId="0b2e1671-3f43-44dd-8c43-a65173f10dda" providerId="ADAL" clId="{AE743D6C-0C04-4615-8D1C-2925C6138F63}" dt="2024-08-26T20:02:57.794" v="251" actId="478"/>
            <ac:picMkLst>
              <pc:docMk/>
              <pc:sldMasterMk cId="1062555446" sldId="2147483871"/>
              <pc:sldLayoutMk cId="3267009640" sldId="2147483891"/>
              <ac:picMk id="8" creationId="{00000000-0000-0000-0000-000000000000}"/>
            </ac:picMkLst>
          </pc:picChg>
          <pc:picChg chg="del">
            <ac:chgData name="Rosales, Karla" userId="0b2e1671-3f43-44dd-8c43-a65173f10dda" providerId="ADAL" clId="{AE743D6C-0C04-4615-8D1C-2925C6138F63}" dt="2024-08-26T20:02:57.239" v="250" actId="478"/>
            <ac:picMkLst>
              <pc:docMk/>
              <pc:sldMasterMk cId="1062555446" sldId="2147483871"/>
              <pc:sldLayoutMk cId="3267009640" sldId="2147483891"/>
              <ac:picMk id="9" creationId="{00000000-0000-0000-0000-000000000000}"/>
            </ac:picMkLst>
          </pc:picChg>
        </pc:sldLayoutChg>
        <pc:sldLayoutChg chg="delSp modSp mod">
          <pc:chgData name="Rosales, Karla" userId="0b2e1671-3f43-44dd-8c43-a65173f10dda" providerId="ADAL" clId="{AE743D6C-0C04-4615-8D1C-2925C6138F63}" dt="2024-08-26T20:03:00.640" v="254" actId="478"/>
          <pc:sldLayoutMkLst>
            <pc:docMk/>
            <pc:sldMasterMk cId="1062555446" sldId="2147483871"/>
            <pc:sldLayoutMk cId="254663962" sldId="2147483892"/>
          </pc:sldLayoutMkLst>
          <pc:picChg chg="del">
            <ac:chgData name="Rosales, Karla" userId="0b2e1671-3f43-44dd-8c43-a65173f10dda" providerId="ADAL" clId="{AE743D6C-0C04-4615-8D1C-2925C6138F63}" dt="2024-08-26T20:03:00.640" v="254" actId="478"/>
            <ac:picMkLst>
              <pc:docMk/>
              <pc:sldMasterMk cId="1062555446" sldId="2147483871"/>
              <pc:sldLayoutMk cId="254663962" sldId="2147483892"/>
              <ac:picMk id="8" creationId="{00000000-0000-0000-0000-000000000000}"/>
            </ac:picMkLst>
          </pc:picChg>
          <pc:picChg chg="del">
            <ac:chgData name="Rosales, Karla" userId="0b2e1671-3f43-44dd-8c43-a65173f10dda" providerId="ADAL" clId="{AE743D6C-0C04-4615-8D1C-2925C6138F63}" dt="2024-08-26T20:03:00.059" v="253" actId="478"/>
            <ac:picMkLst>
              <pc:docMk/>
              <pc:sldMasterMk cId="1062555446" sldId="2147483871"/>
              <pc:sldLayoutMk cId="254663962" sldId="2147483892"/>
              <ac:picMk id="9" creationId="{00000000-0000-0000-0000-000000000000}"/>
            </ac:picMkLst>
          </pc:picChg>
        </pc:sldLayoutChg>
        <pc:sldLayoutChg chg="delSp modSp mod">
          <pc:chgData name="Rosales, Karla" userId="0b2e1671-3f43-44dd-8c43-a65173f10dda" providerId="ADAL" clId="{AE743D6C-0C04-4615-8D1C-2925C6138F63}" dt="2024-08-26T20:03:07.550" v="259" actId="478"/>
          <pc:sldLayoutMkLst>
            <pc:docMk/>
            <pc:sldMasterMk cId="1062555446" sldId="2147483871"/>
            <pc:sldLayoutMk cId="2959983925" sldId="2147483893"/>
          </pc:sldLayoutMkLst>
          <pc:picChg chg="del mod">
            <ac:chgData name="Rosales, Karla" userId="0b2e1671-3f43-44dd-8c43-a65173f10dda" providerId="ADAL" clId="{AE743D6C-0C04-4615-8D1C-2925C6138F63}" dt="2024-08-26T20:03:07.550" v="259" actId="478"/>
            <ac:picMkLst>
              <pc:docMk/>
              <pc:sldMasterMk cId="1062555446" sldId="2147483871"/>
              <pc:sldLayoutMk cId="2959983925" sldId="2147483893"/>
              <ac:picMk id="7" creationId="{00000000-0000-0000-0000-000000000000}"/>
            </ac:picMkLst>
          </pc:picChg>
          <pc:picChg chg="del mod">
            <ac:chgData name="Rosales, Karla" userId="0b2e1671-3f43-44dd-8c43-a65173f10dda" providerId="ADAL" clId="{AE743D6C-0C04-4615-8D1C-2925C6138F63}" dt="2024-08-26T20:03:07.048" v="257" actId="478"/>
            <ac:picMkLst>
              <pc:docMk/>
              <pc:sldMasterMk cId="1062555446" sldId="2147483871"/>
              <pc:sldLayoutMk cId="2959983925" sldId="2147483893"/>
              <ac:picMk id="8" creationId="{00000000-0000-0000-0000-000000000000}"/>
            </ac:picMkLst>
          </pc:picChg>
        </pc:sldLayoutChg>
        <pc:sldLayoutChg chg="delSp modSp mod">
          <pc:chgData name="Rosales, Karla" userId="0b2e1671-3f43-44dd-8c43-a65173f10dda" providerId="ADAL" clId="{AE743D6C-0C04-4615-8D1C-2925C6138F63}" dt="2024-08-26T20:03:10.956" v="263" actId="478"/>
          <pc:sldLayoutMkLst>
            <pc:docMk/>
            <pc:sldMasterMk cId="1062555446" sldId="2147483871"/>
            <pc:sldLayoutMk cId="2505930553" sldId="2147483894"/>
          </pc:sldLayoutMkLst>
          <pc:picChg chg="del">
            <ac:chgData name="Rosales, Karla" userId="0b2e1671-3f43-44dd-8c43-a65173f10dda" providerId="ADAL" clId="{AE743D6C-0C04-4615-8D1C-2925C6138F63}" dt="2024-08-26T20:03:10.956" v="263" actId="478"/>
            <ac:picMkLst>
              <pc:docMk/>
              <pc:sldMasterMk cId="1062555446" sldId="2147483871"/>
              <pc:sldLayoutMk cId="2505930553" sldId="2147483894"/>
              <ac:picMk id="7" creationId="{00000000-0000-0000-0000-000000000000}"/>
            </ac:picMkLst>
          </pc:picChg>
          <pc:picChg chg="del">
            <ac:chgData name="Rosales, Karla" userId="0b2e1671-3f43-44dd-8c43-a65173f10dda" providerId="ADAL" clId="{AE743D6C-0C04-4615-8D1C-2925C6138F63}" dt="2024-08-26T20:03:10.395" v="262" actId="478"/>
            <ac:picMkLst>
              <pc:docMk/>
              <pc:sldMasterMk cId="1062555446" sldId="2147483871"/>
              <pc:sldLayoutMk cId="2505930553" sldId="2147483894"/>
              <ac:picMk id="8" creationId="{00000000-0000-0000-0000-000000000000}"/>
            </ac:picMkLst>
          </pc:picChg>
        </pc:sldLayoutChg>
      </pc:sldMasterChg>
      <pc:sldMasterChg chg="modSp del modSldLayout sldLayoutOrd">
        <pc:chgData name="Rosales, Karla" userId="0b2e1671-3f43-44dd-8c43-a65173f10dda" providerId="ADAL" clId="{AE743D6C-0C04-4615-8D1C-2925C6138F63}" dt="2024-08-27T16:42:12.850" v="386"/>
        <pc:sldMasterMkLst>
          <pc:docMk/>
          <pc:sldMasterMk cId="406016423" sldId="2147483907"/>
        </pc:sldMasterMkLst>
        <pc:sldLayoutChg chg="delSp modSp mod">
          <pc:chgData name="Rosales, Karla" userId="0b2e1671-3f43-44dd-8c43-a65173f10dda" providerId="ADAL" clId="{AE743D6C-0C04-4615-8D1C-2925C6138F63}" dt="2024-08-26T20:03:13.528" v="266" actId="478"/>
          <pc:sldLayoutMkLst>
            <pc:docMk/>
            <pc:sldMasterMk cId="1062555446" sldId="2147483871"/>
            <pc:sldLayoutMk cId="3678148304" sldId="2147483908"/>
          </pc:sldLayoutMkLst>
          <pc:picChg chg="del">
            <ac:chgData name="Rosales, Karla" userId="0b2e1671-3f43-44dd-8c43-a65173f10dda" providerId="ADAL" clId="{AE743D6C-0C04-4615-8D1C-2925C6138F63}" dt="2024-08-26T20:03:13.528" v="266" actId="478"/>
            <ac:picMkLst>
              <pc:docMk/>
              <pc:sldMasterMk cId="1062555446" sldId="2147483871"/>
              <pc:sldLayoutMk cId="3678148304" sldId="2147483908"/>
              <ac:picMk id="7" creationId="{00000000-0000-0000-0000-000000000000}"/>
            </ac:picMkLst>
          </pc:picChg>
          <pc:picChg chg="del mod">
            <ac:chgData name="Rosales, Karla" userId="0b2e1671-3f43-44dd-8c43-a65173f10dda" providerId="ADAL" clId="{AE743D6C-0C04-4615-8D1C-2925C6138F63}" dt="2024-08-26T20:03:13.102" v="265" actId="478"/>
            <ac:picMkLst>
              <pc:docMk/>
              <pc:sldMasterMk cId="1062555446" sldId="2147483871"/>
              <pc:sldLayoutMk cId="3678148304" sldId="2147483908"/>
              <ac:picMk id="8" creationId="{00000000-0000-0000-0000-000000000000}"/>
            </ac:picMkLst>
          </pc:picChg>
        </pc:sldLayoutChg>
        <pc:sldLayoutChg chg="delSp mod">
          <pc:chgData name="Rosales, Karla" userId="0b2e1671-3f43-44dd-8c43-a65173f10dda" providerId="ADAL" clId="{AE743D6C-0C04-4615-8D1C-2925C6138F63}" dt="2024-08-26T20:03:17.427" v="268" actId="478"/>
          <pc:sldLayoutMkLst>
            <pc:docMk/>
            <pc:sldMasterMk cId="1062555446" sldId="2147483871"/>
            <pc:sldLayoutMk cId="2560430421" sldId="2147483909"/>
          </pc:sldLayoutMkLst>
          <pc:picChg chg="del">
            <ac:chgData name="Rosales, Karla" userId="0b2e1671-3f43-44dd-8c43-a65173f10dda" providerId="ADAL" clId="{AE743D6C-0C04-4615-8D1C-2925C6138F63}" dt="2024-08-26T20:03:17.427" v="268" actId="478"/>
            <ac:picMkLst>
              <pc:docMk/>
              <pc:sldMasterMk cId="1062555446" sldId="2147483871"/>
              <pc:sldLayoutMk cId="2560430421" sldId="2147483909"/>
              <ac:picMk id="7" creationId="{00000000-0000-0000-0000-000000000000}"/>
            </ac:picMkLst>
          </pc:picChg>
          <pc:picChg chg="del">
            <ac:chgData name="Rosales, Karla" userId="0b2e1671-3f43-44dd-8c43-a65173f10dda" providerId="ADAL" clId="{AE743D6C-0C04-4615-8D1C-2925C6138F63}" dt="2024-08-26T20:03:16.828" v="267" actId="478"/>
            <ac:picMkLst>
              <pc:docMk/>
              <pc:sldMasterMk cId="1062555446" sldId="2147483871"/>
              <pc:sldLayoutMk cId="2560430421" sldId="2147483909"/>
              <ac:picMk id="8" creationId="{00000000-0000-0000-0000-000000000000}"/>
            </ac:picMkLst>
          </pc:picChg>
        </pc:sldLayoutChg>
        <pc:sldLayoutChg chg="delSp mod">
          <pc:chgData name="Rosales, Karla" userId="0b2e1671-3f43-44dd-8c43-a65173f10dda" providerId="ADAL" clId="{AE743D6C-0C04-4615-8D1C-2925C6138F63}" dt="2024-08-26T20:03:22.278" v="272" actId="478"/>
          <pc:sldLayoutMkLst>
            <pc:docMk/>
            <pc:sldMasterMk cId="1062555446" sldId="2147483871"/>
            <pc:sldLayoutMk cId="2292491140" sldId="2147483910"/>
          </pc:sldLayoutMkLst>
          <pc:picChg chg="del">
            <ac:chgData name="Rosales, Karla" userId="0b2e1671-3f43-44dd-8c43-a65173f10dda" providerId="ADAL" clId="{AE743D6C-0C04-4615-8D1C-2925C6138F63}" dt="2024-08-26T20:03:21.729" v="271" actId="478"/>
            <ac:picMkLst>
              <pc:docMk/>
              <pc:sldMasterMk cId="1062555446" sldId="2147483871"/>
              <pc:sldLayoutMk cId="2292491140" sldId="2147483910"/>
              <ac:picMk id="7" creationId="{00000000-0000-0000-0000-000000000000}"/>
            </ac:picMkLst>
          </pc:picChg>
          <pc:picChg chg="del">
            <ac:chgData name="Rosales, Karla" userId="0b2e1671-3f43-44dd-8c43-a65173f10dda" providerId="ADAL" clId="{AE743D6C-0C04-4615-8D1C-2925C6138F63}" dt="2024-08-26T20:03:22.278" v="272" actId="478"/>
            <ac:picMkLst>
              <pc:docMk/>
              <pc:sldMasterMk cId="1062555446" sldId="2147483871"/>
              <pc:sldLayoutMk cId="2292491140" sldId="2147483910"/>
              <ac:picMk id="8" creationId="{00000000-0000-0000-0000-000000000000}"/>
            </ac:picMkLst>
          </pc:picChg>
          <pc:picChg chg="del">
            <ac:chgData name="Rosales, Karla" userId="0b2e1671-3f43-44dd-8c43-a65173f10dda" providerId="ADAL" clId="{AE743D6C-0C04-4615-8D1C-2925C6138F63}" dt="2024-08-26T20:03:20.940" v="270" actId="478"/>
            <ac:picMkLst>
              <pc:docMk/>
              <pc:sldMasterMk cId="1062555446" sldId="2147483871"/>
              <pc:sldLayoutMk cId="2292491140" sldId="2147483910"/>
              <ac:picMk id="9" creationId="{00000000-0000-0000-0000-000000000000}"/>
            </ac:picMkLst>
          </pc:picChg>
          <pc:picChg chg="del">
            <ac:chgData name="Rosales, Karla" userId="0b2e1671-3f43-44dd-8c43-a65173f10dda" providerId="ADAL" clId="{AE743D6C-0C04-4615-8D1C-2925C6138F63}" dt="2024-08-26T20:03:20.373" v="269" actId="478"/>
            <ac:picMkLst>
              <pc:docMk/>
              <pc:sldMasterMk cId="1062555446" sldId="2147483871"/>
              <pc:sldLayoutMk cId="2292491140" sldId="2147483910"/>
              <ac:picMk id="10" creationId="{00000000-0000-0000-0000-000000000000}"/>
            </ac:picMkLst>
          </pc:picChg>
        </pc:sldLayoutChg>
        <pc:sldLayoutChg chg="delSp mod">
          <pc:chgData name="Rosales, Karla" userId="0b2e1671-3f43-44dd-8c43-a65173f10dda" providerId="ADAL" clId="{AE743D6C-0C04-4615-8D1C-2925C6138F63}" dt="2024-08-26T20:03:25.019" v="274" actId="478"/>
          <pc:sldLayoutMkLst>
            <pc:docMk/>
            <pc:sldMasterMk cId="1062555446" sldId="2147483871"/>
            <pc:sldLayoutMk cId="3043107922" sldId="2147483911"/>
          </pc:sldLayoutMkLst>
          <pc:picChg chg="del">
            <ac:chgData name="Rosales, Karla" userId="0b2e1671-3f43-44dd-8c43-a65173f10dda" providerId="ADAL" clId="{AE743D6C-0C04-4615-8D1C-2925C6138F63}" dt="2024-08-26T20:03:25.019" v="274" actId="478"/>
            <ac:picMkLst>
              <pc:docMk/>
              <pc:sldMasterMk cId="1062555446" sldId="2147483871"/>
              <pc:sldLayoutMk cId="3043107922" sldId="2147483911"/>
              <ac:picMk id="8" creationId="{00000000-0000-0000-0000-000000000000}"/>
            </ac:picMkLst>
          </pc:picChg>
          <pc:picChg chg="del">
            <ac:chgData name="Rosales, Karla" userId="0b2e1671-3f43-44dd-8c43-a65173f10dda" providerId="ADAL" clId="{AE743D6C-0C04-4615-8D1C-2925C6138F63}" dt="2024-08-26T20:03:24.591" v="273" actId="478"/>
            <ac:picMkLst>
              <pc:docMk/>
              <pc:sldMasterMk cId="1062555446" sldId="2147483871"/>
              <pc:sldLayoutMk cId="3043107922" sldId="2147483911"/>
              <ac:picMk id="9" creationId="{00000000-0000-0000-0000-000000000000}"/>
            </ac:picMkLst>
          </pc:picChg>
        </pc:sldLayoutChg>
        <pc:sldLayoutChg chg="delSp mod">
          <pc:chgData name="Rosales, Karla" userId="0b2e1671-3f43-44dd-8c43-a65173f10dda" providerId="ADAL" clId="{AE743D6C-0C04-4615-8D1C-2925C6138F63}" dt="2024-08-26T20:03:27.856" v="276" actId="478"/>
          <pc:sldLayoutMkLst>
            <pc:docMk/>
            <pc:sldMasterMk cId="1062555446" sldId="2147483871"/>
            <pc:sldLayoutMk cId="498766290" sldId="2147483912"/>
          </pc:sldLayoutMkLst>
          <pc:picChg chg="del">
            <ac:chgData name="Rosales, Karla" userId="0b2e1671-3f43-44dd-8c43-a65173f10dda" providerId="ADAL" clId="{AE743D6C-0C04-4615-8D1C-2925C6138F63}" dt="2024-08-26T20:03:27.856" v="276" actId="478"/>
            <ac:picMkLst>
              <pc:docMk/>
              <pc:sldMasterMk cId="1062555446" sldId="2147483871"/>
              <pc:sldLayoutMk cId="498766290" sldId="2147483912"/>
              <ac:picMk id="10" creationId="{00000000-0000-0000-0000-000000000000}"/>
            </ac:picMkLst>
          </pc:picChg>
          <pc:picChg chg="del">
            <ac:chgData name="Rosales, Karla" userId="0b2e1671-3f43-44dd-8c43-a65173f10dda" providerId="ADAL" clId="{AE743D6C-0C04-4615-8D1C-2925C6138F63}" dt="2024-08-26T20:03:27.417" v="275" actId="478"/>
            <ac:picMkLst>
              <pc:docMk/>
              <pc:sldMasterMk cId="1062555446" sldId="2147483871"/>
              <pc:sldLayoutMk cId="498766290" sldId="2147483912"/>
              <ac:picMk id="11" creationId="{00000000-0000-0000-0000-000000000000}"/>
            </ac:picMkLst>
          </pc:picChg>
        </pc:sldLayoutChg>
        <pc:sldLayoutChg chg="delSp mod">
          <pc:chgData name="Rosales, Karla" userId="0b2e1671-3f43-44dd-8c43-a65173f10dda" providerId="ADAL" clId="{AE743D6C-0C04-4615-8D1C-2925C6138F63}" dt="2024-08-26T20:03:43.604" v="278" actId="478"/>
          <pc:sldLayoutMkLst>
            <pc:docMk/>
            <pc:sldMasterMk cId="1062555446" sldId="2147483871"/>
            <pc:sldLayoutMk cId="3675229041" sldId="2147483913"/>
          </pc:sldLayoutMkLst>
          <pc:picChg chg="del">
            <ac:chgData name="Rosales, Karla" userId="0b2e1671-3f43-44dd-8c43-a65173f10dda" providerId="ADAL" clId="{AE743D6C-0C04-4615-8D1C-2925C6138F63}" dt="2024-08-26T20:03:43.604" v="278" actId="478"/>
            <ac:picMkLst>
              <pc:docMk/>
              <pc:sldMasterMk cId="1062555446" sldId="2147483871"/>
              <pc:sldLayoutMk cId="3675229041" sldId="2147483913"/>
              <ac:picMk id="6" creationId="{00000000-0000-0000-0000-000000000000}"/>
            </ac:picMkLst>
          </pc:picChg>
          <pc:picChg chg="del">
            <ac:chgData name="Rosales, Karla" userId="0b2e1671-3f43-44dd-8c43-a65173f10dda" providerId="ADAL" clId="{AE743D6C-0C04-4615-8D1C-2925C6138F63}" dt="2024-08-26T20:03:42.934" v="277" actId="478"/>
            <ac:picMkLst>
              <pc:docMk/>
              <pc:sldMasterMk cId="1062555446" sldId="2147483871"/>
              <pc:sldLayoutMk cId="3675229041" sldId="2147483913"/>
              <ac:picMk id="7" creationId="{00000000-0000-0000-0000-000000000000}"/>
            </ac:picMkLst>
          </pc:picChg>
        </pc:sldLayoutChg>
        <pc:sldLayoutChg chg="delSp mod">
          <pc:chgData name="Rosales, Karla" userId="0b2e1671-3f43-44dd-8c43-a65173f10dda" providerId="ADAL" clId="{AE743D6C-0C04-4615-8D1C-2925C6138F63}" dt="2024-08-26T20:03:45.687" v="280" actId="478"/>
          <pc:sldLayoutMkLst>
            <pc:docMk/>
            <pc:sldMasterMk cId="1062555446" sldId="2147483871"/>
            <pc:sldLayoutMk cId="1880155799" sldId="2147483914"/>
          </pc:sldLayoutMkLst>
          <pc:picChg chg="del">
            <ac:chgData name="Rosales, Karla" userId="0b2e1671-3f43-44dd-8c43-a65173f10dda" providerId="ADAL" clId="{AE743D6C-0C04-4615-8D1C-2925C6138F63}" dt="2024-08-26T20:03:45.687" v="280" actId="478"/>
            <ac:picMkLst>
              <pc:docMk/>
              <pc:sldMasterMk cId="1062555446" sldId="2147483871"/>
              <pc:sldLayoutMk cId="1880155799" sldId="2147483914"/>
              <ac:picMk id="5" creationId="{00000000-0000-0000-0000-000000000000}"/>
            </ac:picMkLst>
          </pc:picChg>
          <pc:picChg chg="del">
            <ac:chgData name="Rosales, Karla" userId="0b2e1671-3f43-44dd-8c43-a65173f10dda" providerId="ADAL" clId="{AE743D6C-0C04-4615-8D1C-2925C6138F63}" dt="2024-08-26T20:03:45.108" v="279" actId="478"/>
            <ac:picMkLst>
              <pc:docMk/>
              <pc:sldMasterMk cId="1062555446" sldId="2147483871"/>
              <pc:sldLayoutMk cId="1880155799" sldId="2147483914"/>
              <ac:picMk id="6" creationId="{00000000-0000-0000-0000-000000000000}"/>
            </ac:picMkLst>
          </pc:picChg>
        </pc:sldLayoutChg>
        <pc:sldLayoutChg chg="delSp modSp mod">
          <pc:chgData name="Rosales, Karla" userId="0b2e1671-3f43-44dd-8c43-a65173f10dda" providerId="ADAL" clId="{AE743D6C-0C04-4615-8D1C-2925C6138F63}" dt="2024-08-26T20:03:51.146" v="283" actId="478"/>
          <pc:sldLayoutMkLst>
            <pc:docMk/>
            <pc:sldMasterMk cId="1062555446" sldId="2147483871"/>
            <pc:sldLayoutMk cId="23401037" sldId="2147483915"/>
          </pc:sldLayoutMkLst>
          <pc:picChg chg="del">
            <ac:chgData name="Rosales, Karla" userId="0b2e1671-3f43-44dd-8c43-a65173f10dda" providerId="ADAL" clId="{AE743D6C-0C04-4615-8D1C-2925C6138F63}" dt="2024-08-26T20:03:51.146" v="283" actId="478"/>
            <ac:picMkLst>
              <pc:docMk/>
              <pc:sldMasterMk cId="1062555446" sldId="2147483871"/>
              <pc:sldLayoutMk cId="23401037" sldId="2147483915"/>
              <ac:picMk id="8" creationId="{00000000-0000-0000-0000-000000000000}"/>
            </ac:picMkLst>
          </pc:picChg>
          <pc:picChg chg="del mod">
            <ac:chgData name="Rosales, Karla" userId="0b2e1671-3f43-44dd-8c43-a65173f10dda" providerId="ADAL" clId="{AE743D6C-0C04-4615-8D1C-2925C6138F63}" dt="2024-08-26T20:03:50.547" v="282" actId="478"/>
            <ac:picMkLst>
              <pc:docMk/>
              <pc:sldMasterMk cId="1062555446" sldId="2147483871"/>
              <pc:sldLayoutMk cId="23401037" sldId="2147483915"/>
              <ac:picMk id="9" creationId="{00000000-0000-0000-0000-000000000000}"/>
            </ac:picMkLst>
          </pc:picChg>
        </pc:sldLayoutChg>
        <pc:sldLayoutChg chg="delSp mod">
          <pc:chgData name="Rosales, Karla" userId="0b2e1671-3f43-44dd-8c43-a65173f10dda" providerId="ADAL" clId="{AE743D6C-0C04-4615-8D1C-2925C6138F63}" dt="2024-08-26T20:05:18.008" v="285" actId="478"/>
          <pc:sldLayoutMkLst>
            <pc:docMk/>
            <pc:sldMasterMk cId="1062555446" sldId="2147483871"/>
            <pc:sldLayoutMk cId="2059353815" sldId="2147483916"/>
          </pc:sldLayoutMkLst>
          <pc:picChg chg="del">
            <ac:chgData name="Rosales, Karla" userId="0b2e1671-3f43-44dd-8c43-a65173f10dda" providerId="ADAL" clId="{AE743D6C-0C04-4615-8D1C-2925C6138F63}" dt="2024-08-26T20:05:18.008" v="285" actId="478"/>
            <ac:picMkLst>
              <pc:docMk/>
              <pc:sldMasterMk cId="1062555446" sldId="2147483871"/>
              <pc:sldLayoutMk cId="2059353815" sldId="2147483916"/>
              <ac:picMk id="8" creationId="{00000000-0000-0000-0000-000000000000}"/>
            </ac:picMkLst>
          </pc:picChg>
          <pc:picChg chg="del">
            <ac:chgData name="Rosales, Karla" userId="0b2e1671-3f43-44dd-8c43-a65173f10dda" providerId="ADAL" clId="{AE743D6C-0C04-4615-8D1C-2925C6138F63}" dt="2024-08-26T20:05:17.366" v="284" actId="478"/>
            <ac:picMkLst>
              <pc:docMk/>
              <pc:sldMasterMk cId="1062555446" sldId="2147483871"/>
              <pc:sldLayoutMk cId="2059353815" sldId="2147483916"/>
              <ac:picMk id="9" creationId="{00000000-0000-0000-0000-000000000000}"/>
            </ac:picMkLst>
          </pc:picChg>
        </pc:sldLayoutChg>
        <pc:sldLayoutChg chg="delSp mod">
          <pc:chgData name="Rosales, Karla" userId="0b2e1671-3f43-44dd-8c43-a65173f10dda" providerId="ADAL" clId="{AE743D6C-0C04-4615-8D1C-2925C6138F63}" dt="2024-08-26T20:05:20.741" v="287" actId="478"/>
          <pc:sldLayoutMkLst>
            <pc:docMk/>
            <pc:sldMasterMk cId="1062555446" sldId="2147483871"/>
            <pc:sldLayoutMk cId="426177037" sldId="2147483917"/>
          </pc:sldLayoutMkLst>
          <pc:picChg chg="del">
            <ac:chgData name="Rosales, Karla" userId="0b2e1671-3f43-44dd-8c43-a65173f10dda" providerId="ADAL" clId="{AE743D6C-0C04-4615-8D1C-2925C6138F63}" dt="2024-08-26T20:05:20.741" v="287" actId="478"/>
            <ac:picMkLst>
              <pc:docMk/>
              <pc:sldMasterMk cId="1062555446" sldId="2147483871"/>
              <pc:sldLayoutMk cId="426177037" sldId="2147483917"/>
              <ac:picMk id="7" creationId="{00000000-0000-0000-0000-000000000000}"/>
            </ac:picMkLst>
          </pc:picChg>
          <pc:picChg chg="del">
            <ac:chgData name="Rosales, Karla" userId="0b2e1671-3f43-44dd-8c43-a65173f10dda" providerId="ADAL" clId="{AE743D6C-0C04-4615-8D1C-2925C6138F63}" dt="2024-08-26T20:05:20.332" v="286" actId="478"/>
            <ac:picMkLst>
              <pc:docMk/>
              <pc:sldMasterMk cId="1062555446" sldId="2147483871"/>
              <pc:sldLayoutMk cId="426177037" sldId="2147483917"/>
              <ac:picMk id="8" creationId="{00000000-0000-0000-0000-000000000000}"/>
            </ac:picMkLst>
          </pc:picChg>
        </pc:sldLayoutChg>
        <pc:sldLayoutChg chg="delSp mod">
          <pc:chgData name="Rosales, Karla" userId="0b2e1671-3f43-44dd-8c43-a65173f10dda" providerId="ADAL" clId="{AE743D6C-0C04-4615-8D1C-2925C6138F63}" dt="2024-08-26T20:05:23.312" v="289" actId="478"/>
          <pc:sldLayoutMkLst>
            <pc:docMk/>
            <pc:sldMasterMk cId="1062555446" sldId="2147483871"/>
            <pc:sldLayoutMk cId="607107833" sldId="2147483918"/>
          </pc:sldLayoutMkLst>
          <pc:picChg chg="del">
            <ac:chgData name="Rosales, Karla" userId="0b2e1671-3f43-44dd-8c43-a65173f10dda" providerId="ADAL" clId="{AE743D6C-0C04-4615-8D1C-2925C6138F63}" dt="2024-08-26T20:05:23.312" v="289" actId="478"/>
            <ac:picMkLst>
              <pc:docMk/>
              <pc:sldMasterMk cId="1062555446" sldId="2147483871"/>
              <pc:sldLayoutMk cId="607107833" sldId="2147483918"/>
              <ac:picMk id="7" creationId="{00000000-0000-0000-0000-000000000000}"/>
            </ac:picMkLst>
          </pc:picChg>
          <pc:picChg chg="del">
            <ac:chgData name="Rosales, Karla" userId="0b2e1671-3f43-44dd-8c43-a65173f10dda" providerId="ADAL" clId="{AE743D6C-0C04-4615-8D1C-2925C6138F63}" dt="2024-08-26T20:05:22.823" v="288" actId="478"/>
            <ac:picMkLst>
              <pc:docMk/>
              <pc:sldMasterMk cId="1062555446" sldId="2147483871"/>
              <pc:sldLayoutMk cId="607107833" sldId="2147483918"/>
              <ac:picMk id="8" creationId="{00000000-0000-0000-0000-000000000000}"/>
            </ac:picMkLst>
          </pc:picChg>
        </pc:sldLayoutChg>
      </pc:sldMasterChg>
      <pc:sldMasterChg chg="modSldLayout">
        <pc:chgData name="Rosales, Karla" userId="0b2e1671-3f43-44dd-8c43-a65173f10dda" providerId="ADAL" clId="{AE743D6C-0C04-4615-8D1C-2925C6138F63}" dt="2024-08-26T20:06:55.314" v="312" actId="478"/>
        <pc:sldMasterMkLst>
          <pc:docMk/>
          <pc:sldMasterMk cId="1299586804" sldId="2147483919"/>
        </pc:sldMasterMkLst>
        <pc:sldLayoutChg chg="delSp modSp mod">
          <pc:chgData name="Rosales, Karla" userId="0b2e1671-3f43-44dd-8c43-a65173f10dda" providerId="ADAL" clId="{AE743D6C-0C04-4615-8D1C-2925C6138F63}" dt="2024-08-26T20:05:25.140" v="291" actId="478"/>
          <pc:sldLayoutMkLst>
            <pc:docMk/>
            <pc:sldMasterMk cId="1299586804" sldId="2147483919"/>
            <pc:sldLayoutMk cId="2486476069" sldId="2147483920"/>
          </pc:sldLayoutMkLst>
          <pc:picChg chg="del">
            <ac:chgData name="Rosales, Karla" userId="0b2e1671-3f43-44dd-8c43-a65173f10dda" providerId="ADAL" clId="{AE743D6C-0C04-4615-8D1C-2925C6138F63}" dt="2024-08-26T20:05:25.140" v="291" actId="478"/>
            <ac:picMkLst>
              <pc:docMk/>
              <pc:sldMasterMk cId="1299586804" sldId="2147483919"/>
              <pc:sldLayoutMk cId="2486476069" sldId="2147483920"/>
              <ac:picMk id="7" creationId="{00000000-0000-0000-0000-000000000000}"/>
            </ac:picMkLst>
          </pc:picChg>
        </pc:sldLayoutChg>
        <pc:sldLayoutChg chg="delSp modSp mod">
          <pc:chgData name="Rosales, Karla" userId="0b2e1671-3f43-44dd-8c43-a65173f10dda" providerId="ADAL" clId="{AE743D6C-0C04-4615-8D1C-2925C6138F63}" dt="2024-08-26T20:05:27.331" v="293" actId="478"/>
          <pc:sldLayoutMkLst>
            <pc:docMk/>
            <pc:sldMasterMk cId="1299586804" sldId="2147483919"/>
            <pc:sldLayoutMk cId="3117457186" sldId="2147483921"/>
          </pc:sldLayoutMkLst>
          <pc:picChg chg="del">
            <ac:chgData name="Rosales, Karla" userId="0b2e1671-3f43-44dd-8c43-a65173f10dda" providerId="ADAL" clId="{AE743D6C-0C04-4615-8D1C-2925C6138F63}" dt="2024-08-26T20:05:27.331" v="293" actId="478"/>
            <ac:picMkLst>
              <pc:docMk/>
              <pc:sldMasterMk cId="1299586804" sldId="2147483919"/>
              <pc:sldLayoutMk cId="3117457186" sldId="2147483921"/>
              <ac:picMk id="7" creationId="{00000000-0000-0000-0000-000000000000}"/>
            </ac:picMkLst>
          </pc:picChg>
        </pc:sldLayoutChg>
        <pc:sldLayoutChg chg="delSp modSp mod">
          <pc:chgData name="Rosales, Karla" userId="0b2e1671-3f43-44dd-8c43-a65173f10dda" providerId="ADAL" clId="{AE743D6C-0C04-4615-8D1C-2925C6138F63}" dt="2024-08-26T20:06:02.731" v="297" actId="478"/>
          <pc:sldLayoutMkLst>
            <pc:docMk/>
            <pc:sldMasterMk cId="1299586804" sldId="2147483919"/>
            <pc:sldLayoutMk cId="2309341859" sldId="2147483922"/>
          </pc:sldLayoutMkLst>
          <pc:picChg chg="del">
            <ac:chgData name="Rosales, Karla" userId="0b2e1671-3f43-44dd-8c43-a65173f10dda" providerId="ADAL" clId="{AE743D6C-0C04-4615-8D1C-2925C6138F63}" dt="2024-08-26T20:06:00.811" v="296" actId="478"/>
            <ac:picMkLst>
              <pc:docMk/>
              <pc:sldMasterMk cId="1299586804" sldId="2147483919"/>
              <pc:sldLayoutMk cId="2309341859" sldId="2147483922"/>
              <ac:picMk id="7" creationId="{00000000-0000-0000-0000-000000000000}"/>
            </ac:picMkLst>
          </pc:picChg>
          <pc:picChg chg="del">
            <ac:chgData name="Rosales, Karla" userId="0b2e1671-3f43-44dd-8c43-a65173f10dda" providerId="ADAL" clId="{AE743D6C-0C04-4615-8D1C-2925C6138F63}" dt="2024-08-26T20:06:02.731" v="297" actId="478"/>
            <ac:picMkLst>
              <pc:docMk/>
              <pc:sldMasterMk cId="1299586804" sldId="2147483919"/>
              <pc:sldLayoutMk cId="2309341859" sldId="2147483922"/>
              <ac:picMk id="8" creationId="{00000000-0000-0000-0000-000000000000}"/>
            </ac:picMkLst>
          </pc:picChg>
        </pc:sldLayoutChg>
        <pc:sldLayoutChg chg="delSp modSp mod">
          <pc:chgData name="Rosales, Karla" userId="0b2e1671-3f43-44dd-8c43-a65173f10dda" providerId="ADAL" clId="{AE743D6C-0C04-4615-8D1C-2925C6138F63}" dt="2024-08-26T20:06:27.379" v="298" actId="478"/>
          <pc:sldLayoutMkLst>
            <pc:docMk/>
            <pc:sldMasterMk cId="1299586804" sldId="2147483919"/>
            <pc:sldLayoutMk cId="3398031146" sldId="2147483923"/>
          </pc:sldLayoutMkLst>
          <pc:picChg chg="del">
            <ac:chgData name="Rosales, Karla" userId="0b2e1671-3f43-44dd-8c43-a65173f10dda" providerId="ADAL" clId="{AE743D6C-0C04-4615-8D1C-2925C6138F63}" dt="2024-08-26T20:06:27.379" v="298" actId="478"/>
            <ac:picMkLst>
              <pc:docMk/>
              <pc:sldMasterMk cId="1299586804" sldId="2147483919"/>
              <pc:sldLayoutMk cId="3398031146" sldId="2147483923"/>
              <ac:picMk id="8" creationId="{00000000-0000-0000-0000-000000000000}"/>
            </ac:picMkLst>
          </pc:picChg>
        </pc:sldLayoutChg>
        <pc:sldLayoutChg chg="delSp modSp mod">
          <pc:chgData name="Rosales, Karla" userId="0b2e1671-3f43-44dd-8c43-a65173f10dda" providerId="ADAL" clId="{AE743D6C-0C04-4615-8D1C-2925C6138F63}" dt="2024-08-26T20:06:29.290" v="300" actId="478"/>
          <pc:sldLayoutMkLst>
            <pc:docMk/>
            <pc:sldMasterMk cId="1299586804" sldId="2147483919"/>
            <pc:sldLayoutMk cId="1639154511" sldId="2147483924"/>
          </pc:sldLayoutMkLst>
          <pc:picChg chg="del">
            <ac:chgData name="Rosales, Karla" userId="0b2e1671-3f43-44dd-8c43-a65173f10dda" providerId="ADAL" clId="{AE743D6C-0C04-4615-8D1C-2925C6138F63}" dt="2024-08-26T20:06:29.290" v="300" actId="478"/>
            <ac:picMkLst>
              <pc:docMk/>
              <pc:sldMasterMk cId="1299586804" sldId="2147483919"/>
              <pc:sldLayoutMk cId="1639154511" sldId="2147483924"/>
              <ac:picMk id="10" creationId="{00000000-0000-0000-0000-000000000000}"/>
            </ac:picMkLst>
          </pc:picChg>
        </pc:sldLayoutChg>
        <pc:sldLayoutChg chg="delSp modSp mod">
          <pc:chgData name="Rosales, Karla" userId="0b2e1671-3f43-44dd-8c43-a65173f10dda" providerId="ADAL" clId="{AE743D6C-0C04-4615-8D1C-2925C6138F63}" dt="2024-08-26T20:06:31.124" v="302" actId="478"/>
          <pc:sldLayoutMkLst>
            <pc:docMk/>
            <pc:sldMasterMk cId="1299586804" sldId="2147483919"/>
            <pc:sldLayoutMk cId="2503996341" sldId="2147483925"/>
          </pc:sldLayoutMkLst>
          <pc:picChg chg="del">
            <ac:chgData name="Rosales, Karla" userId="0b2e1671-3f43-44dd-8c43-a65173f10dda" providerId="ADAL" clId="{AE743D6C-0C04-4615-8D1C-2925C6138F63}" dt="2024-08-26T20:06:31.124" v="302" actId="478"/>
            <ac:picMkLst>
              <pc:docMk/>
              <pc:sldMasterMk cId="1299586804" sldId="2147483919"/>
              <pc:sldLayoutMk cId="2503996341" sldId="2147483925"/>
              <ac:picMk id="6" creationId="{00000000-0000-0000-0000-000000000000}"/>
            </ac:picMkLst>
          </pc:picChg>
        </pc:sldLayoutChg>
        <pc:sldLayoutChg chg="delSp modSp mod">
          <pc:chgData name="Rosales, Karla" userId="0b2e1671-3f43-44dd-8c43-a65173f10dda" providerId="ADAL" clId="{AE743D6C-0C04-4615-8D1C-2925C6138F63}" dt="2024-08-26T20:06:33.163" v="304" actId="478"/>
          <pc:sldLayoutMkLst>
            <pc:docMk/>
            <pc:sldMasterMk cId="1299586804" sldId="2147483919"/>
            <pc:sldLayoutMk cId="3024670732" sldId="2147483926"/>
          </pc:sldLayoutMkLst>
          <pc:picChg chg="del">
            <ac:chgData name="Rosales, Karla" userId="0b2e1671-3f43-44dd-8c43-a65173f10dda" providerId="ADAL" clId="{AE743D6C-0C04-4615-8D1C-2925C6138F63}" dt="2024-08-26T20:06:33.163" v="304" actId="478"/>
            <ac:picMkLst>
              <pc:docMk/>
              <pc:sldMasterMk cId="1299586804" sldId="2147483919"/>
              <pc:sldLayoutMk cId="3024670732" sldId="2147483926"/>
              <ac:picMk id="5" creationId="{00000000-0000-0000-0000-000000000000}"/>
            </ac:picMkLst>
          </pc:picChg>
        </pc:sldLayoutChg>
        <pc:sldLayoutChg chg="delSp modSp mod">
          <pc:chgData name="Rosales, Karla" userId="0b2e1671-3f43-44dd-8c43-a65173f10dda" providerId="ADAL" clId="{AE743D6C-0C04-4615-8D1C-2925C6138F63}" dt="2024-08-26T20:06:35.095" v="306" actId="478"/>
          <pc:sldLayoutMkLst>
            <pc:docMk/>
            <pc:sldMasterMk cId="1299586804" sldId="2147483919"/>
            <pc:sldLayoutMk cId="2243473934" sldId="2147483927"/>
          </pc:sldLayoutMkLst>
          <pc:picChg chg="del">
            <ac:chgData name="Rosales, Karla" userId="0b2e1671-3f43-44dd-8c43-a65173f10dda" providerId="ADAL" clId="{AE743D6C-0C04-4615-8D1C-2925C6138F63}" dt="2024-08-26T20:06:35.095" v="306" actId="478"/>
            <ac:picMkLst>
              <pc:docMk/>
              <pc:sldMasterMk cId="1299586804" sldId="2147483919"/>
              <pc:sldLayoutMk cId="2243473934" sldId="2147483927"/>
              <ac:picMk id="8" creationId="{00000000-0000-0000-0000-000000000000}"/>
            </ac:picMkLst>
          </pc:picChg>
        </pc:sldLayoutChg>
        <pc:sldLayoutChg chg="delSp modSp mod">
          <pc:chgData name="Rosales, Karla" userId="0b2e1671-3f43-44dd-8c43-a65173f10dda" providerId="ADAL" clId="{AE743D6C-0C04-4615-8D1C-2925C6138F63}" dt="2024-08-26T20:06:36.989" v="308" actId="478"/>
          <pc:sldLayoutMkLst>
            <pc:docMk/>
            <pc:sldMasterMk cId="1299586804" sldId="2147483919"/>
            <pc:sldLayoutMk cId="83765614" sldId="2147483928"/>
          </pc:sldLayoutMkLst>
          <pc:picChg chg="del">
            <ac:chgData name="Rosales, Karla" userId="0b2e1671-3f43-44dd-8c43-a65173f10dda" providerId="ADAL" clId="{AE743D6C-0C04-4615-8D1C-2925C6138F63}" dt="2024-08-26T20:06:36.989" v="308" actId="478"/>
            <ac:picMkLst>
              <pc:docMk/>
              <pc:sldMasterMk cId="1299586804" sldId="2147483919"/>
              <pc:sldLayoutMk cId="83765614" sldId="2147483928"/>
              <ac:picMk id="8" creationId="{00000000-0000-0000-0000-000000000000}"/>
            </ac:picMkLst>
          </pc:picChg>
        </pc:sldLayoutChg>
        <pc:sldLayoutChg chg="delSp modSp mod">
          <pc:chgData name="Rosales, Karla" userId="0b2e1671-3f43-44dd-8c43-a65173f10dda" providerId="ADAL" clId="{AE743D6C-0C04-4615-8D1C-2925C6138F63}" dt="2024-08-26T20:06:45.823" v="310" actId="478"/>
          <pc:sldLayoutMkLst>
            <pc:docMk/>
            <pc:sldMasterMk cId="1299586804" sldId="2147483919"/>
            <pc:sldLayoutMk cId="2281293848" sldId="2147483929"/>
          </pc:sldLayoutMkLst>
          <pc:picChg chg="del">
            <ac:chgData name="Rosales, Karla" userId="0b2e1671-3f43-44dd-8c43-a65173f10dda" providerId="ADAL" clId="{AE743D6C-0C04-4615-8D1C-2925C6138F63}" dt="2024-08-26T20:06:45.823" v="310" actId="478"/>
            <ac:picMkLst>
              <pc:docMk/>
              <pc:sldMasterMk cId="1299586804" sldId="2147483919"/>
              <pc:sldLayoutMk cId="2281293848" sldId="2147483929"/>
              <ac:picMk id="7" creationId="{00000000-0000-0000-0000-000000000000}"/>
            </ac:picMkLst>
          </pc:picChg>
        </pc:sldLayoutChg>
        <pc:sldLayoutChg chg="delSp modSp mod">
          <pc:chgData name="Rosales, Karla" userId="0b2e1671-3f43-44dd-8c43-a65173f10dda" providerId="ADAL" clId="{AE743D6C-0C04-4615-8D1C-2925C6138F63}" dt="2024-08-26T20:06:55.314" v="312" actId="478"/>
          <pc:sldLayoutMkLst>
            <pc:docMk/>
            <pc:sldMasterMk cId="1299586804" sldId="2147483919"/>
            <pc:sldLayoutMk cId="928633249" sldId="2147483930"/>
          </pc:sldLayoutMkLst>
          <pc:picChg chg="del">
            <ac:chgData name="Rosales, Karla" userId="0b2e1671-3f43-44dd-8c43-a65173f10dda" providerId="ADAL" clId="{AE743D6C-0C04-4615-8D1C-2925C6138F63}" dt="2024-08-26T20:06:55.314" v="312" actId="478"/>
            <ac:picMkLst>
              <pc:docMk/>
              <pc:sldMasterMk cId="1299586804" sldId="2147483919"/>
              <pc:sldLayoutMk cId="928633249" sldId="2147483930"/>
              <ac:picMk id="7" creationId="{00000000-0000-0000-0000-000000000000}"/>
            </ac:picMkLst>
          </pc:picChg>
        </pc:sldLayoutChg>
      </pc:sldMasterChg>
      <pc:sldMasterChg chg="modSldLayout">
        <pc:chgData name="Rosales, Karla" userId="0b2e1671-3f43-44dd-8c43-a65173f10dda" providerId="ADAL" clId="{AE743D6C-0C04-4615-8D1C-2925C6138F63}" dt="2024-08-26T20:07:41.772" v="336" actId="478"/>
        <pc:sldMasterMkLst>
          <pc:docMk/>
          <pc:sldMasterMk cId="3895106221" sldId="2147483931"/>
        </pc:sldMasterMkLst>
        <pc:sldLayoutChg chg="delSp modSp mod">
          <pc:chgData name="Rosales, Karla" userId="0b2e1671-3f43-44dd-8c43-a65173f10dda" providerId="ADAL" clId="{AE743D6C-0C04-4615-8D1C-2925C6138F63}" dt="2024-08-26T20:06:58.771" v="314" actId="478"/>
          <pc:sldLayoutMkLst>
            <pc:docMk/>
            <pc:sldMasterMk cId="3895106221" sldId="2147483931"/>
            <pc:sldLayoutMk cId="2297589560" sldId="2147483932"/>
          </pc:sldLayoutMkLst>
          <pc:picChg chg="del">
            <ac:chgData name="Rosales, Karla" userId="0b2e1671-3f43-44dd-8c43-a65173f10dda" providerId="ADAL" clId="{AE743D6C-0C04-4615-8D1C-2925C6138F63}" dt="2024-08-26T20:06:58.771" v="314" actId="478"/>
            <ac:picMkLst>
              <pc:docMk/>
              <pc:sldMasterMk cId="3895106221" sldId="2147483931"/>
              <pc:sldLayoutMk cId="2297589560" sldId="2147483932"/>
              <ac:picMk id="7" creationId="{00000000-0000-0000-0000-000000000000}"/>
            </ac:picMkLst>
          </pc:picChg>
        </pc:sldLayoutChg>
        <pc:sldLayoutChg chg="delSp modSp mod">
          <pc:chgData name="Rosales, Karla" userId="0b2e1671-3f43-44dd-8c43-a65173f10dda" providerId="ADAL" clId="{AE743D6C-0C04-4615-8D1C-2925C6138F63}" dt="2024-08-26T20:07:04.582" v="317" actId="478"/>
          <pc:sldLayoutMkLst>
            <pc:docMk/>
            <pc:sldMasterMk cId="3895106221" sldId="2147483931"/>
            <pc:sldLayoutMk cId="185891865" sldId="2147483933"/>
          </pc:sldLayoutMkLst>
          <pc:picChg chg="del">
            <ac:chgData name="Rosales, Karla" userId="0b2e1671-3f43-44dd-8c43-a65173f10dda" providerId="ADAL" clId="{AE743D6C-0C04-4615-8D1C-2925C6138F63}" dt="2024-08-26T20:07:04.582" v="317" actId="478"/>
            <ac:picMkLst>
              <pc:docMk/>
              <pc:sldMasterMk cId="3895106221" sldId="2147483931"/>
              <pc:sldLayoutMk cId="185891865" sldId="2147483933"/>
              <ac:picMk id="7" creationId="{00000000-0000-0000-0000-000000000000}"/>
            </ac:picMkLst>
          </pc:picChg>
        </pc:sldLayoutChg>
        <pc:sldLayoutChg chg="delSp modSp mod">
          <pc:chgData name="Rosales, Karla" userId="0b2e1671-3f43-44dd-8c43-a65173f10dda" providerId="ADAL" clId="{AE743D6C-0C04-4615-8D1C-2925C6138F63}" dt="2024-08-26T20:07:08.867" v="319" actId="478"/>
          <pc:sldLayoutMkLst>
            <pc:docMk/>
            <pc:sldMasterMk cId="3895106221" sldId="2147483931"/>
            <pc:sldLayoutMk cId="71881644" sldId="2147483934"/>
          </pc:sldLayoutMkLst>
          <pc:picChg chg="del">
            <ac:chgData name="Rosales, Karla" userId="0b2e1671-3f43-44dd-8c43-a65173f10dda" providerId="ADAL" clId="{AE743D6C-0C04-4615-8D1C-2925C6138F63}" dt="2024-08-26T20:07:08.416" v="318" actId="478"/>
            <ac:picMkLst>
              <pc:docMk/>
              <pc:sldMasterMk cId="3895106221" sldId="2147483931"/>
              <pc:sldLayoutMk cId="71881644" sldId="2147483934"/>
              <ac:picMk id="7" creationId="{00000000-0000-0000-0000-000000000000}"/>
            </ac:picMkLst>
          </pc:picChg>
          <pc:picChg chg="del">
            <ac:chgData name="Rosales, Karla" userId="0b2e1671-3f43-44dd-8c43-a65173f10dda" providerId="ADAL" clId="{AE743D6C-0C04-4615-8D1C-2925C6138F63}" dt="2024-08-26T20:07:08.867" v="319" actId="478"/>
            <ac:picMkLst>
              <pc:docMk/>
              <pc:sldMasterMk cId="3895106221" sldId="2147483931"/>
              <pc:sldLayoutMk cId="71881644" sldId="2147483934"/>
              <ac:picMk id="8" creationId="{00000000-0000-0000-0000-000000000000}"/>
            </ac:picMkLst>
          </pc:picChg>
        </pc:sldLayoutChg>
        <pc:sldLayoutChg chg="delSp modSp mod">
          <pc:chgData name="Rosales, Karla" userId="0b2e1671-3f43-44dd-8c43-a65173f10dda" providerId="ADAL" clId="{AE743D6C-0C04-4615-8D1C-2925C6138F63}" dt="2024-08-26T20:07:13.181" v="321" actId="478"/>
          <pc:sldLayoutMkLst>
            <pc:docMk/>
            <pc:sldMasterMk cId="3895106221" sldId="2147483931"/>
            <pc:sldLayoutMk cId="2683589263" sldId="2147483935"/>
          </pc:sldLayoutMkLst>
          <pc:picChg chg="del">
            <ac:chgData name="Rosales, Karla" userId="0b2e1671-3f43-44dd-8c43-a65173f10dda" providerId="ADAL" clId="{AE743D6C-0C04-4615-8D1C-2925C6138F63}" dt="2024-08-26T20:07:13.181" v="321" actId="478"/>
            <ac:picMkLst>
              <pc:docMk/>
              <pc:sldMasterMk cId="3895106221" sldId="2147483931"/>
              <pc:sldLayoutMk cId="2683589263" sldId="2147483935"/>
              <ac:picMk id="8" creationId="{00000000-0000-0000-0000-000000000000}"/>
            </ac:picMkLst>
          </pc:picChg>
        </pc:sldLayoutChg>
        <pc:sldLayoutChg chg="delSp modSp mod">
          <pc:chgData name="Rosales, Karla" userId="0b2e1671-3f43-44dd-8c43-a65173f10dda" providerId="ADAL" clId="{AE743D6C-0C04-4615-8D1C-2925C6138F63}" dt="2024-08-26T20:07:15.601" v="323" actId="478"/>
          <pc:sldLayoutMkLst>
            <pc:docMk/>
            <pc:sldMasterMk cId="3895106221" sldId="2147483931"/>
            <pc:sldLayoutMk cId="799771236" sldId="2147483936"/>
          </pc:sldLayoutMkLst>
          <pc:picChg chg="del">
            <ac:chgData name="Rosales, Karla" userId="0b2e1671-3f43-44dd-8c43-a65173f10dda" providerId="ADAL" clId="{AE743D6C-0C04-4615-8D1C-2925C6138F63}" dt="2024-08-26T20:07:15.601" v="323" actId="478"/>
            <ac:picMkLst>
              <pc:docMk/>
              <pc:sldMasterMk cId="3895106221" sldId="2147483931"/>
              <pc:sldLayoutMk cId="799771236" sldId="2147483936"/>
              <ac:picMk id="10" creationId="{00000000-0000-0000-0000-000000000000}"/>
            </ac:picMkLst>
          </pc:picChg>
        </pc:sldLayoutChg>
        <pc:sldLayoutChg chg="delSp modSp mod">
          <pc:chgData name="Rosales, Karla" userId="0b2e1671-3f43-44dd-8c43-a65173f10dda" providerId="ADAL" clId="{AE743D6C-0C04-4615-8D1C-2925C6138F63}" dt="2024-08-26T20:07:20.047" v="325" actId="478"/>
          <pc:sldLayoutMkLst>
            <pc:docMk/>
            <pc:sldMasterMk cId="3895106221" sldId="2147483931"/>
            <pc:sldLayoutMk cId="168723438" sldId="2147483937"/>
          </pc:sldLayoutMkLst>
          <pc:picChg chg="del">
            <ac:chgData name="Rosales, Karla" userId="0b2e1671-3f43-44dd-8c43-a65173f10dda" providerId="ADAL" clId="{AE743D6C-0C04-4615-8D1C-2925C6138F63}" dt="2024-08-26T20:07:20.047" v="325" actId="478"/>
            <ac:picMkLst>
              <pc:docMk/>
              <pc:sldMasterMk cId="3895106221" sldId="2147483931"/>
              <pc:sldLayoutMk cId="168723438" sldId="2147483937"/>
              <ac:picMk id="6" creationId="{00000000-0000-0000-0000-000000000000}"/>
            </ac:picMkLst>
          </pc:picChg>
        </pc:sldLayoutChg>
        <pc:sldLayoutChg chg="delSp modSp mod">
          <pc:chgData name="Rosales, Karla" userId="0b2e1671-3f43-44dd-8c43-a65173f10dda" providerId="ADAL" clId="{AE743D6C-0C04-4615-8D1C-2925C6138F63}" dt="2024-08-26T20:07:27.852" v="327" actId="478"/>
          <pc:sldLayoutMkLst>
            <pc:docMk/>
            <pc:sldMasterMk cId="3895106221" sldId="2147483931"/>
            <pc:sldLayoutMk cId="3196761286" sldId="2147483938"/>
          </pc:sldLayoutMkLst>
          <pc:picChg chg="del">
            <ac:chgData name="Rosales, Karla" userId="0b2e1671-3f43-44dd-8c43-a65173f10dda" providerId="ADAL" clId="{AE743D6C-0C04-4615-8D1C-2925C6138F63}" dt="2024-08-26T20:07:27.852" v="327" actId="478"/>
            <ac:picMkLst>
              <pc:docMk/>
              <pc:sldMasterMk cId="3895106221" sldId="2147483931"/>
              <pc:sldLayoutMk cId="3196761286" sldId="2147483938"/>
              <ac:picMk id="5" creationId="{00000000-0000-0000-0000-000000000000}"/>
            </ac:picMkLst>
          </pc:picChg>
        </pc:sldLayoutChg>
        <pc:sldLayoutChg chg="delSp modSp mod">
          <pc:chgData name="Rosales, Karla" userId="0b2e1671-3f43-44dd-8c43-a65173f10dda" providerId="ADAL" clId="{AE743D6C-0C04-4615-8D1C-2925C6138F63}" dt="2024-08-26T20:07:29.729" v="329" actId="478"/>
          <pc:sldLayoutMkLst>
            <pc:docMk/>
            <pc:sldMasterMk cId="3895106221" sldId="2147483931"/>
            <pc:sldLayoutMk cId="4175931223" sldId="2147483939"/>
          </pc:sldLayoutMkLst>
          <pc:picChg chg="del">
            <ac:chgData name="Rosales, Karla" userId="0b2e1671-3f43-44dd-8c43-a65173f10dda" providerId="ADAL" clId="{AE743D6C-0C04-4615-8D1C-2925C6138F63}" dt="2024-08-26T20:07:29.729" v="329" actId="478"/>
            <ac:picMkLst>
              <pc:docMk/>
              <pc:sldMasterMk cId="3895106221" sldId="2147483931"/>
              <pc:sldLayoutMk cId="4175931223" sldId="2147483939"/>
              <ac:picMk id="8" creationId="{00000000-0000-0000-0000-000000000000}"/>
            </ac:picMkLst>
          </pc:picChg>
        </pc:sldLayoutChg>
        <pc:sldLayoutChg chg="delSp modSp mod">
          <pc:chgData name="Rosales, Karla" userId="0b2e1671-3f43-44dd-8c43-a65173f10dda" providerId="ADAL" clId="{AE743D6C-0C04-4615-8D1C-2925C6138F63}" dt="2024-08-26T20:07:32.161" v="331" actId="478"/>
          <pc:sldLayoutMkLst>
            <pc:docMk/>
            <pc:sldMasterMk cId="3895106221" sldId="2147483931"/>
            <pc:sldLayoutMk cId="3968545887" sldId="2147483940"/>
          </pc:sldLayoutMkLst>
          <pc:picChg chg="del">
            <ac:chgData name="Rosales, Karla" userId="0b2e1671-3f43-44dd-8c43-a65173f10dda" providerId="ADAL" clId="{AE743D6C-0C04-4615-8D1C-2925C6138F63}" dt="2024-08-26T20:07:32.161" v="331" actId="478"/>
            <ac:picMkLst>
              <pc:docMk/>
              <pc:sldMasterMk cId="3895106221" sldId="2147483931"/>
              <pc:sldLayoutMk cId="3968545887" sldId="2147483940"/>
              <ac:picMk id="8" creationId="{00000000-0000-0000-0000-000000000000}"/>
            </ac:picMkLst>
          </pc:picChg>
        </pc:sldLayoutChg>
        <pc:sldLayoutChg chg="delSp modSp mod">
          <pc:chgData name="Rosales, Karla" userId="0b2e1671-3f43-44dd-8c43-a65173f10dda" providerId="ADAL" clId="{AE743D6C-0C04-4615-8D1C-2925C6138F63}" dt="2024-08-26T20:07:40.024" v="334" actId="478"/>
          <pc:sldLayoutMkLst>
            <pc:docMk/>
            <pc:sldMasterMk cId="3895106221" sldId="2147483931"/>
            <pc:sldLayoutMk cId="3205979094" sldId="2147483941"/>
          </pc:sldLayoutMkLst>
          <pc:picChg chg="del">
            <ac:chgData name="Rosales, Karla" userId="0b2e1671-3f43-44dd-8c43-a65173f10dda" providerId="ADAL" clId="{AE743D6C-0C04-4615-8D1C-2925C6138F63}" dt="2024-08-26T20:07:40.024" v="334" actId="478"/>
            <ac:picMkLst>
              <pc:docMk/>
              <pc:sldMasterMk cId="3895106221" sldId="2147483931"/>
              <pc:sldLayoutMk cId="3205979094" sldId="2147483941"/>
              <ac:picMk id="7" creationId="{00000000-0000-0000-0000-000000000000}"/>
            </ac:picMkLst>
          </pc:picChg>
        </pc:sldLayoutChg>
        <pc:sldLayoutChg chg="delSp modSp mod">
          <pc:chgData name="Rosales, Karla" userId="0b2e1671-3f43-44dd-8c43-a65173f10dda" providerId="ADAL" clId="{AE743D6C-0C04-4615-8D1C-2925C6138F63}" dt="2024-08-26T20:07:41.772" v="336" actId="478"/>
          <pc:sldLayoutMkLst>
            <pc:docMk/>
            <pc:sldMasterMk cId="3895106221" sldId="2147483931"/>
            <pc:sldLayoutMk cId="3530902407" sldId="2147483942"/>
          </pc:sldLayoutMkLst>
          <pc:picChg chg="del mod">
            <ac:chgData name="Rosales, Karla" userId="0b2e1671-3f43-44dd-8c43-a65173f10dda" providerId="ADAL" clId="{AE743D6C-0C04-4615-8D1C-2925C6138F63}" dt="2024-08-26T20:07:41.772" v="336" actId="478"/>
            <ac:picMkLst>
              <pc:docMk/>
              <pc:sldMasterMk cId="3895106221" sldId="2147483931"/>
              <pc:sldLayoutMk cId="3530902407" sldId="2147483942"/>
              <ac:picMk id="7" creationId="{00000000-0000-0000-0000-000000000000}"/>
            </ac:picMkLst>
          </pc:picChg>
        </pc:sldLayoutChg>
      </pc:sldMasterChg>
      <pc:sldMasterChg chg="modSp modSldLayout">
        <pc:chgData name="Rosales, Karla" userId="0b2e1671-3f43-44dd-8c43-a65173f10dda" providerId="ADAL" clId="{AE743D6C-0C04-4615-8D1C-2925C6138F63}" dt="2024-08-26T20:09:49.750" v="350" actId="478"/>
        <pc:sldMasterMkLst>
          <pc:docMk/>
          <pc:sldMasterMk cId="2304822309" sldId="2147483943"/>
        </pc:sldMasterMkLst>
        <pc:sldLayoutChg chg="delSp">
          <pc:chgData name="Rosales, Karla" userId="0b2e1671-3f43-44dd-8c43-a65173f10dda" providerId="ADAL" clId="{AE743D6C-0C04-4615-8D1C-2925C6138F63}" dt="2024-08-26T20:07:45.149" v="338" actId="478"/>
          <pc:sldLayoutMkLst>
            <pc:docMk/>
            <pc:sldMasterMk cId="2304822309" sldId="2147483943"/>
            <pc:sldLayoutMk cId="3363549704" sldId="2147483944"/>
          </pc:sldLayoutMkLst>
          <pc:picChg chg="del">
            <ac:chgData name="Rosales, Karla" userId="0b2e1671-3f43-44dd-8c43-a65173f10dda" providerId="ADAL" clId="{AE743D6C-0C04-4615-8D1C-2925C6138F63}" dt="2024-08-26T20:07:45.149" v="338" actId="478"/>
            <ac:picMkLst>
              <pc:docMk/>
              <pc:sldMasterMk cId="2304822309" sldId="2147483943"/>
              <pc:sldLayoutMk cId="3363549704" sldId="2147483944"/>
              <ac:picMk id="4" creationId="{00000000-0000-0000-0000-000000000000}"/>
            </ac:picMkLst>
          </pc:picChg>
        </pc:sldLayoutChg>
        <pc:sldLayoutChg chg="delSp">
          <pc:chgData name="Rosales, Karla" userId="0b2e1671-3f43-44dd-8c43-a65173f10dda" providerId="ADAL" clId="{AE743D6C-0C04-4615-8D1C-2925C6138F63}" dt="2024-08-26T20:07:51.515" v="339" actId="478"/>
          <pc:sldLayoutMkLst>
            <pc:docMk/>
            <pc:sldMasterMk cId="2304822309" sldId="2147483943"/>
            <pc:sldLayoutMk cId="331418934" sldId="2147483945"/>
          </pc:sldLayoutMkLst>
          <pc:picChg chg="del">
            <ac:chgData name="Rosales, Karla" userId="0b2e1671-3f43-44dd-8c43-a65173f10dda" providerId="ADAL" clId="{AE743D6C-0C04-4615-8D1C-2925C6138F63}" dt="2024-08-26T20:07:51.515" v="339" actId="478"/>
            <ac:picMkLst>
              <pc:docMk/>
              <pc:sldMasterMk cId="2304822309" sldId="2147483943"/>
              <pc:sldLayoutMk cId="331418934" sldId="2147483945"/>
              <ac:picMk id="4" creationId="{00000000-0000-0000-0000-000000000000}"/>
            </ac:picMkLst>
          </pc:picChg>
        </pc:sldLayoutChg>
        <pc:sldLayoutChg chg="delSp">
          <pc:chgData name="Rosales, Karla" userId="0b2e1671-3f43-44dd-8c43-a65173f10dda" providerId="ADAL" clId="{AE743D6C-0C04-4615-8D1C-2925C6138F63}" dt="2024-08-26T20:07:54.462" v="341" actId="478"/>
          <pc:sldLayoutMkLst>
            <pc:docMk/>
            <pc:sldMasterMk cId="2304822309" sldId="2147483943"/>
            <pc:sldLayoutMk cId="1934513644" sldId="2147483946"/>
          </pc:sldLayoutMkLst>
          <pc:picChg chg="del">
            <ac:chgData name="Rosales, Karla" userId="0b2e1671-3f43-44dd-8c43-a65173f10dda" providerId="ADAL" clId="{AE743D6C-0C04-4615-8D1C-2925C6138F63}" dt="2024-08-26T20:07:54.462" v="341" actId="478"/>
            <ac:picMkLst>
              <pc:docMk/>
              <pc:sldMasterMk cId="2304822309" sldId="2147483943"/>
              <pc:sldLayoutMk cId="1934513644" sldId="2147483946"/>
              <ac:picMk id="3" creationId="{00000000-0000-0000-0000-000000000000}"/>
            </ac:picMkLst>
          </pc:picChg>
          <pc:picChg chg="del">
            <ac:chgData name="Rosales, Karla" userId="0b2e1671-3f43-44dd-8c43-a65173f10dda" providerId="ADAL" clId="{AE743D6C-0C04-4615-8D1C-2925C6138F63}" dt="2024-08-26T20:07:53.878" v="340" actId="478"/>
            <ac:picMkLst>
              <pc:docMk/>
              <pc:sldMasterMk cId="2304822309" sldId="2147483943"/>
              <pc:sldLayoutMk cId="1934513644" sldId="2147483946"/>
              <ac:picMk id="4" creationId="{00000000-0000-0000-0000-000000000000}"/>
            </ac:picMkLst>
          </pc:picChg>
        </pc:sldLayoutChg>
        <pc:sldLayoutChg chg="delSp">
          <pc:chgData name="Rosales, Karla" userId="0b2e1671-3f43-44dd-8c43-a65173f10dda" providerId="ADAL" clId="{AE743D6C-0C04-4615-8D1C-2925C6138F63}" dt="2024-08-26T20:09:27.139" v="342" actId="478"/>
          <pc:sldLayoutMkLst>
            <pc:docMk/>
            <pc:sldMasterMk cId="2304822309" sldId="2147483943"/>
            <pc:sldLayoutMk cId="2717225149" sldId="2147483947"/>
          </pc:sldLayoutMkLst>
          <pc:picChg chg="del">
            <ac:chgData name="Rosales, Karla" userId="0b2e1671-3f43-44dd-8c43-a65173f10dda" providerId="ADAL" clId="{AE743D6C-0C04-4615-8D1C-2925C6138F63}" dt="2024-08-26T20:09:27.139" v="342" actId="478"/>
            <ac:picMkLst>
              <pc:docMk/>
              <pc:sldMasterMk cId="2304822309" sldId="2147483943"/>
              <pc:sldLayoutMk cId="2717225149" sldId="2147483947"/>
              <ac:picMk id="5" creationId="{00000000-0000-0000-0000-000000000000}"/>
            </ac:picMkLst>
          </pc:picChg>
        </pc:sldLayoutChg>
        <pc:sldLayoutChg chg="delSp">
          <pc:chgData name="Rosales, Karla" userId="0b2e1671-3f43-44dd-8c43-a65173f10dda" providerId="ADAL" clId="{AE743D6C-0C04-4615-8D1C-2925C6138F63}" dt="2024-08-26T20:09:29.925" v="343" actId="478"/>
          <pc:sldLayoutMkLst>
            <pc:docMk/>
            <pc:sldMasterMk cId="2304822309" sldId="2147483943"/>
            <pc:sldLayoutMk cId="2090857120" sldId="2147483948"/>
          </pc:sldLayoutMkLst>
          <pc:picChg chg="del">
            <ac:chgData name="Rosales, Karla" userId="0b2e1671-3f43-44dd-8c43-a65173f10dda" providerId="ADAL" clId="{AE743D6C-0C04-4615-8D1C-2925C6138F63}" dt="2024-08-26T20:09:29.925" v="343" actId="478"/>
            <ac:picMkLst>
              <pc:docMk/>
              <pc:sldMasterMk cId="2304822309" sldId="2147483943"/>
              <pc:sldLayoutMk cId="2090857120" sldId="2147483948"/>
              <ac:picMk id="7" creationId="{00000000-0000-0000-0000-000000000000}"/>
            </ac:picMkLst>
          </pc:picChg>
        </pc:sldLayoutChg>
        <pc:sldLayoutChg chg="delSp">
          <pc:chgData name="Rosales, Karla" userId="0b2e1671-3f43-44dd-8c43-a65173f10dda" providerId="ADAL" clId="{AE743D6C-0C04-4615-8D1C-2925C6138F63}" dt="2024-08-26T20:09:32.570" v="344" actId="478"/>
          <pc:sldLayoutMkLst>
            <pc:docMk/>
            <pc:sldMasterMk cId="2304822309" sldId="2147483943"/>
            <pc:sldLayoutMk cId="1355084376" sldId="2147483949"/>
          </pc:sldLayoutMkLst>
          <pc:picChg chg="del">
            <ac:chgData name="Rosales, Karla" userId="0b2e1671-3f43-44dd-8c43-a65173f10dda" providerId="ADAL" clId="{AE743D6C-0C04-4615-8D1C-2925C6138F63}" dt="2024-08-26T20:09:32.570" v="344" actId="478"/>
            <ac:picMkLst>
              <pc:docMk/>
              <pc:sldMasterMk cId="2304822309" sldId="2147483943"/>
              <pc:sldLayoutMk cId="1355084376" sldId="2147483949"/>
              <ac:picMk id="3" creationId="{00000000-0000-0000-0000-000000000000}"/>
            </ac:picMkLst>
          </pc:picChg>
        </pc:sldLayoutChg>
        <pc:sldLayoutChg chg="delSp">
          <pc:chgData name="Rosales, Karla" userId="0b2e1671-3f43-44dd-8c43-a65173f10dda" providerId="ADAL" clId="{AE743D6C-0C04-4615-8D1C-2925C6138F63}" dt="2024-08-26T20:09:35.851" v="345" actId="478"/>
          <pc:sldLayoutMkLst>
            <pc:docMk/>
            <pc:sldMasterMk cId="2304822309" sldId="2147483943"/>
            <pc:sldLayoutMk cId="512573056" sldId="2147483950"/>
          </pc:sldLayoutMkLst>
          <pc:picChg chg="del">
            <ac:chgData name="Rosales, Karla" userId="0b2e1671-3f43-44dd-8c43-a65173f10dda" providerId="ADAL" clId="{AE743D6C-0C04-4615-8D1C-2925C6138F63}" dt="2024-08-26T20:09:35.851" v="345" actId="478"/>
            <ac:picMkLst>
              <pc:docMk/>
              <pc:sldMasterMk cId="2304822309" sldId="2147483943"/>
              <pc:sldLayoutMk cId="512573056" sldId="2147483950"/>
              <ac:picMk id="2" creationId="{00000000-0000-0000-0000-000000000000}"/>
            </ac:picMkLst>
          </pc:picChg>
        </pc:sldLayoutChg>
        <pc:sldLayoutChg chg="delSp">
          <pc:chgData name="Rosales, Karla" userId="0b2e1671-3f43-44dd-8c43-a65173f10dda" providerId="ADAL" clId="{AE743D6C-0C04-4615-8D1C-2925C6138F63}" dt="2024-08-26T20:09:38.821" v="346" actId="478"/>
          <pc:sldLayoutMkLst>
            <pc:docMk/>
            <pc:sldMasterMk cId="2304822309" sldId="2147483943"/>
            <pc:sldLayoutMk cId="3257755850" sldId="2147483951"/>
          </pc:sldLayoutMkLst>
          <pc:picChg chg="del">
            <ac:chgData name="Rosales, Karla" userId="0b2e1671-3f43-44dd-8c43-a65173f10dda" providerId="ADAL" clId="{AE743D6C-0C04-4615-8D1C-2925C6138F63}" dt="2024-08-26T20:09:38.821" v="346" actId="478"/>
            <ac:picMkLst>
              <pc:docMk/>
              <pc:sldMasterMk cId="2304822309" sldId="2147483943"/>
              <pc:sldLayoutMk cId="3257755850" sldId="2147483951"/>
              <ac:picMk id="5" creationId="{00000000-0000-0000-0000-000000000000}"/>
            </ac:picMkLst>
          </pc:picChg>
        </pc:sldLayoutChg>
        <pc:sldLayoutChg chg="delSp">
          <pc:chgData name="Rosales, Karla" userId="0b2e1671-3f43-44dd-8c43-a65173f10dda" providerId="ADAL" clId="{AE743D6C-0C04-4615-8D1C-2925C6138F63}" dt="2024-08-26T20:09:42.992" v="347" actId="478"/>
          <pc:sldLayoutMkLst>
            <pc:docMk/>
            <pc:sldMasterMk cId="2304822309" sldId="2147483943"/>
            <pc:sldLayoutMk cId="1386145902" sldId="2147483952"/>
          </pc:sldLayoutMkLst>
          <pc:picChg chg="del">
            <ac:chgData name="Rosales, Karla" userId="0b2e1671-3f43-44dd-8c43-a65173f10dda" providerId="ADAL" clId="{AE743D6C-0C04-4615-8D1C-2925C6138F63}" dt="2024-08-26T20:09:42.992" v="347" actId="478"/>
            <ac:picMkLst>
              <pc:docMk/>
              <pc:sldMasterMk cId="2304822309" sldId="2147483943"/>
              <pc:sldLayoutMk cId="1386145902" sldId="2147483952"/>
              <ac:picMk id="5" creationId="{00000000-0000-0000-0000-000000000000}"/>
            </ac:picMkLst>
          </pc:picChg>
        </pc:sldLayoutChg>
        <pc:sldLayoutChg chg="delSp">
          <pc:chgData name="Rosales, Karla" userId="0b2e1671-3f43-44dd-8c43-a65173f10dda" providerId="ADAL" clId="{AE743D6C-0C04-4615-8D1C-2925C6138F63}" dt="2024-08-26T20:09:46.120" v="348" actId="478"/>
          <pc:sldLayoutMkLst>
            <pc:docMk/>
            <pc:sldMasterMk cId="2304822309" sldId="2147483943"/>
            <pc:sldLayoutMk cId="3285034129" sldId="2147483953"/>
          </pc:sldLayoutMkLst>
          <pc:picChg chg="del">
            <ac:chgData name="Rosales, Karla" userId="0b2e1671-3f43-44dd-8c43-a65173f10dda" providerId="ADAL" clId="{AE743D6C-0C04-4615-8D1C-2925C6138F63}" dt="2024-08-26T20:09:46.120" v="348" actId="478"/>
            <ac:picMkLst>
              <pc:docMk/>
              <pc:sldMasterMk cId="2304822309" sldId="2147483943"/>
              <pc:sldLayoutMk cId="3285034129" sldId="2147483953"/>
              <ac:picMk id="4" creationId="{00000000-0000-0000-0000-000000000000}"/>
            </ac:picMkLst>
          </pc:picChg>
        </pc:sldLayoutChg>
        <pc:sldLayoutChg chg="delSp">
          <pc:chgData name="Rosales, Karla" userId="0b2e1671-3f43-44dd-8c43-a65173f10dda" providerId="ADAL" clId="{AE743D6C-0C04-4615-8D1C-2925C6138F63}" dt="2024-08-26T20:09:49.750" v="350" actId="478"/>
          <pc:sldLayoutMkLst>
            <pc:docMk/>
            <pc:sldMasterMk cId="2304822309" sldId="2147483943"/>
            <pc:sldLayoutMk cId="853964624" sldId="2147483954"/>
          </pc:sldLayoutMkLst>
          <pc:picChg chg="del">
            <ac:chgData name="Rosales, Karla" userId="0b2e1671-3f43-44dd-8c43-a65173f10dda" providerId="ADAL" clId="{AE743D6C-0C04-4615-8D1C-2925C6138F63}" dt="2024-08-26T20:09:49.750" v="350" actId="478"/>
            <ac:picMkLst>
              <pc:docMk/>
              <pc:sldMasterMk cId="2304822309" sldId="2147483943"/>
              <pc:sldLayoutMk cId="853964624" sldId="2147483954"/>
              <ac:picMk id="4" creationId="{00000000-0000-0000-0000-000000000000}"/>
            </ac:picMkLst>
          </pc:picChg>
        </pc:sldLayoutChg>
      </pc:sldMasterChg>
      <pc:sldMasterChg chg="modSp modSldLayout">
        <pc:chgData name="Rosales, Karla" userId="0b2e1671-3f43-44dd-8c43-a65173f10dda" providerId="ADAL" clId="{AE743D6C-0C04-4615-8D1C-2925C6138F63}" dt="2024-08-26T20:09:56.385" v="352" actId="478"/>
        <pc:sldMasterMkLst>
          <pc:docMk/>
          <pc:sldMasterMk cId="4001407492" sldId="2147483955"/>
        </pc:sldMasterMkLst>
        <pc:sldLayoutChg chg="addSp delSp mod">
          <pc:chgData name="Rosales, Karla" userId="0b2e1671-3f43-44dd-8c43-a65173f10dda" providerId="ADAL" clId="{AE743D6C-0C04-4615-8D1C-2925C6138F63}" dt="2024-08-26T20:09:52.007" v="351" actId="478"/>
          <pc:sldLayoutMkLst>
            <pc:docMk/>
            <pc:sldMasterMk cId="4001407492" sldId="2147483955"/>
            <pc:sldLayoutMk cId="3054887023" sldId="2147483957"/>
          </pc:sldLayoutMkLst>
          <pc:picChg chg="add del">
            <ac:chgData name="Rosales, Karla" userId="0b2e1671-3f43-44dd-8c43-a65173f10dda" providerId="ADAL" clId="{AE743D6C-0C04-4615-8D1C-2925C6138F63}" dt="2024-08-26T20:09:52.007" v="351" actId="478"/>
            <ac:picMkLst>
              <pc:docMk/>
              <pc:sldMasterMk cId="4001407492" sldId="2147483955"/>
              <pc:sldLayoutMk cId="3054887023" sldId="2147483957"/>
              <ac:picMk id="7" creationId="{96575F8F-7073-CA28-6AFF-7B4E866E09F7}"/>
            </ac:picMkLst>
          </pc:picChg>
        </pc:sldLayoutChg>
        <pc:sldLayoutChg chg="addSp delSp mod">
          <pc:chgData name="Rosales, Karla" userId="0b2e1671-3f43-44dd-8c43-a65173f10dda" providerId="ADAL" clId="{AE743D6C-0C04-4615-8D1C-2925C6138F63}" dt="2024-08-26T20:09:56.385" v="352" actId="478"/>
          <pc:sldLayoutMkLst>
            <pc:docMk/>
            <pc:sldMasterMk cId="4001407492" sldId="2147483955"/>
            <pc:sldLayoutMk cId="52563173" sldId="2147483962"/>
          </pc:sldLayoutMkLst>
          <pc:picChg chg="add del">
            <ac:chgData name="Rosales, Karla" userId="0b2e1671-3f43-44dd-8c43-a65173f10dda" providerId="ADAL" clId="{AE743D6C-0C04-4615-8D1C-2925C6138F63}" dt="2024-08-26T20:09:56.385" v="352" actId="478"/>
            <ac:picMkLst>
              <pc:docMk/>
              <pc:sldMasterMk cId="4001407492" sldId="2147483955"/>
              <pc:sldLayoutMk cId="52563173" sldId="2147483962"/>
              <ac:picMk id="2" creationId="{661EFAD9-0561-CA50-A454-13D28F36BD64}"/>
            </ac:picMkLst>
          </pc:picChg>
        </pc:sldLayoutChg>
      </pc:sldMasterChg>
    </pc:docChg>
  </pc:docChgLst>
  <pc:docChgLst>
    <pc:chgData name="Dalessandro, Philip" userId="447fdb96-4c0b-4cc2-90d9-c69e7454a533" providerId="ADAL" clId="{6746A610-8C9B-4352-A9D0-492DD7783DBF}"/>
    <pc:docChg chg="custSel modSld">
      <pc:chgData name="Dalessandro, Philip" userId="447fdb96-4c0b-4cc2-90d9-c69e7454a533" providerId="ADAL" clId="{6746A610-8C9B-4352-A9D0-492DD7783DBF}" dt="2024-09-09T19:05:32.523" v="169" actId="166"/>
      <pc:docMkLst>
        <pc:docMk/>
      </pc:docMkLst>
      <pc:sldChg chg="addSp modSp mod">
        <pc:chgData name="Dalessandro, Philip" userId="447fdb96-4c0b-4cc2-90d9-c69e7454a533" providerId="ADAL" clId="{6746A610-8C9B-4352-A9D0-492DD7783DBF}" dt="2024-09-09T18:55:22.896" v="114" actId="166"/>
        <pc:sldMkLst>
          <pc:docMk/>
          <pc:sldMk cId="4090356548" sldId="740"/>
        </pc:sldMkLst>
        <pc:spChg chg="ord">
          <ac:chgData name="Dalessandro, Philip" userId="447fdb96-4c0b-4cc2-90d9-c69e7454a533" providerId="ADAL" clId="{6746A610-8C9B-4352-A9D0-492DD7783DBF}" dt="2024-09-09T18:55:22.896" v="114" actId="166"/>
          <ac:spMkLst>
            <pc:docMk/>
            <pc:sldMk cId="4090356548" sldId="740"/>
            <ac:spMk id="2" creationId="{00000000-0000-0000-0000-000000000000}"/>
          </ac:spMkLst>
        </pc:spChg>
        <pc:spChg chg="add mod">
          <ac:chgData name="Dalessandro, Philip" userId="447fdb96-4c0b-4cc2-90d9-c69e7454a533" providerId="ADAL" clId="{6746A610-8C9B-4352-A9D0-492DD7783DBF}" dt="2024-09-09T18:55:02.066" v="110" actId="1076"/>
          <ac:spMkLst>
            <pc:docMk/>
            <pc:sldMk cId="4090356548" sldId="740"/>
            <ac:spMk id="4" creationId="{2A423828-4389-1915-0B32-29E5DBAE0016}"/>
          </ac:spMkLst>
        </pc:spChg>
        <pc:spChg chg="ord">
          <ac:chgData name="Dalessandro, Philip" userId="447fdb96-4c0b-4cc2-90d9-c69e7454a533" providerId="ADAL" clId="{6746A610-8C9B-4352-A9D0-492DD7783DBF}" dt="2024-09-09T18:55:08.323" v="111" actId="166"/>
          <ac:spMkLst>
            <pc:docMk/>
            <pc:sldMk cId="4090356548" sldId="740"/>
            <ac:spMk id="96" creationId="{437C3C38-D050-4868-9F2B-08E0EC51B7F1}"/>
          </ac:spMkLst>
        </pc:spChg>
        <pc:spChg chg="ord">
          <ac:chgData name="Dalessandro, Philip" userId="447fdb96-4c0b-4cc2-90d9-c69e7454a533" providerId="ADAL" clId="{6746A610-8C9B-4352-A9D0-492DD7783DBF}" dt="2024-09-09T18:55:11.891" v="112" actId="166"/>
          <ac:spMkLst>
            <pc:docMk/>
            <pc:sldMk cId="4090356548" sldId="740"/>
            <ac:spMk id="101" creationId="{D2BC5794-0FCC-482E-AE2D-917E67D1ED7D}"/>
          </ac:spMkLst>
        </pc:spChg>
        <pc:spChg chg="ord">
          <ac:chgData name="Dalessandro, Philip" userId="447fdb96-4c0b-4cc2-90d9-c69e7454a533" providerId="ADAL" clId="{6746A610-8C9B-4352-A9D0-492DD7783DBF}" dt="2024-09-09T18:55:16.132" v="113" actId="166"/>
          <ac:spMkLst>
            <pc:docMk/>
            <pc:sldMk cId="4090356548" sldId="740"/>
            <ac:spMk id="106" creationId="{216A4401-232E-453D-B935-7AA5C0203B3A}"/>
          </ac:spMkLst>
        </pc:spChg>
      </pc:sldChg>
      <pc:sldChg chg="addSp modSp mod">
        <pc:chgData name="Dalessandro, Philip" userId="447fdb96-4c0b-4cc2-90d9-c69e7454a533" providerId="ADAL" clId="{6746A610-8C9B-4352-A9D0-492DD7783DBF}" dt="2024-09-09T18:56:46.903" v="128" actId="166"/>
        <pc:sldMkLst>
          <pc:docMk/>
          <pc:sldMk cId="708003465" sldId="741"/>
        </pc:sldMkLst>
        <pc:spChg chg="add mod">
          <ac:chgData name="Dalessandro, Philip" userId="447fdb96-4c0b-4cc2-90d9-c69e7454a533" providerId="ADAL" clId="{6746A610-8C9B-4352-A9D0-492DD7783DBF}" dt="2024-09-09T18:56:29.168" v="125" actId="1076"/>
          <ac:spMkLst>
            <pc:docMk/>
            <pc:sldMk cId="708003465" sldId="741"/>
            <ac:spMk id="3" creationId="{2A423828-4389-1915-0B32-29E5DBAE0016}"/>
          </ac:spMkLst>
        </pc:spChg>
        <pc:spChg chg="ord">
          <ac:chgData name="Dalessandro, Philip" userId="447fdb96-4c0b-4cc2-90d9-c69e7454a533" providerId="ADAL" clId="{6746A610-8C9B-4352-A9D0-492DD7783DBF}" dt="2024-09-09T18:56:34.563" v="126" actId="166"/>
          <ac:spMkLst>
            <pc:docMk/>
            <pc:sldMk cId="708003465" sldId="741"/>
            <ac:spMk id="23" creationId="{9D0872DA-C96C-4AE1-8800-480210E931BD}"/>
          </ac:spMkLst>
        </pc:spChg>
        <pc:spChg chg="ord">
          <ac:chgData name="Dalessandro, Philip" userId="447fdb96-4c0b-4cc2-90d9-c69e7454a533" providerId="ADAL" clId="{6746A610-8C9B-4352-A9D0-492DD7783DBF}" dt="2024-09-09T18:56:39.324" v="127" actId="166"/>
          <ac:spMkLst>
            <pc:docMk/>
            <pc:sldMk cId="708003465" sldId="741"/>
            <ac:spMk id="24" creationId="{2636C0D8-354E-4D3D-99F5-1D82F2327AB7}"/>
          </ac:spMkLst>
        </pc:spChg>
        <pc:picChg chg="ord">
          <ac:chgData name="Dalessandro, Philip" userId="447fdb96-4c0b-4cc2-90d9-c69e7454a533" providerId="ADAL" clId="{6746A610-8C9B-4352-A9D0-492DD7783DBF}" dt="2024-09-09T18:56:46.903" v="128" actId="166"/>
          <ac:picMkLst>
            <pc:docMk/>
            <pc:sldMk cId="708003465" sldId="741"/>
            <ac:picMk id="33" creationId="{D384059C-1743-4E28-8F34-A30F5AE45199}"/>
          </ac:picMkLst>
        </pc:picChg>
      </pc:sldChg>
      <pc:sldChg chg="addSp modSp mod">
        <pc:chgData name="Dalessandro, Philip" userId="447fdb96-4c0b-4cc2-90d9-c69e7454a533" providerId="ADAL" clId="{6746A610-8C9B-4352-A9D0-492DD7783DBF}" dt="2024-09-09T18:56:13.830" v="122" actId="166"/>
        <pc:sldMkLst>
          <pc:docMk/>
          <pc:sldMk cId="4168133609" sldId="747"/>
        </pc:sldMkLst>
        <pc:spChg chg="ord">
          <ac:chgData name="Dalessandro, Philip" userId="447fdb96-4c0b-4cc2-90d9-c69e7454a533" providerId="ADAL" clId="{6746A610-8C9B-4352-A9D0-492DD7783DBF}" dt="2024-09-09T18:55:56.636" v="120" actId="166"/>
          <ac:spMkLst>
            <pc:docMk/>
            <pc:sldMk cId="4168133609" sldId="747"/>
            <ac:spMk id="2" creationId="{00000000-0000-0000-0000-000000000000}"/>
          </ac:spMkLst>
        </pc:spChg>
        <pc:spChg chg="ord">
          <ac:chgData name="Dalessandro, Philip" userId="447fdb96-4c0b-4cc2-90d9-c69e7454a533" providerId="ADAL" clId="{6746A610-8C9B-4352-A9D0-492DD7783DBF}" dt="2024-09-09T18:55:49.240" v="119" actId="166"/>
          <ac:spMkLst>
            <pc:docMk/>
            <pc:sldMk cId="4168133609" sldId="747"/>
            <ac:spMk id="4" creationId="{00000000-0000-0000-0000-000000000000}"/>
          </ac:spMkLst>
        </pc:spChg>
        <pc:spChg chg="add mod">
          <ac:chgData name="Dalessandro, Philip" userId="447fdb96-4c0b-4cc2-90d9-c69e7454a533" providerId="ADAL" clId="{6746A610-8C9B-4352-A9D0-492DD7783DBF}" dt="2024-09-09T18:55:37.018" v="117" actId="1076"/>
          <ac:spMkLst>
            <pc:docMk/>
            <pc:sldMk cId="4168133609" sldId="747"/>
            <ac:spMk id="5" creationId="{2A423828-4389-1915-0B32-29E5DBAE0016}"/>
          </ac:spMkLst>
        </pc:spChg>
        <pc:spChg chg="ord">
          <ac:chgData name="Dalessandro, Philip" userId="447fdb96-4c0b-4cc2-90d9-c69e7454a533" providerId="ADAL" clId="{6746A610-8C9B-4352-A9D0-492DD7783DBF}" dt="2024-09-09T18:55:42.775" v="118" actId="166"/>
          <ac:spMkLst>
            <pc:docMk/>
            <pc:sldMk cId="4168133609" sldId="747"/>
            <ac:spMk id="7" creationId="{1B93A0F5-ED74-49BE-940B-246B962B562E}"/>
          </ac:spMkLst>
        </pc:spChg>
        <pc:spChg chg="ord">
          <ac:chgData name="Dalessandro, Philip" userId="447fdb96-4c0b-4cc2-90d9-c69e7454a533" providerId="ADAL" clId="{6746A610-8C9B-4352-A9D0-492DD7783DBF}" dt="2024-09-09T18:56:04.806" v="121" actId="166"/>
          <ac:spMkLst>
            <pc:docMk/>
            <pc:sldMk cId="4168133609" sldId="747"/>
            <ac:spMk id="8" creationId="{66A2E4C3-3D8D-45F0-81BC-E1EE83049AAA}"/>
          </ac:spMkLst>
        </pc:spChg>
        <pc:spChg chg="ord">
          <ac:chgData name="Dalessandro, Philip" userId="447fdb96-4c0b-4cc2-90d9-c69e7454a533" providerId="ADAL" clId="{6746A610-8C9B-4352-A9D0-492DD7783DBF}" dt="2024-09-09T18:56:13.830" v="122" actId="166"/>
          <ac:spMkLst>
            <pc:docMk/>
            <pc:sldMk cId="4168133609" sldId="747"/>
            <ac:spMk id="9" creationId="{4AF76FFB-1491-41FA-9578-95BE8B8558E2}"/>
          </ac:spMkLst>
        </pc:spChg>
      </pc:sldChg>
      <pc:sldChg chg="addSp modSp mod">
        <pc:chgData name="Dalessandro, Philip" userId="447fdb96-4c0b-4cc2-90d9-c69e7454a533" providerId="ADAL" clId="{6746A610-8C9B-4352-A9D0-492DD7783DBF}" dt="2024-09-09T18:09:33.549" v="2" actId="166"/>
        <pc:sldMkLst>
          <pc:docMk/>
          <pc:sldMk cId="4073069511" sldId="756"/>
        </pc:sldMkLst>
        <pc:spChg chg="add mod">
          <ac:chgData name="Dalessandro, Philip" userId="447fdb96-4c0b-4cc2-90d9-c69e7454a533" providerId="ADAL" clId="{6746A610-8C9B-4352-A9D0-492DD7783DBF}" dt="2024-09-09T18:09:30.129" v="1" actId="1076"/>
          <ac:spMkLst>
            <pc:docMk/>
            <pc:sldMk cId="4073069511" sldId="756"/>
            <ac:spMk id="3" creationId="{2A423828-4389-1915-0B32-29E5DBAE0016}"/>
          </ac:spMkLst>
        </pc:spChg>
        <pc:spChg chg="ord">
          <ac:chgData name="Dalessandro, Philip" userId="447fdb96-4c0b-4cc2-90d9-c69e7454a533" providerId="ADAL" clId="{6746A610-8C9B-4352-A9D0-492DD7783DBF}" dt="2024-09-09T18:09:33.549" v="2" actId="166"/>
          <ac:spMkLst>
            <pc:docMk/>
            <pc:sldMk cId="4073069511" sldId="756"/>
            <ac:spMk id="18" creationId="{514E9169-0AE7-4625-BCF3-55FF2C984E35}"/>
          </ac:spMkLst>
        </pc:spChg>
      </pc:sldChg>
      <pc:sldChg chg="addSp modSp mod">
        <pc:chgData name="Dalessandro, Philip" userId="447fdb96-4c0b-4cc2-90d9-c69e7454a533" providerId="ADAL" clId="{6746A610-8C9B-4352-A9D0-492DD7783DBF}" dt="2024-09-09T19:01:21.272" v="149" actId="166"/>
        <pc:sldMkLst>
          <pc:docMk/>
          <pc:sldMk cId="1218015784" sldId="813"/>
        </pc:sldMkLst>
        <pc:spChg chg="add mod">
          <ac:chgData name="Dalessandro, Philip" userId="447fdb96-4c0b-4cc2-90d9-c69e7454a533" providerId="ADAL" clId="{6746A610-8C9B-4352-A9D0-492DD7783DBF}" dt="2024-09-09T19:01:12.150" v="148"/>
          <ac:spMkLst>
            <pc:docMk/>
            <pc:sldMk cId="1218015784" sldId="813"/>
            <ac:spMk id="2" creationId="{13816D65-A296-FD65-7F5B-E60261BB4A28}"/>
          </ac:spMkLst>
        </pc:spChg>
        <pc:spChg chg="ord">
          <ac:chgData name="Dalessandro, Philip" userId="447fdb96-4c0b-4cc2-90d9-c69e7454a533" providerId="ADAL" clId="{6746A610-8C9B-4352-A9D0-492DD7783DBF}" dt="2024-09-09T19:01:21.272" v="149" actId="166"/>
          <ac:spMkLst>
            <pc:docMk/>
            <pc:sldMk cId="1218015784" sldId="813"/>
            <ac:spMk id="33" creationId="{62793A9F-1437-4E4E-998C-BE011000DB1D}"/>
          </ac:spMkLst>
        </pc:spChg>
      </pc:sldChg>
      <pc:sldChg chg="addSp modSp mod">
        <pc:chgData name="Dalessandro, Philip" userId="447fdb96-4c0b-4cc2-90d9-c69e7454a533" providerId="ADAL" clId="{6746A610-8C9B-4352-A9D0-492DD7783DBF}" dt="2024-09-09T18:54:45.037" v="107" actId="166"/>
        <pc:sldMkLst>
          <pc:docMk/>
          <pc:sldMk cId="4094851350" sldId="815"/>
        </pc:sldMkLst>
        <pc:spChg chg="add mod">
          <ac:chgData name="Dalessandro, Philip" userId="447fdb96-4c0b-4cc2-90d9-c69e7454a533" providerId="ADAL" clId="{6746A610-8C9B-4352-A9D0-492DD7783DBF}" dt="2024-09-09T18:54:37.723" v="106" actId="1035"/>
          <ac:spMkLst>
            <pc:docMk/>
            <pc:sldMk cId="4094851350" sldId="815"/>
            <ac:spMk id="2" creationId="{2A423828-4389-1915-0B32-29E5DBAE0016}"/>
          </ac:spMkLst>
        </pc:spChg>
        <pc:spChg chg="ord">
          <ac:chgData name="Dalessandro, Philip" userId="447fdb96-4c0b-4cc2-90d9-c69e7454a533" providerId="ADAL" clId="{6746A610-8C9B-4352-A9D0-492DD7783DBF}" dt="2024-09-09T18:54:45.037" v="107" actId="166"/>
          <ac:spMkLst>
            <pc:docMk/>
            <pc:sldMk cId="4094851350" sldId="815"/>
            <ac:spMk id="15" creationId="{514E9169-0AE7-4625-BCF3-55FF2C984E35}"/>
          </ac:spMkLst>
        </pc:spChg>
      </pc:sldChg>
      <pc:sldChg chg="addSp modSp mod">
        <pc:chgData name="Dalessandro, Philip" userId="447fdb96-4c0b-4cc2-90d9-c69e7454a533" providerId="ADAL" clId="{6746A610-8C9B-4352-A9D0-492DD7783DBF}" dt="2024-09-09T18:57:28.347" v="132" actId="166"/>
        <pc:sldMkLst>
          <pc:docMk/>
          <pc:sldMk cId="1363838626" sldId="822"/>
        </pc:sldMkLst>
        <pc:spChg chg="add mod">
          <ac:chgData name="Dalessandro, Philip" userId="447fdb96-4c0b-4cc2-90d9-c69e7454a533" providerId="ADAL" clId="{6746A610-8C9B-4352-A9D0-492DD7783DBF}" dt="2024-09-09T18:57:17.088" v="131" actId="1076"/>
          <ac:spMkLst>
            <pc:docMk/>
            <pc:sldMk cId="1363838626" sldId="822"/>
            <ac:spMk id="4" creationId="{2A423828-4389-1915-0B32-29E5DBAE0016}"/>
          </ac:spMkLst>
        </pc:spChg>
        <pc:spChg chg="ord">
          <ac:chgData name="Dalessandro, Philip" userId="447fdb96-4c0b-4cc2-90d9-c69e7454a533" providerId="ADAL" clId="{6746A610-8C9B-4352-A9D0-492DD7783DBF}" dt="2024-09-09T18:57:28.347" v="132" actId="166"/>
          <ac:spMkLst>
            <pc:docMk/>
            <pc:sldMk cId="1363838626" sldId="822"/>
            <ac:spMk id="7" creationId="{1B93A0F5-ED74-49BE-940B-246B962B562E}"/>
          </ac:spMkLst>
        </pc:spChg>
      </pc:sldChg>
      <pc:sldChg chg="addSp modSp mod">
        <pc:chgData name="Dalessandro, Philip" userId="447fdb96-4c0b-4cc2-90d9-c69e7454a533" providerId="ADAL" clId="{6746A610-8C9B-4352-A9D0-492DD7783DBF}" dt="2024-09-09T18:59:31.319" v="135" actId="166"/>
        <pc:sldMkLst>
          <pc:docMk/>
          <pc:sldMk cId="487940516" sldId="823"/>
        </pc:sldMkLst>
        <pc:spChg chg="add mod">
          <ac:chgData name="Dalessandro, Philip" userId="447fdb96-4c0b-4cc2-90d9-c69e7454a533" providerId="ADAL" clId="{6746A610-8C9B-4352-A9D0-492DD7783DBF}" dt="2024-09-09T18:57:55.980" v="133"/>
          <ac:spMkLst>
            <pc:docMk/>
            <pc:sldMk cId="487940516" sldId="823"/>
            <ac:spMk id="3" creationId="{0B80378D-8C98-8DAA-B932-E91AF1DDD80B}"/>
          </ac:spMkLst>
        </pc:spChg>
        <pc:spChg chg="ord">
          <ac:chgData name="Dalessandro, Philip" userId="447fdb96-4c0b-4cc2-90d9-c69e7454a533" providerId="ADAL" clId="{6746A610-8C9B-4352-A9D0-492DD7783DBF}" dt="2024-09-09T18:59:31.319" v="135" actId="166"/>
          <ac:spMkLst>
            <pc:docMk/>
            <pc:sldMk cId="487940516" sldId="823"/>
            <ac:spMk id="9" creationId="{62793A9F-1437-4E4E-998C-BE011000DB1D}"/>
          </ac:spMkLst>
        </pc:spChg>
      </pc:sldChg>
      <pc:sldChg chg="addSp modSp">
        <pc:chgData name="Dalessandro, Philip" userId="447fdb96-4c0b-4cc2-90d9-c69e7454a533" providerId="ADAL" clId="{6746A610-8C9B-4352-A9D0-492DD7783DBF}" dt="2024-09-09T18:59:39.109" v="136"/>
        <pc:sldMkLst>
          <pc:docMk/>
          <pc:sldMk cId="3360258128" sldId="828"/>
        </pc:sldMkLst>
        <pc:spChg chg="add mod">
          <ac:chgData name="Dalessandro, Philip" userId="447fdb96-4c0b-4cc2-90d9-c69e7454a533" providerId="ADAL" clId="{6746A610-8C9B-4352-A9D0-492DD7783DBF}" dt="2024-09-09T18:59:39.109" v="136"/>
          <ac:spMkLst>
            <pc:docMk/>
            <pc:sldMk cId="3360258128" sldId="828"/>
            <ac:spMk id="3" creationId="{85C0CAB6-B0D9-145F-E64A-6FB8DF439B48}"/>
          </ac:spMkLst>
        </pc:spChg>
      </pc:sldChg>
      <pc:sldChg chg="addSp modSp mod">
        <pc:chgData name="Dalessandro, Philip" userId="447fdb96-4c0b-4cc2-90d9-c69e7454a533" providerId="ADAL" clId="{6746A610-8C9B-4352-A9D0-492DD7783DBF}" dt="2024-09-09T18:41:51.081" v="43" actId="166"/>
        <pc:sldMkLst>
          <pc:docMk/>
          <pc:sldMk cId="23914410" sldId="840"/>
        </pc:sldMkLst>
        <pc:spChg chg="add mod">
          <ac:chgData name="Dalessandro, Philip" userId="447fdb96-4c0b-4cc2-90d9-c69e7454a533" providerId="ADAL" clId="{6746A610-8C9B-4352-A9D0-492DD7783DBF}" dt="2024-09-09T18:41:29.824" v="42" actId="1076"/>
          <ac:spMkLst>
            <pc:docMk/>
            <pc:sldMk cId="23914410" sldId="840"/>
            <ac:spMk id="2" creationId="{2A423828-4389-1915-0B32-29E5DBAE0016}"/>
          </ac:spMkLst>
        </pc:spChg>
        <pc:spChg chg="ord">
          <ac:chgData name="Dalessandro, Philip" userId="447fdb96-4c0b-4cc2-90d9-c69e7454a533" providerId="ADAL" clId="{6746A610-8C9B-4352-A9D0-492DD7783DBF}" dt="2024-09-09T18:41:51.081" v="43" actId="166"/>
          <ac:spMkLst>
            <pc:docMk/>
            <pc:sldMk cId="23914410" sldId="840"/>
            <ac:spMk id="33" creationId="{62793A9F-1437-4E4E-998C-BE011000DB1D}"/>
          </ac:spMkLst>
        </pc:spChg>
      </pc:sldChg>
      <pc:sldChg chg="addSp modSp mod">
        <pc:chgData name="Dalessandro, Philip" userId="447fdb96-4c0b-4cc2-90d9-c69e7454a533" providerId="ADAL" clId="{6746A610-8C9B-4352-A9D0-492DD7783DBF}" dt="2024-09-09T19:01:58.073" v="153" actId="166"/>
        <pc:sldMkLst>
          <pc:docMk/>
          <pc:sldMk cId="900032325" sldId="846"/>
        </pc:sldMkLst>
        <pc:spChg chg="add mod">
          <ac:chgData name="Dalessandro, Philip" userId="447fdb96-4c0b-4cc2-90d9-c69e7454a533" providerId="ADAL" clId="{6746A610-8C9B-4352-A9D0-492DD7783DBF}" dt="2024-09-09T19:01:51.705" v="152"/>
          <ac:spMkLst>
            <pc:docMk/>
            <pc:sldMk cId="900032325" sldId="846"/>
            <ac:spMk id="2" creationId="{4A601662-3EFD-F2AD-9921-D70742CDD223}"/>
          </ac:spMkLst>
        </pc:spChg>
        <pc:spChg chg="ord">
          <ac:chgData name="Dalessandro, Philip" userId="447fdb96-4c0b-4cc2-90d9-c69e7454a533" providerId="ADAL" clId="{6746A610-8C9B-4352-A9D0-492DD7783DBF}" dt="2024-09-09T19:01:58.073" v="153" actId="166"/>
          <ac:spMkLst>
            <pc:docMk/>
            <pc:sldMk cId="900032325" sldId="846"/>
            <ac:spMk id="33" creationId="{62793A9F-1437-4E4E-998C-BE011000DB1D}"/>
          </ac:spMkLst>
        </pc:spChg>
      </pc:sldChg>
      <pc:sldChg chg="addSp modSp mod">
        <pc:chgData name="Dalessandro, Philip" userId="447fdb96-4c0b-4cc2-90d9-c69e7454a533" providerId="ADAL" clId="{6746A610-8C9B-4352-A9D0-492DD7783DBF}" dt="2024-09-09T19:02:38.094" v="160" actId="166"/>
        <pc:sldMkLst>
          <pc:docMk/>
          <pc:sldMk cId="161439713" sldId="847"/>
        </pc:sldMkLst>
        <pc:spChg chg="add mod">
          <ac:chgData name="Dalessandro, Philip" userId="447fdb96-4c0b-4cc2-90d9-c69e7454a533" providerId="ADAL" clId="{6746A610-8C9B-4352-A9D0-492DD7783DBF}" dt="2024-09-09T19:02:32.968" v="159"/>
          <ac:spMkLst>
            <pc:docMk/>
            <pc:sldMk cId="161439713" sldId="847"/>
            <ac:spMk id="2" creationId="{EA897AA9-B922-E4A3-5C10-DC7ECC19AD36}"/>
          </ac:spMkLst>
        </pc:spChg>
        <pc:spChg chg="ord">
          <ac:chgData name="Dalessandro, Philip" userId="447fdb96-4c0b-4cc2-90d9-c69e7454a533" providerId="ADAL" clId="{6746A610-8C9B-4352-A9D0-492DD7783DBF}" dt="2024-09-09T19:02:38.094" v="160" actId="166"/>
          <ac:spMkLst>
            <pc:docMk/>
            <pc:sldMk cId="161439713" sldId="847"/>
            <ac:spMk id="33" creationId="{62793A9F-1437-4E4E-998C-BE011000DB1D}"/>
          </ac:spMkLst>
        </pc:spChg>
      </pc:sldChg>
      <pc:sldChg chg="addSp modSp mod">
        <pc:chgData name="Dalessandro, Philip" userId="447fdb96-4c0b-4cc2-90d9-c69e7454a533" providerId="ADAL" clId="{6746A610-8C9B-4352-A9D0-492DD7783DBF}" dt="2024-09-09T19:00:48.894" v="144" actId="166"/>
        <pc:sldMkLst>
          <pc:docMk/>
          <pc:sldMk cId="1082672149" sldId="863"/>
        </pc:sldMkLst>
        <pc:spChg chg="add mod">
          <ac:chgData name="Dalessandro, Philip" userId="447fdb96-4c0b-4cc2-90d9-c69e7454a533" providerId="ADAL" clId="{6746A610-8C9B-4352-A9D0-492DD7783DBF}" dt="2024-09-09T19:00:43.467" v="143"/>
          <ac:spMkLst>
            <pc:docMk/>
            <pc:sldMk cId="1082672149" sldId="863"/>
            <ac:spMk id="3" creationId="{EAE0449F-2AAB-EDA3-EE45-CB9982FBF1B3}"/>
          </ac:spMkLst>
        </pc:spChg>
        <pc:spChg chg="ord">
          <ac:chgData name="Dalessandro, Philip" userId="447fdb96-4c0b-4cc2-90d9-c69e7454a533" providerId="ADAL" clId="{6746A610-8C9B-4352-A9D0-492DD7783DBF}" dt="2024-09-09T19:00:48.894" v="144" actId="166"/>
          <ac:spMkLst>
            <pc:docMk/>
            <pc:sldMk cId="1082672149" sldId="863"/>
            <ac:spMk id="33" creationId="{62793A9F-1437-4E4E-998C-BE011000DB1D}"/>
          </ac:spMkLst>
        </pc:spChg>
      </pc:sldChg>
      <pc:sldChg chg="addSp modSp mod">
        <pc:chgData name="Dalessandro, Philip" userId="447fdb96-4c0b-4cc2-90d9-c69e7454a533" providerId="ADAL" clId="{6746A610-8C9B-4352-A9D0-492DD7783DBF}" dt="2024-09-09T19:01:05.137" v="147" actId="166"/>
        <pc:sldMkLst>
          <pc:docMk/>
          <pc:sldMk cId="2508033946" sldId="864"/>
        </pc:sldMkLst>
        <pc:spChg chg="add mod">
          <ac:chgData name="Dalessandro, Philip" userId="447fdb96-4c0b-4cc2-90d9-c69e7454a533" providerId="ADAL" clId="{6746A610-8C9B-4352-A9D0-492DD7783DBF}" dt="2024-09-09T19:00:56.383" v="145"/>
          <ac:spMkLst>
            <pc:docMk/>
            <pc:sldMk cId="2508033946" sldId="864"/>
            <ac:spMk id="2" creationId="{09612949-2625-F759-6F15-475AF5302641}"/>
          </ac:spMkLst>
        </pc:spChg>
        <pc:spChg chg="ord">
          <ac:chgData name="Dalessandro, Philip" userId="447fdb96-4c0b-4cc2-90d9-c69e7454a533" providerId="ADAL" clId="{6746A610-8C9B-4352-A9D0-492DD7783DBF}" dt="2024-09-09T19:01:00.891" v="146" actId="166"/>
          <ac:spMkLst>
            <pc:docMk/>
            <pc:sldMk cId="2508033946" sldId="864"/>
            <ac:spMk id="33" creationId="{62793A9F-1437-4E4E-998C-BE011000DB1D}"/>
          </ac:spMkLst>
        </pc:spChg>
        <pc:grpChg chg="ord">
          <ac:chgData name="Dalessandro, Philip" userId="447fdb96-4c0b-4cc2-90d9-c69e7454a533" providerId="ADAL" clId="{6746A610-8C9B-4352-A9D0-492DD7783DBF}" dt="2024-09-09T19:01:05.137" v="147" actId="166"/>
          <ac:grpSpMkLst>
            <pc:docMk/>
            <pc:sldMk cId="2508033946" sldId="864"/>
            <ac:grpSpMk id="4" creationId="{00000000-0000-0000-0000-000000000000}"/>
          </ac:grpSpMkLst>
        </pc:grpChg>
      </pc:sldChg>
      <pc:sldChg chg="addSp modSp mod">
        <pc:chgData name="Dalessandro, Philip" userId="447fdb96-4c0b-4cc2-90d9-c69e7454a533" providerId="ADAL" clId="{6746A610-8C9B-4352-A9D0-492DD7783DBF}" dt="2024-09-09T18:59:52.994" v="138" actId="166"/>
        <pc:sldMkLst>
          <pc:docMk/>
          <pc:sldMk cId="505326760" sldId="878"/>
        </pc:sldMkLst>
        <pc:spChg chg="add mod">
          <ac:chgData name="Dalessandro, Philip" userId="447fdb96-4c0b-4cc2-90d9-c69e7454a533" providerId="ADAL" clId="{6746A610-8C9B-4352-A9D0-492DD7783DBF}" dt="2024-09-09T18:59:48.315" v="137"/>
          <ac:spMkLst>
            <pc:docMk/>
            <pc:sldMk cId="505326760" sldId="878"/>
            <ac:spMk id="3" creationId="{498FBC96-EFD9-51B5-D742-7A9BAC2A2018}"/>
          </ac:spMkLst>
        </pc:spChg>
        <pc:picChg chg="ord">
          <ac:chgData name="Dalessandro, Philip" userId="447fdb96-4c0b-4cc2-90d9-c69e7454a533" providerId="ADAL" clId="{6746A610-8C9B-4352-A9D0-492DD7783DBF}" dt="2024-09-09T18:59:52.994" v="138" actId="166"/>
          <ac:picMkLst>
            <pc:docMk/>
            <pc:sldMk cId="505326760" sldId="878"/>
            <ac:picMk id="2" creationId="{00000000-0000-0000-0000-000000000000}"/>
          </ac:picMkLst>
        </pc:picChg>
      </pc:sldChg>
      <pc:sldChg chg="addSp modSp mod">
        <pc:chgData name="Dalessandro, Philip" userId="447fdb96-4c0b-4cc2-90d9-c69e7454a533" providerId="ADAL" clId="{6746A610-8C9B-4352-A9D0-492DD7783DBF}" dt="2024-09-09T19:05:20.260" v="167" actId="166"/>
        <pc:sldMkLst>
          <pc:docMk/>
          <pc:sldMk cId="2221485611" sldId="880"/>
        </pc:sldMkLst>
        <pc:spChg chg="add mod">
          <ac:chgData name="Dalessandro, Philip" userId="447fdb96-4c0b-4cc2-90d9-c69e7454a533" providerId="ADAL" clId="{6746A610-8C9B-4352-A9D0-492DD7783DBF}" dt="2024-09-09T19:05:16.374" v="166"/>
          <ac:spMkLst>
            <pc:docMk/>
            <pc:sldMk cId="2221485611" sldId="880"/>
            <ac:spMk id="3" creationId="{222E090F-2422-C997-4B4E-3F095E28E77C}"/>
          </ac:spMkLst>
        </pc:spChg>
        <pc:spChg chg="ord">
          <ac:chgData name="Dalessandro, Philip" userId="447fdb96-4c0b-4cc2-90d9-c69e7454a533" providerId="ADAL" clId="{6746A610-8C9B-4352-A9D0-492DD7783DBF}" dt="2024-09-09T19:05:20.260" v="167" actId="166"/>
          <ac:spMkLst>
            <pc:docMk/>
            <pc:sldMk cId="2221485611" sldId="880"/>
            <ac:spMk id="33" creationId="{62793A9F-1437-4E4E-998C-BE011000DB1D}"/>
          </ac:spMkLst>
        </pc:spChg>
      </pc:sldChg>
      <pc:sldChg chg="addSp modSp mod">
        <pc:chgData name="Dalessandro, Philip" userId="447fdb96-4c0b-4cc2-90d9-c69e7454a533" providerId="ADAL" clId="{6746A610-8C9B-4352-A9D0-492DD7783DBF}" dt="2024-09-09T19:00:14.196" v="140" actId="166"/>
        <pc:sldMkLst>
          <pc:docMk/>
          <pc:sldMk cId="3388649705" sldId="881"/>
        </pc:sldMkLst>
        <pc:spChg chg="add mod">
          <ac:chgData name="Dalessandro, Philip" userId="447fdb96-4c0b-4cc2-90d9-c69e7454a533" providerId="ADAL" clId="{6746A610-8C9B-4352-A9D0-492DD7783DBF}" dt="2024-09-09T19:00:07.871" v="139"/>
          <ac:spMkLst>
            <pc:docMk/>
            <pc:sldMk cId="3388649705" sldId="881"/>
            <ac:spMk id="2" creationId="{24A66701-1758-D68C-5F97-5C3D0C710428}"/>
          </ac:spMkLst>
        </pc:spChg>
        <pc:spChg chg="ord">
          <ac:chgData name="Dalessandro, Philip" userId="447fdb96-4c0b-4cc2-90d9-c69e7454a533" providerId="ADAL" clId="{6746A610-8C9B-4352-A9D0-492DD7783DBF}" dt="2024-09-09T19:00:14.196" v="140" actId="166"/>
          <ac:spMkLst>
            <pc:docMk/>
            <pc:sldMk cId="3388649705" sldId="881"/>
            <ac:spMk id="12" creationId="{2A667B6C-CCBE-44E9-8106-DDAB39CBF5F4}"/>
          </ac:spMkLst>
        </pc:spChg>
      </pc:sldChg>
      <pc:sldChg chg="addSp modSp mod">
        <pc:chgData name="Dalessandro, Philip" userId="447fdb96-4c0b-4cc2-90d9-c69e7454a533" providerId="ADAL" clId="{6746A610-8C9B-4352-A9D0-492DD7783DBF}" dt="2024-09-09T19:00:37.108" v="142" actId="166"/>
        <pc:sldMkLst>
          <pc:docMk/>
          <pc:sldMk cId="3755214386" sldId="882"/>
        </pc:sldMkLst>
        <pc:spChg chg="add mod">
          <ac:chgData name="Dalessandro, Philip" userId="447fdb96-4c0b-4cc2-90d9-c69e7454a533" providerId="ADAL" clId="{6746A610-8C9B-4352-A9D0-492DD7783DBF}" dt="2024-09-09T19:00:22.028" v="141"/>
          <ac:spMkLst>
            <pc:docMk/>
            <pc:sldMk cId="3755214386" sldId="882"/>
            <ac:spMk id="2" creationId="{22C3988A-7F8F-E848-6DCD-8A15A567DB84}"/>
          </ac:spMkLst>
        </pc:spChg>
        <pc:spChg chg="ord">
          <ac:chgData name="Dalessandro, Philip" userId="447fdb96-4c0b-4cc2-90d9-c69e7454a533" providerId="ADAL" clId="{6746A610-8C9B-4352-A9D0-492DD7783DBF}" dt="2024-09-09T19:00:37.108" v="142" actId="166"/>
          <ac:spMkLst>
            <pc:docMk/>
            <pc:sldMk cId="3755214386" sldId="882"/>
            <ac:spMk id="12" creationId="{2A667B6C-CCBE-44E9-8106-DDAB39CBF5F4}"/>
          </ac:spMkLst>
        </pc:spChg>
      </pc:sldChg>
      <pc:sldChg chg="addSp modSp mod">
        <pc:chgData name="Dalessandro, Philip" userId="447fdb96-4c0b-4cc2-90d9-c69e7454a533" providerId="ADAL" clId="{6746A610-8C9B-4352-A9D0-492DD7783DBF}" dt="2024-09-09T19:01:36.195" v="151" actId="166"/>
        <pc:sldMkLst>
          <pc:docMk/>
          <pc:sldMk cId="2385939804" sldId="883"/>
        </pc:sldMkLst>
        <pc:spChg chg="add mod">
          <ac:chgData name="Dalessandro, Philip" userId="447fdb96-4c0b-4cc2-90d9-c69e7454a533" providerId="ADAL" clId="{6746A610-8C9B-4352-A9D0-492DD7783DBF}" dt="2024-09-09T19:01:32.352" v="150"/>
          <ac:spMkLst>
            <pc:docMk/>
            <pc:sldMk cId="2385939804" sldId="883"/>
            <ac:spMk id="2" creationId="{C99D6848-F502-3F07-C613-F33D4862FB22}"/>
          </ac:spMkLst>
        </pc:spChg>
        <pc:spChg chg="ord">
          <ac:chgData name="Dalessandro, Philip" userId="447fdb96-4c0b-4cc2-90d9-c69e7454a533" providerId="ADAL" clId="{6746A610-8C9B-4352-A9D0-492DD7783DBF}" dt="2024-09-09T19:01:36.195" v="151" actId="166"/>
          <ac:spMkLst>
            <pc:docMk/>
            <pc:sldMk cId="2385939804" sldId="883"/>
            <ac:spMk id="33" creationId="{62793A9F-1437-4E4E-998C-BE011000DB1D}"/>
          </ac:spMkLst>
        </pc:spChg>
      </pc:sldChg>
      <pc:sldChg chg="addSp modSp mod">
        <pc:chgData name="Dalessandro, Philip" userId="447fdb96-4c0b-4cc2-90d9-c69e7454a533" providerId="ADAL" clId="{6746A610-8C9B-4352-A9D0-492DD7783DBF}" dt="2024-09-09T18:42:13.867" v="46" actId="166"/>
        <pc:sldMkLst>
          <pc:docMk/>
          <pc:sldMk cId="1214461761" sldId="884"/>
        </pc:sldMkLst>
        <pc:spChg chg="add mod">
          <ac:chgData name="Dalessandro, Philip" userId="447fdb96-4c0b-4cc2-90d9-c69e7454a533" providerId="ADAL" clId="{6746A610-8C9B-4352-A9D0-492DD7783DBF}" dt="2024-09-09T18:42:08.545" v="45" actId="1076"/>
          <ac:spMkLst>
            <pc:docMk/>
            <pc:sldMk cId="1214461761" sldId="884"/>
            <ac:spMk id="3" creationId="{2A423828-4389-1915-0B32-29E5DBAE0016}"/>
          </ac:spMkLst>
        </pc:spChg>
        <pc:spChg chg="ord">
          <ac:chgData name="Dalessandro, Philip" userId="447fdb96-4c0b-4cc2-90d9-c69e7454a533" providerId="ADAL" clId="{6746A610-8C9B-4352-A9D0-492DD7783DBF}" dt="2024-09-09T18:42:13.867" v="46" actId="166"/>
          <ac:spMkLst>
            <pc:docMk/>
            <pc:sldMk cId="1214461761" sldId="884"/>
            <ac:spMk id="18" creationId="{514E9169-0AE7-4625-BCF3-55FF2C984E35}"/>
          </ac:spMkLst>
        </pc:spChg>
      </pc:sldChg>
      <pc:sldChg chg="modSp mod">
        <pc:chgData name="Dalessandro, Philip" userId="447fdb96-4c0b-4cc2-90d9-c69e7454a533" providerId="ADAL" clId="{6746A610-8C9B-4352-A9D0-492DD7783DBF}" dt="2024-09-09T18:15:49.828" v="6" actId="1038"/>
        <pc:sldMkLst>
          <pc:docMk/>
          <pc:sldMk cId="4191004913" sldId="887"/>
        </pc:sldMkLst>
        <pc:spChg chg="mod">
          <ac:chgData name="Dalessandro, Philip" userId="447fdb96-4c0b-4cc2-90d9-c69e7454a533" providerId="ADAL" clId="{6746A610-8C9B-4352-A9D0-492DD7783DBF}" dt="2024-09-09T18:15:49.828" v="6" actId="1038"/>
          <ac:spMkLst>
            <pc:docMk/>
            <pc:sldMk cId="4191004913" sldId="887"/>
            <ac:spMk id="18" creationId="{514E9169-0AE7-4625-BCF3-55FF2C984E35}"/>
          </ac:spMkLst>
        </pc:spChg>
      </pc:sldChg>
      <pc:sldChg chg="addSp modSp mod">
        <pc:chgData name="Dalessandro, Philip" userId="447fdb96-4c0b-4cc2-90d9-c69e7454a533" providerId="ADAL" clId="{6746A610-8C9B-4352-A9D0-492DD7783DBF}" dt="2024-09-09T19:05:32.523" v="169" actId="166"/>
        <pc:sldMkLst>
          <pc:docMk/>
          <pc:sldMk cId="3420306327" sldId="888"/>
        </pc:sldMkLst>
        <pc:spChg chg="add mod">
          <ac:chgData name="Dalessandro, Philip" userId="447fdb96-4c0b-4cc2-90d9-c69e7454a533" providerId="ADAL" clId="{6746A610-8C9B-4352-A9D0-492DD7783DBF}" dt="2024-09-09T19:05:25.315" v="168"/>
          <ac:spMkLst>
            <pc:docMk/>
            <pc:sldMk cId="3420306327" sldId="888"/>
            <ac:spMk id="3" creationId="{52113FCC-6BC5-50C4-60A7-ECA418E01C14}"/>
          </ac:spMkLst>
        </pc:spChg>
        <pc:spChg chg="ord">
          <ac:chgData name="Dalessandro, Philip" userId="447fdb96-4c0b-4cc2-90d9-c69e7454a533" providerId="ADAL" clId="{6746A610-8C9B-4352-A9D0-492DD7783DBF}" dt="2024-09-09T19:05:32.523" v="169" actId="166"/>
          <ac:spMkLst>
            <pc:docMk/>
            <pc:sldMk cId="3420306327" sldId="888"/>
            <ac:spMk id="18" creationId="{514E9169-0AE7-4625-BCF3-55FF2C984E35}"/>
          </ac:spMkLst>
        </pc:spChg>
      </pc:sldChg>
      <pc:sldChg chg="addSp modSp mod">
        <pc:chgData name="Dalessandro, Philip" userId="447fdb96-4c0b-4cc2-90d9-c69e7454a533" providerId="ADAL" clId="{6746A610-8C9B-4352-A9D0-492DD7783DBF}" dt="2024-09-09T18:16:03.956" v="9" actId="166"/>
        <pc:sldMkLst>
          <pc:docMk/>
          <pc:sldMk cId="3518179778" sldId="889"/>
        </pc:sldMkLst>
        <pc:spChg chg="add mod">
          <ac:chgData name="Dalessandro, Philip" userId="447fdb96-4c0b-4cc2-90d9-c69e7454a533" providerId="ADAL" clId="{6746A610-8C9B-4352-A9D0-492DD7783DBF}" dt="2024-09-09T18:16:00.121" v="8" actId="1076"/>
          <ac:spMkLst>
            <pc:docMk/>
            <pc:sldMk cId="3518179778" sldId="889"/>
            <ac:spMk id="3" creationId="{2A423828-4389-1915-0B32-29E5DBAE0016}"/>
          </ac:spMkLst>
        </pc:spChg>
        <pc:spChg chg="ord">
          <ac:chgData name="Dalessandro, Philip" userId="447fdb96-4c0b-4cc2-90d9-c69e7454a533" providerId="ADAL" clId="{6746A610-8C9B-4352-A9D0-492DD7783DBF}" dt="2024-09-09T18:16:03.956" v="9" actId="166"/>
          <ac:spMkLst>
            <pc:docMk/>
            <pc:sldMk cId="3518179778" sldId="889"/>
            <ac:spMk id="18" creationId="{514E9169-0AE7-4625-BCF3-55FF2C984E35}"/>
          </ac:spMkLst>
        </pc:spChg>
      </pc:sldChg>
      <pc:sldChg chg="addSp modSp mod">
        <pc:chgData name="Dalessandro, Philip" userId="447fdb96-4c0b-4cc2-90d9-c69e7454a533" providerId="ADAL" clId="{6746A610-8C9B-4352-A9D0-492DD7783DBF}" dt="2024-09-09T18:36:33.475" v="14" actId="14100"/>
        <pc:sldMkLst>
          <pc:docMk/>
          <pc:sldMk cId="4236628588" sldId="915"/>
        </pc:sldMkLst>
        <pc:spChg chg="add mod">
          <ac:chgData name="Dalessandro, Philip" userId="447fdb96-4c0b-4cc2-90d9-c69e7454a533" providerId="ADAL" clId="{6746A610-8C9B-4352-A9D0-492DD7783DBF}" dt="2024-09-09T18:36:33.475" v="14" actId="14100"/>
          <ac:spMkLst>
            <pc:docMk/>
            <pc:sldMk cId="4236628588" sldId="915"/>
            <ac:spMk id="2" creationId="{2A423828-4389-1915-0B32-29E5DBAE0016}"/>
          </ac:spMkLst>
        </pc:spChg>
        <pc:spChg chg="ord">
          <ac:chgData name="Dalessandro, Philip" userId="447fdb96-4c0b-4cc2-90d9-c69e7454a533" providerId="ADAL" clId="{6746A610-8C9B-4352-A9D0-492DD7783DBF}" dt="2024-09-09T18:36:26.030" v="13" actId="166"/>
          <ac:spMkLst>
            <pc:docMk/>
            <pc:sldMk cId="4236628588" sldId="915"/>
            <ac:spMk id="33" creationId="{00000000-0000-0000-0000-000000000000}"/>
          </ac:spMkLst>
        </pc:spChg>
      </pc:sldChg>
      <pc:sldChg chg="addSp modSp mod">
        <pc:chgData name="Dalessandro, Philip" userId="447fdb96-4c0b-4cc2-90d9-c69e7454a533" providerId="ADAL" clId="{6746A610-8C9B-4352-A9D0-492DD7783DBF}" dt="2024-09-09T18:39:07.194" v="32" actId="166"/>
        <pc:sldMkLst>
          <pc:docMk/>
          <pc:sldMk cId="1901467271" sldId="916"/>
        </pc:sldMkLst>
        <pc:spChg chg="add mod">
          <ac:chgData name="Dalessandro, Philip" userId="447fdb96-4c0b-4cc2-90d9-c69e7454a533" providerId="ADAL" clId="{6746A610-8C9B-4352-A9D0-492DD7783DBF}" dt="2024-09-09T18:38:29.274" v="30" actId="1076"/>
          <ac:spMkLst>
            <pc:docMk/>
            <pc:sldMk cId="1901467271" sldId="916"/>
            <ac:spMk id="3" creationId="{2A423828-4389-1915-0B32-29E5DBAE0016}"/>
          </ac:spMkLst>
        </pc:spChg>
        <pc:spChg chg="ord">
          <ac:chgData name="Dalessandro, Philip" userId="447fdb96-4c0b-4cc2-90d9-c69e7454a533" providerId="ADAL" clId="{6746A610-8C9B-4352-A9D0-492DD7783DBF}" dt="2024-09-09T18:39:07.194" v="32" actId="166"/>
          <ac:spMkLst>
            <pc:docMk/>
            <pc:sldMk cId="1901467271" sldId="916"/>
            <ac:spMk id="8" creationId="{00000000-0000-0000-0000-000000000000}"/>
          </ac:spMkLst>
        </pc:spChg>
        <pc:picChg chg="ord">
          <ac:chgData name="Dalessandro, Philip" userId="447fdb96-4c0b-4cc2-90d9-c69e7454a533" providerId="ADAL" clId="{6746A610-8C9B-4352-A9D0-492DD7783DBF}" dt="2024-09-09T18:38:45.046" v="31" actId="166"/>
          <ac:picMkLst>
            <pc:docMk/>
            <pc:sldMk cId="1901467271" sldId="916"/>
            <ac:picMk id="7" creationId="{00000000-0000-0000-0000-000000000000}"/>
          </ac:picMkLst>
        </pc:picChg>
      </pc:sldChg>
      <pc:sldChg chg="addSp delSp modSp mod">
        <pc:chgData name="Dalessandro, Philip" userId="447fdb96-4c0b-4cc2-90d9-c69e7454a533" providerId="ADAL" clId="{6746A610-8C9B-4352-A9D0-492DD7783DBF}" dt="2024-09-09T18:38:01.610" v="27" actId="166"/>
        <pc:sldMkLst>
          <pc:docMk/>
          <pc:sldMk cId="4164295460" sldId="918"/>
        </pc:sldMkLst>
        <pc:spChg chg="add mod">
          <ac:chgData name="Dalessandro, Philip" userId="447fdb96-4c0b-4cc2-90d9-c69e7454a533" providerId="ADAL" clId="{6746A610-8C9B-4352-A9D0-492DD7783DBF}" dt="2024-09-09T18:37:30.106" v="23" actId="1076"/>
          <ac:spMkLst>
            <pc:docMk/>
            <pc:sldMk cId="4164295460" sldId="918"/>
            <ac:spMk id="3" creationId="{2A423828-4389-1915-0B32-29E5DBAE0016}"/>
          </ac:spMkLst>
        </pc:spChg>
        <pc:spChg chg="ord">
          <ac:chgData name="Dalessandro, Philip" userId="447fdb96-4c0b-4cc2-90d9-c69e7454a533" providerId="ADAL" clId="{6746A610-8C9B-4352-A9D0-492DD7783DBF}" dt="2024-09-09T18:38:01.610" v="27" actId="166"/>
          <ac:spMkLst>
            <pc:docMk/>
            <pc:sldMk cId="4164295460" sldId="918"/>
            <ac:spMk id="5" creationId="{00000000-0000-0000-0000-000000000000}"/>
          </ac:spMkLst>
        </pc:spChg>
        <pc:spChg chg="add del mod">
          <ac:chgData name="Dalessandro, Philip" userId="447fdb96-4c0b-4cc2-90d9-c69e7454a533" providerId="ADAL" clId="{6746A610-8C9B-4352-A9D0-492DD7783DBF}" dt="2024-09-09T18:37:41.781" v="25" actId="478"/>
          <ac:spMkLst>
            <pc:docMk/>
            <pc:sldMk cId="4164295460" sldId="918"/>
            <ac:spMk id="6" creationId="{2A423828-4389-1915-0B32-29E5DBAE0016}"/>
          </ac:spMkLst>
        </pc:spChg>
        <pc:spChg chg="ord">
          <ac:chgData name="Dalessandro, Philip" userId="447fdb96-4c0b-4cc2-90d9-c69e7454a533" providerId="ADAL" clId="{6746A610-8C9B-4352-A9D0-492DD7783DBF}" dt="2024-09-09T18:37:48.594" v="26" actId="166"/>
          <ac:spMkLst>
            <pc:docMk/>
            <pc:sldMk cId="4164295460" sldId="918"/>
            <ac:spMk id="8" creationId="{00000000-0000-0000-0000-000000000000}"/>
          </ac:spMkLst>
        </pc:spChg>
      </pc:sldChg>
      <pc:sldChg chg="addSp modSp mod">
        <pc:chgData name="Dalessandro, Philip" userId="447fdb96-4c0b-4cc2-90d9-c69e7454a533" providerId="ADAL" clId="{6746A610-8C9B-4352-A9D0-492DD7783DBF}" dt="2024-09-09T18:39:59.706" v="35" actId="166"/>
        <pc:sldMkLst>
          <pc:docMk/>
          <pc:sldMk cId="4050872652" sldId="919"/>
        </pc:sldMkLst>
        <pc:spChg chg="add mod">
          <ac:chgData name="Dalessandro, Philip" userId="447fdb96-4c0b-4cc2-90d9-c69e7454a533" providerId="ADAL" clId="{6746A610-8C9B-4352-A9D0-492DD7783DBF}" dt="2024-09-09T18:39:52.232" v="34" actId="1076"/>
          <ac:spMkLst>
            <pc:docMk/>
            <pc:sldMk cId="4050872652" sldId="919"/>
            <ac:spMk id="2" creationId="{2A423828-4389-1915-0B32-29E5DBAE0016}"/>
          </ac:spMkLst>
        </pc:spChg>
        <pc:spChg chg="ord">
          <ac:chgData name="Dalessandro, Philip" userId="447fdb96-4c0b-4cc2-90d9-c69e7454a533" providerId="ADAL" clId="{6746A610-8C9B-4352-A9D0-492DD7783DBF}" dt="2024-09-09T18:39:59.706" v="35" actId="166"/>
          <ac:spMkLst>
            <pc:docMk/>
            <pc:sldMk cId="4050872652" sldId="919"/>
            <ac:spMk id="3" creationId="{00000000-0000-0000-0000-000000000000}"/>
          </ac:spMkLst>
        </pc:spChg>
      </pc:sldChg>
      <pc:sldChg chg="addSp modSp mod">
        <pc:chgData name="Dalessandro, Philip" userId="447fdb96-4c0b-4cc2-90d9-c69e7454a533" providerId="ADAL" clId="{6746A610-8C9B-4352-A9D0-492DD7783DBF}" dt="2024-09-09T18:37:09.043" v="20" actId="166"/>
        <pc:sldMkLst>
          <pc:docMk/>
          <pc:sldMk cId="13052330" sldId="920"/>
        </pc:sldMkLst>
        <pc:spChg chg="ord">
          <ac:chgData name="Dalessandro, Philip" userId="447fdb96-4c0b-4cc2-90d9-c69e7454a533" providerId="ADAL" clId="{6746A610-8C9B-4352-A9D0-492DD7783DBF}" dt="2024-09-09T18:37:04.727" v="19" actId="166"/>
          <ac:spMkLst>
            <pc:docMk/>
            <pc:sldMk cId="13052330" sldId="920"/>
            <ac:spMk id="3" creationId="{00000000-0000-0000-0000-000000000000}"/>
          </ac:spMkLst>
        </pc:spChg>
        <pc:spChg chg="ord">
          <ac:chgData name="Dalessandro, Philip" userId="447fdb96-4c0b-4cc2-90d9-c69e7454a533" providerId="ADAL" clId="{6746A610-8C9B-4352-A9D0-492DD7783DBF}" dt="2024-09-09T18:37:09.043" v="20" actId="166"/>
          <ac:spMkLst>
            <pc:docMk/>
            <pc:sldMk cId="13052330" sldId="920"/>
            <ac:spMk id="5" creationId="{00000000-0000-0000-0000-000000000000}"/>
          </ac:spMkLst>
        </pc:spChg>
        <pc:spChg chg="add mod">
          <ac:chgData name="Dalessandro, Philip" userId="447fdb96-4c0b-4cc2-90d9-c69e7454a533" providerId="ADAL" clId="{6746A610-8C9B-4352-A9D0-492DD7783DBF}" dt="2024-09-09T18:36:59.450" v="18" actId="1076"/>
          <ac:spMkLst>
            <pc:docMk/>
            <pc:sldMk cId="13052330" sldId="920"/>
            <ac:spMk id="6" creationId="{2A423828-4389-1915-0B32-29E5DBAE0016}"/>
          </ac:spMkLst>
        </pc:spChg>
      </pc:sldChg>
      <pc:sldChg chg="addSp modSp mod">
        <pc:chgData name="Dalessandro, Philip" userId="447fdb96-4c0b-4cc2-90d9-c69e7454a533" providerId="ADAL" clId="{6746A610-8C9B-4352-A9D0-492DD7783DBF}" dt="2024-09-09T19:02:11.758" v="156" actId="166"/>
        <pc:sldMkLst>
          <pc:docMk/>
          <pc:sldMk cId="599494765" sldId="937"/>
        </pc:sldMkLst>
        <pc:spChg chg="add mod">
          <ac:chgData name="Dalessandro, Philip" userId="447fdb96-4c0b-4cc2-90d9-c69e7454a533" providerId="ADAL" clId="{6746A610-8C9B-4352-A9D0-492DD7783DBF}" dt="2024-09-09T19:02:04.499" v="154"/>
          <ac:spMkLst>
            <pc:docMk/>
            <pc:sldMk cId="599494765" sldId="937"/>
            <ac:spMk id="2" creationId="{6199E5E0-0841-207E-1D20-C854972417C5}"/>
          </ac:spMkLst>
        </pc:spChg>
        <pc:spChg chg="ord">
          <ac:chgData name="Dalessandro, Philip" userId="447fdb96-4c0b-4cc2-90d9-c69e7454a533" providerId="ADAL" clId="{6746A610-8C9B-4352-A9D0-492DD7783DBF}" dt="2024-09-09T19:02:11.758" v="156" actId="166"/>
          <ac:spMkLst>
            <pc:docMk/>
            <pc:sldMk cId="599494765" sldId="937"/>
            <ac:spMk id="33" creationId="{62793A9F-1437-4E4E-998C-BE011000DB1D}"/>
          </ac:spMkLst>
        </pc:spChg>
        <pc:picChg chg="ord">
          <ac:chgData name="Dalessandro, Philip" userId="447fdb96-4c0b-4cc2-90d9-c69e7454a533" providerId="ADAL" clId="{6746A610-8C9B-4352-A9D0-492DD7783DBF}" dt="2024-09-09T19:02:08.076" v="155" actId="166"/>
          <ac:picMkLst>
            <pc:docMk/>
            <pc:sldMk cId="599494765" sldId="937"/>
            <ac:picMk id="4" creationId="{00000000-0000-0000-0000-000000000000}"/>
          </ac:picMkLst>
        </pc:picChg>
      </pc:sldChg>
      <pc:sldChg chg="addSp modSp mod">
        <pc:chgData name="Dalessandro, Philip" userId="447fdb96-4c0b-4cc2-90d9-c69e7454a533" providerId="ADAL" clId="{6746A610-8C9B-4352-A9D0-492DD7783DBF}" dt="2024-09-09T19:02:23.425" v="158" actId="166"/>
        <pc:sldMkLst>
          <pc:docMk/>
          <pc:sldMk cId="3517442306" sldId="938"/>
        </pc:sldMkLst>
        <pc:spChg chg="add mod">
          <ac:chgData name="Dalessandro, Philip" userId="447fdb96-4c0b-4cc2-90d9-c69e7454a533" providerId="ADAL" clId="{6746A610-8C9B-4352-A9D0-492DD7783DBF}" dt="2024-09-09T19:02:18.940" v="157"/>
          <ac:spMkLst>
            <pc:docMk/>
            <pc:sldMk cId="3517442306" sldId="938"/>
            <ac:spMk id="3" creationId="{A68D0678-7AB3-DA61-2784-E2206D4C25E6}"/>
          </ac:spMkLst>
        </pc:spChg>
        <pc:spChg chg="ord">
          <ac:chgData name="Dalessandro, Philip" userId="447fdb96-4c0b-4cc2-90d9-c69e7454a533" providerId="ADAL" clId="{6746A610-8C9B-4352-A9D0-492DD7783DBF}" dt="2024-09-09T19:02:23.425" v="158" actId="166"/>
          <ac:spMkLst>
            <pc:docMk/>
            <pc:sldMk cId="3517442306" sldId="938"/>
            <ac:spMk id="33" creationId="{62793A9F-1437-4E4E-998C-BE011000DB1D}"/>
          </ac:spMkLst>
        </pc:spChg>
      </pc:sldChg>
      <pc:sldChg chg="addSp modSp mod">
        <pc:chgData name="Dalessandro, Philip" userId="447fdb96-4c0b-4cc2-90d9-c69e7454a533" providerId="ADAL" clId="{6746A610-8C9B-4352-A9D0-492DD7783DBF}" dt="2024-09-09T19:05:06.682" v="165" actId="6549"/>
        <pc:sldMkLst>
          <pc:docMk/>
          <pc:sldMk cId="4060489252" sldId="939"/>
        </pc:sldMkLst>
        <pc:spChg chg="add mod">
          <ac:chgData name="Dalessandro, Philip" userId="447fdb96-4c0b-4cc2-90d9-c69e7454a533" providerId="ADAL" clId="{6746A610-8C9B-4352-A9D0-492DD7783DBF}" dt="2024-09-09T19:02:47.247" v="161"/>
          <ac:spMkLst>
            <pc:docMk/>
            <pc:sldMk cId="4060489252" sldId="939"/>
            <ac:spMk id="3" creationId="{CDA1F033-EAC0-895F-9805-57A99D8FE1F6}"/>
          </ac:spMkLst>
        </pc:spChg>
        <pc:spChg chg="mod ord">
          <ac:chgData name="Dalessandro, Philip" userId="447fdb96-4c0b-4cc2-90d9-c69e7454a533" providerId="ADAL" clId="{6746A610-8C9B-4352-A9D0-492DD7783DBF}" dt="2024-09-09T19:05:06.682" v="165" actId="6549"/>
          <ac:spMkLst>
            <pc:docMk/>
            <pc:sldMk cId="4060489252" sldId="939"/>
            <ac:spMk id="33" creationId="{62793A9F-1437-4E4E-998C-BE011000DB1D}"/>
          </ac:spMkLst>
        </pc:spChg>
      </pc:sldChg>
      <pc:sldChg chg="addSp modSp mod">
        <pc:chgData name="Dalessandro, Philip" userId="447fdb96-4c0b-4cc2-90d9-c69e7454a533" providerId="ADAL" clId="{6746A610-8C9B-4352-A9D0-492DD7783DBF}" dt="2024-09-09T18:41:03.066" v="40" actId="166"/>
        <pc:sldMkLst>
          <pc:docMk/>
          <pc:sldMk cId="3770789329" sldId="943"/>
        </pc:sldMkLst>
        <pc:spChg chg="add mod">
          <ac:chgData name="Dalessandro, Philip" userId="447fdb96-4c0b-4cc2-90d9-c69e7454a533" providerId="ADAL" clId="{6746A610-8C9B-4352-A9D0-492DD7783DBF}" dt="2024-09-09T18:40:50.798" v="37" actId="1076"/>
          <ac:spMkLst>
            <pc:docMk/>
            <pc:sldMk cId="3770789329" sldId="943"/>
            <ac:spMk id="2" creationId="{2A423828-4389-1915-0B32-29E5DBAE0016}"/>
          </ac:spMkLst>
        </pc:spChg>
        <pc:spChg chg="add mod">
          <ac:chgData name="Dalessandro, Philip" userId="447fdb96-4c0b-4cc2-90d9-c69e7454a533" providerId="ADAL" clId="{6746A610-8C9B-4352-A9D0-492DD7783DBF}" dt="2024-09-09T18:40:57.531" v="39"/>
          <ac:spMkLst>
            <pc:docMk/>
            <pc:sldMk cId="3770789329" sldId="943"/>
            <ac:spMk id="3" creationId="{2A423828-4389-1915-0B32-29E5DBAE0016}"/>
          </ac:spMkLst>
        </pc:spChg>
        <pc:spChg chg="ord">
          <ac:chgData name="Dalessandro, Philip" userId="447fdb96-4c0b-4cc2-90d9-c69e7454a533" providerId="ADAL" clId="{6746A610-8C9B-4352-A9D0-492DD7783DBF}" dt="2024-09-09T18:41:03.066" v="40" actId="166"/>
          <ac:spMkLst>
            <pc:docMk/>
            <pc:sldMk cId="3770789329" sldId="943"/>
            <ac:spMk id="15" creationId="{00000000-0000-0000-0000-000000000000}"/>
          </ac:spMkLst>
        </pc:spChg>
      </pc:sldChg>
    </pc:docChg>
  </pc:docChgLst>
  <pc:docChgLst>
    <pc:chgData name="Outhay, James" userId="S::james.outhay@lausd.net::37f788c1-5162-43c0-969e-311f0b336f0a" providerId="AD" clId="Web-{5BDE4AD0-74C4-3103-9B1C-FB524FAEA6BF}"/>
    <pc:docChg chg="modSld">
      <pc:chgData name="Outhay, James" userId="S::james.outhay@lausd.net::37f788c1-5162-43c0-969e-311f0b336f0a" providerId="AD" clId="Web-{5BDE4AD0-74C4-3103-9B1C-FB524FAEA6BF}" dt="2024-08-26T20:34:50.324" v="53"/>
      <pc:docMkLst>
        <pc:docMk/>
      </pc:docMkLst>
      <pc:sldChg chg="modSp">
        <pc:chgData name="Outhay, James" userId="S::james.outhay@lausd.net::37f788c1-5162-43c0-969e-311f0b336f0a" providerId="AD" clId="Web-{5BDE4AD0-74C4-3103-9B1C-FB524FAEA6BF}" dt="2024-08-26T20:26:51.375" v="30"/>
        <pc:sldMkLst>
          <pc:docMk/>
          <pc:sldMk cId="4090356548" sldId="740"/>
        </pc:sldMkLst>
        <pc:spChg chg="mod">
          <ac:chgData name="Outhay, James" userId="S::james.outhay@lausd.net::37f788c1-5162-43c0-969e-311f0b336f0a" providerId="AD" clId="Web-{5BDE4AD0-74C4-3103-9B1C-FB524FAEA6BF}" dt="2024-08-26T20:26:51.375" v="30"/>
          <ac:spMkLst>
            <pc:docMk/>
            <pc:sldMk cId="4090356548" sldId="740"/>
            <ac:spMk id="25" creationId="{00000000-0000-0000-0000-000000000000}"/>
          </ac:spMkLst>
        </pc:spChg>
      </pc:sldChg>
      <pc:sldChg chg="modSp">
        <pc:chgData name="Outhay, James" userId="S::james.outhay@lausd.net::37f788c1-5162-43c0-969e-311f0b336f0a" providerId="AD" clId="Web-{5BDE4AD0-74C4-3103-9B1C-FB524FAEA6BF}" dt="2024-08-26T20:27:09.532" v="31"/>
        <pc:sldMkLst>
          <pc:docMk/>
          <pc:sldMk cId="708003465" sldId="741"/>
        </pc:sldMkLst>
        <pc:spChg chg="mod">
          <ac:chgData name="Outhay, James" userId="S::james.outhay@lausd.net::37f788c1-5162-43c0-969e-311f0b336f0a" providerId="AD" clId="Web-{5BDE4AD0-74C4-3103-9B1C-FB524FAEA6BF}" dt="2024-08-26T20:27:09.532" v="31"/>
          <ac:spMkLst>
            <pc:docMk/>
            <pc:sldMk cId="708003465" sldId="741"/>
            <ac:spMk id="35" creationId="{00000000-0000-0000-0000-000000000000}"/>
          </ac:spMkLst>
        </pc:spChg>
      </pc:sldChg>
      <pc:sldChg chg="modSp">
        <pc:chgData name="Outhay, James" userId="S::james.outhay@lausd.net::37f788c1-5162-43c0-969e-311f0b336f0a" providerId="AD" clId="Web-{5BDE4AD0-74C4-3103-9B1C-FB524FAEA6BF}" dt="2024-08-26T20:27:24.954" v="32"/>
        <pc:sldMkLst>
          <pc:docMk/>
          <pc:sldMk cId="4168133609" sldId="747"/>
        </pc:sldMkLst>
        <pc:spChg chg="mod">
          <ac:chgData name="Outhay, James" userId="S::james.outhay@lausd.net::37f788c1-5162-43c0-969e-311f0b336f0a" providerId="AD" clId="Web-{5BDE4AD0-74C4-3103-9B1C-FB524FAEA6BF}" dt="2024-08-26T20:27:24.954" v="32"/>
          <ac:spMkLst>
            <pc:docMk/>
            <pc:sldMk cId="4168133609" sldId="747"/>
            <ac:spMk id="18" creationId="{00000000-0000-0000-0000-000000000000}"/>
          </ac:spMkLst>
        </pc:spChg>
      </pc:sldChg>
      <pc:sldChg chg="modSp">
        <pc:chgData name="Outhay, James" userId="S::james.outhay@lausd.net::37f788c1-5162-43c0-969e-311f0b336f0a" providerId="AD" clId="Web-{5BDE4AD0-74C4-3103-9B1C-FB524FAEA6BF}" dt="2024-08-26T20:30:17.958" v="41"/>
        <pc:sldMkLst>
          <pc:docMk/>
          <pc:sldMk cId="1218015784" sldId="813"/>
        </pc:sldMkLst>
        <pc:spChg chg="mod">
          <ac:chgData name="Outhay, James" userId="S::james.outhay@lausd.net::37f788c1-5162-43c0-969e-311f0b336f0a" providerId="AD" clId="Web-{5BDE4AD0-74C4-3103-9B1C-FB524FAEA6BF}" dt="2024-08-26T20:30:17.958" v="41"/>
          <ac:spMkLst>
            <pc:docMk/>
            <pc:sldMk cId="1218015784" sldId="813"/>
            <ac:spMk id="32" creationId="{00000000-0000-0000-0000-000000000000}"/>
          </ac:spMkLst>
        </pc:spChg>
      </pc:sldChg>
      <pc:sldChg chg="modSp">
        <pc:chgData name="Outhay, James" userId="S::james.outhay@lausd.net::37f788c1-5162-43c0-969e-311f0b336f0a" providerId="AD" clId="Web-{5BDE4AD0-74C4-3103-9B1C-FB524FAEA6BF}" dt="2024-08-26T20:26:38.140" v="29"/>
        <pc:sldMkLst>
          <pc:docMk/>
          <pc:sldMk cId="4094851350" sldId="815"/>
        </pc:sldMkLst>
        <pc:spChg chg="mod">
          <ac:chgData name="Outhay, James" userId="S::james.outhay@lausd.net::37f788c1-5162-43c0-969e-311f0b336f0a" providerId="AD" clId="Web-{5BDE4AD0-74C4-3103-9B1C-FB524FAEA6BF}" dt="2024-08-26T20:26:38.140" v="29"/>
          <ac:spMkLst>
            <pc:docMk/>
            <pc:sldMk cId="4094851350" sldId="815"/>
            <ac:spMk id="17" creationId="{00000000-0000-0000-0000-000000000000}"/>
          </ac:spMkLst>
        </pc:spChg>
      </pc:sldChg>
      <pc:sldChg chg="modSp">
        <pc:chgData name="Outhay, James" userId="S::james.outhay@lausd.net::37f788c1-5162-43c0-969e-311f0b336f0a" providerId="AD" clId="Web-{5BDE4AD0-74C4-3103-9B1C-FB524FAEA6BF}" dt="2024-08-26T20:27:59.470" v="33"/>
        <pc:sldMkLst>
          <pc:docMk/>
          <pc:sldMk cId="1363838626" sldId="822"/>
        </pc:sldMkLst>
        <pc:spChg chg="mod">
          <ac:chgData name="Outhay, James" userId="S::james.outhay@lausd.net::37f788c1-5162-43c0-969e-311f0b336f0a" providerId="AD" clId="Web-{5BDE4AD0-74C4-3103-9B1C-FB524FAEA6BF}" dt="2024-08-26T20:27:59.470" v="33"/>
          <ac:spMkLst>
            <pc:docMk/>
            <pc:sldMk cId="1363838626" sldId="822"/>
            <ac:spMk id="18" creationId="{00000000-0000-0000-0000-000000000000}"/>
          </ac:spMkLst>
        </pc:spChg>
      </pc:sldChg>
      <pc:sldChg chg="modSp">
        <pc:chgData name="Outhay, James" userId="S::james.outhay@lausd.net::37f788c1-5162-43c0-969e-311f0b336f0a" providerId="AD" clId="Web-{5BDE4AD0-74C4-3103-9B1C-FB524FAEA6BF}" dt="2024-08-26T20:28:14.252" v="34"/>
        <pc:sldMkLst>
          <pc:docMk/>
          <pc:sldMk cId="487940516" sldId="823"/>
        </pc:sldMkLst>
        <pc:spChg chg="mod">
          <ac:chgData name="Outhay, James" userId="S::james.outhay@lausd.net::37f788c1-5162-43c0-969e-311f0b336f0a" providerId="AD" clId="Web-{5BDE4AD0-74C4-3103-9B1C-FB524FAEA6BF}" dt="2024-08-26T20:28:14.252" v="34"/>
          <ac:spMkLst>
            <pc:docMk/>
            <pc:sldMk cId="487940516" sldId="823"/>
            <ac:spMk id="18" creationId="{00000000-0000-0000-0000-000000000000}"/>
          </ac:spMkLst>
        </pc:spChg>
      </pc:sldChg>
      <pc:sldChg chg="modSp">
        <pc:chgData name="Outhay, James" userId="S::james.outhay@lausd.net::37f788c1-5162-43c0-969e-311f0b336f0a" providerId="AD" clId="Web-{5BDE4AD0-74C4-3103-9B1C-FB524FAEA6BF}" dt="2024-08-26T20:28:28.252" v="35"/>
        <pc:sldMkLst>
          <pc:docMk/>
          <pc:sldMk cId="3360258128" sldId="828"/>
        </pc:sldMkLst>
        <pc:spChg chg="mod">
          <ac:chgData name="Outhay, James" userId="S::james.outhay@lausd.net::37f788c1-5162-43c0-969e-311f0b336f0a" providerId="AD" clId="Web-{5BDE4AD0-74C4-3103-9B1C-FB524FAEA6BF}" dt="2024-08-26T20:28:28.252" v="35"/>
          <ac:spMkLst>
            <pc:docMk/>
            <pc:sldMk cId="3360258128" sldId="828"/>
            <ac:spMk id="18" creationId="{00000000-0000-0000-0000-000000000000}"/>
          </ac:spMkLst>
        </pc:spChg>
      </pc:sldChg>
      <pc:sldChg chg="modSp">
        <pc:chgData name="Outhay, James" userId="S::james.outhay@lausd.net::37f788c1-5162-43c0-969e-311f0b336f0a" providerId="AD" clId="Web-{5BDE4AD0-74C4-3103-9B1C-FB524FAEA6BF}" dt="2024-08-26T20:26:12.218" v="27"/>
        <pc:sldMkLst>
          <pc:docMk/>
          <pc:sldMk cId="23914410" sldId="840"/>
        </pc:sldMkLst>
        <pc:spChg chg="mod">
          <ac:chgData name="Outhay, James" userId="S::james.outhay@lausd.net::37f788c1-5162-43c0-969e-311f0b336f0a" providerId="AD" clId="Web-{5BDE4AD0-74C4-3103-9B1C-FB524FAEA6BF}" dt="2024-08-26T20:26:12.218" v="27"/>
          <ac:spMkLst>
            <pc:docMk/>
            <pc:sldMk cId="23914410" sldId="840"/>
            <ac:spMk id="32" creationId="{00000000-0000-0000-0000-000000000000}"/>
          </ac:spMkLst>
        </pc:spChg>
      </pc:sldChg>
      <pc:sldChg chg="modSp">
        <pc:chgData name="Outhay, James" userId="S::james.outhay@lausd.net::37f788c1-5162-43c0-969e-311f0b336f0a" providerId="AD" clId="Web-{5BDE4AD0-74C4-3103-9B1C-FB524FAEA6BF}" dt="2024-08-26T20:32:25.774" v="44"/>
        <pc:sldMkLst>
          <pc:docMk/>
          <pc:sldMk cId="900032325" sldId="846"/>
        </pc:sldMkLst>
        <pc:spChg chg="mod">
          <ac:chgData name="Outhay, James" userId="S::james.outhay@lausd.net::37f788c1-5162-43c0-969e-311f0b336f0a" providerId="AD" clId="Web-{5BDE4AD0-74C4-3103-9B1C-FB524FAEA6BF}" dt="2024-08-26T20:32:25.774" v="44"/>
          <ac:spMkLst>
            <pc:docMk/>
            <pc:sldMk cId="900032325" sldId="846"/>
            <ac:spMk id="32" creationId="{00000000-0000-0000-0000-000000000000}"/>
          </ac:spMkLst>
        </pc:spChg>
      </pc:sldChg>
      <pc:sldChg chg="modSp">
        <pc:chgData name="Outhay, James" userId="S::james.outhay@lausd.net::37f788c1-5162-43c0-969e-311f0b336f0a" providerId="AD" clId="Web-{5BDE4AD0-74C4-3103-9B1C-FB524FAEA6BF}" dt="2024-08-26T20:33:09.134" v="47"/>
        <pc:sldMkLst>
          <pc:docMk/>
          <pc:sldMk cId="161439713" sldId="847"/>
        </pc:sldMkLst>
        <pc:spChg chg="mod">
          <ac:chgData name="Outhay, James" userId="S::james.outhay@lausd.net::37f788c1-5162-43c0-969e-311f0b336f0a" providerId="AD" clId="Web-{5BDE4AD0-74C4-3103-9B1C-FB524FAEA6BF}" dt="2024-08-26T20:33:09.134" v="47"/>
          <ac:spMkLst>
            <pc:docMk/>
            <pc:sldMk cId="161439713" sldId="847"/>
            <ac:spMk id="32" creationId="{00000000-0000-0000-0000-000000000000}"/>
          </ac:spMkLst>
        </pc:spChg>
      </pc:sldChg>
      <pc:sldChg chg="modSp">
        <pc:chgData name="Outhay, James" userId="S::james.outhay@lausd.net::37f788c1-5162-43c0-969e-311f0b336f0a" providerId="AD" clId="Web-{5BDE4AD0-74C4-3103-9B1C-FB524FAEA6BF}" dt="2024-08-26T20:29:19.144" v="39"/>
        <pc:sldMkLst>
          <pc:docMk/>
          <pc:sldMk cId="1082672149" sldId="863"/>
        </pc:sldMkLst>
        <pc:spChg chg="mod">
          <ac:chgData name="Outhay, James" userId="S::james.outhay@lausd.net::37f788c1-5162-43c0-969e-311f0b336f0a" providerId="AD" clId="Web-{5BDE4AD0-74C4-3103-9B1C-FB524FAEA6BF}" dt="2024-08-26T20:29:19.144" v="39"/>
          <ac:spMkLst>
            <pc:docMk/>
            <pc:sldMk cId="1082672149" sldId="863"/>
            <ac:spMk id="32" creationId="{00000000-0000-0000-0000-000000000000}"/>
          </ac:spMkLst>
        </pc:spChg>
      </pc:sldChg>
      <pc:sldChg chg="modSp">
        <pc:chgData name="Outhay, James" userId="S::james.outhay@lausd.net::37f788c1-5162-43c0-969e-311f0b336f0a" providerId="AD" clId="Web-{5BDE4AD0-74C4-3103-9B1C-FB524FAEA6BF}" dt="2024-08-26T20:29:35.738" v="40"/>
        <pc:sldMkLst>
          <pc:docMk/>
          <pc:sldMk cId="2508033946" sldId="864"/>
        </pc:sldMkLst>
        <pc:spChg chg="mod">
          <ac:chgData name="Outhay, James" userId="S::james.outhay@lausd.net::37f788c1-5162-43c0-969e-311f0b336f0a" providerId="AD" clId="Web-{5BDE4AD0-74C4-3103-9B1C-FB524FAEA6BF}" dt="2024-08-26T20:29:35.738" v="40"/>
          <ac:spMkLst>
            <pc:docMk/>
            <pc:sldMk cId="2508033946" sldId="864"/>
            <ac:spMk id="32" creationId="{00000000-0000-0000-0000-000000000000}"/>
          </ac:spMkLst>
        </pc:spChg>
      </pc:sldChg>
      <pc:sldChg chg="modSp">
        <pc:chgData name="Outhay, James" userId="S::james.outhay@lausd.net::37f788c1-5162-43c0-969e-311f0b336f0a" providerId="AD" clId="Web-{5BDE4AD0-74C4-3103-9B1C-FB524FAEA6BF}" dt="2024-08-26T20:28:41.690" v="36"/>
        <pc:sldMkLst>
          <pc:docMk/>
          <pc:sldMk cId="505326760" sldId="878"/>
        </pc:sldMkLst>
        <pc:spChg chg="mod">
          <ac:chgData name="Outhay, James" userId="S::james.outhay@lausd.net::37f788c1-5162-43c0-969e-311f0b336f0a" providerId="AD" clId="Web-{5BDE4AD0-74C4-3103-9B1C-FB524FAEA6BF}" dt="2024-08-26T20:28:41.690" v="36"/>
          <ac:spMkLst>
            <pc:docMk/>
            <pc:sldMk cId="505326760" sldId="878"/>
            <ac:spMk id="43" creationId="{00000000-0000-0000-0000-000000000000}"/>
          </ac:spMkLst>
        </pc:spChg>
      </pc:sldChg>
      <pc:sldChg chg="modSp">
        <pc:chgData name="Outhay, James" userId="S::james.outhay@lausd.net::37f788c1-5162-43c0-969e-311f0b336f0a" providerId="AD" clId="Web-{5BDE4AD0-74C4-3103-9B1C-FB524FAEA6BF}" dt="2024-08-26T20:33:36.088" v="49"/>
        <pc:sldMkLst>
          <pc:docMk/>
          <pc:sldMk cId="2221485611" sldId="880"/>
        </pc:sldMkLst>
        <pc:spChg chg="mod">
          <ac:chgData name="Outhay, James" userId="S::james.outhay@lausd.net::37f788c1-5162-43c0-969e-311f0b336f0a" providerId="AD" clId="Web-{5BDE4AD0-74C4-3103-9B1C-FB524FAEA6BF}" dt="2024-08-26T20:33:36.088" v="49"/>
          <ac:spMkLst>
            <pc:docMk/>
            <pc:sldMk cId="2221485611" sldId="880"/>
            <ac:spMk id="32" creationId="{00000000-0000-0000-0000-000000000000}"/>
          </ac:spMkLst>
        </pc:spChg>
      </pc:sldChg>
      <pc:sldChg chg="modSp">
        <pc:chgData name="Outhay, James" userId="S::james.outhay@lausd.net::37f788c1-5162-43c0-969e-311f0b336f0a" providerId="AD" clId="Web-{5BDE4AD0-74C4-3103-9B1C-FB524FAEA6BF}" dt="2024-08-26T20:29:05.785" v="38"/>
        <pc:sldMkLst>
          <pc:docMk/>
          <pc:sldMk cId="3388649705" sldId="881"/>
        </pc:sldMkLst>
        <pc:spChg chg="mod">
          <ac:chgData name="Outhay, James" userId="S::james.outhay@lausd.net::37f788c1-5162-43c0-969e-311f0b336f0a" providerId="AD" clId="Web-{5BDE4AD0-74C4-3103-9B1C-FB524FAEA6BF}" dt="2024-08-26T20:29:05.785" v="38"/>
          <ac:spMkLst>
            <pc:docMk/>
            <pc:sldMk cId="3388649705" sldId="881"/>
            <ac:spMk id="43" creationId="{00000000-0000-0000-0000-000000000000}"/>
          </ac:spMkLst>
        </pc:spChg>
      </pc:sldChg>
      <pc:sldChg chg="modSp">
        <pc:chgData name="Outhay, James" userId="S::james.outhay@lausd.net::37f788c1-5162-43c0-969e-311f0b336f0a" providerId="AD" clId="Web-{5BDE4AD0-74C4-3103-9B1C-FB524FAEA6BF}" dt="2024-08-26T20:28:49.909" v="37"/>
        <pc:sldMkLst>
          <pc:docMk/>
          <pc:sldMk cId="3755214386" sldId="882"/>
        </pc:sldMkLst>
        <pc:spChg chg="mod">
          <ac:chgData name="Outhay, James" userId="S::james.outhay@lausd.net::37f788c1-5162-43c0-969e-311f0b336f0a" providerId="AD" clId="Web-{5BDE4AD0-74C4-3103-9B1C-FB524FAEA6BF}" dt="2024-08-26T20:28:49.909" v="37"/>
          <ac:spMkLst>
            <pc:docMk/>
            <pc:sldMk cId="3755214386" sldId="882"/>
            <ac:spMk id="43" creationId="{00000000-0000-0000-0000-000000000000}"/>
          </ac:spMkLst>
        </pc:spChg>
      </pc:sldChg>
      <pc:sldChg chg="modSp">
        <pc:chgData name="Outhay, James" userId="S::james.outhay@lausd.net::37f788c1-5162-43c0-969e-311f0b336f0a" providerId="AD" clId="Web-{5BDE4AD0-74C4-3103-9B1C-FB524FAEA6BF}" dt="2024-08-26T20:30:57.756" v="42"/>
        <pc:sldMkLst>
          <pc:docMk/>
          <pc:sldMk cId="2385939804" sldId="883"/>
        </pc:sldMkLst>
        <pc:spChg chg="mod">
          <ac:chgData name="Outhay, James" userId="S::james.outhay@lausd.net::37f788c1-5162-43c0-969e-311f0b336f0a" providerId="AD" clId="Web-{5BDE4AD0-74C4-3103-9B1C-FB524FAEA6BF}" dt="2024-08-26T20:30:57.756" v="42"/>
          <ac:spMkLst>
            <pc:docMk/>
            <pc:sldMk cId="2385939804" sldId="883"/>
            <ac:spMk id="32" creationId="{00000000-0000-0000-0000-000000000000}"/>
          </ac:spMkLst>
        </pc:spChg>
      </pc:sldChg>
      <pc:sldChg chg="modSp">
        <pc:chgData name="Outhay, James" userId="S::james.outhay@lausd.net::37f788c1-5162-43c0-969e-311f0b336f0a" providerId="AD" clId="Web-{5BDE4AD0-74C4-3103-9B1C-FB524FAEA6BF}" dt="2024-08-26T20:26:26.984" v="28"/>
        <pc:sldMkLst>
          <pc:docMk/>
          <pc:sldMk cId="1214461761" sldId="884"/>
        </pc:sldMkLst>
        <pc:spChg chg="mod">
          <ac:chgData name="Outhay, James" userId="S::james.outhay@lausd.net::37f788c1-5162-43c0-969e-311f0b336f0a" providerId="AD" clId="Web-{5BDE4AD0-74C4-3103-9B1C-FB524FAEA6BF}" dt="2024-08-26T20:26:26.984" v="28"/>
          <ac:spMkLst>
            <pc:docMk/>
            <pc:sldMk cId="1214461761" sldId="884"/>
            <ac:spMk id="2" creationId="{00000000-0000-0000-0000-000000000000}"/>
          </ac:spMkLst>
        </pc:spChg>
      </pc:sldChg>
      <pc:sldChg chg="modSp">
        <pc:chgData name="Outhay, James" userId="S::james.outhay@lausd.net::37f788c1-5162-43c0-969e-311f0b336f0a" providerId="AD" clId="Web-{5BDE4AD0-74C4-3103-9B1C-FB524FAEA6BF}" dt="2024-08-26T20:34:50.324" v="53"/>
        <pc:sldMkLst>
          <pc:docMk/>
          <pc:sldMk cId="3420306327" sldId="888"/>
        </pc:sldMkLst>
        <pc:spChg chg="mod">
          <ac:chgData name="Outhay, James" userId="S::james.outhay@lausd.net::37f788c1-5162-43c0-969e-311f0b336f0a" providerId="AD" clId="Web-{5BDE4AD0-74C4-3103-9B1C-FB524FAEA6BF}" dt="2024-08-26T20:34:50.324" v="53"/>
          <ac:spMkLst>
            <pc:docMk/>
            <pc:sldMk cId="3420306327" sldId="888"/>
            <ac:spMk id="2" creationId="{00000000-0000-0000-0000-000000000000}"/>
          </ac:spMkLst>
        </pc:spChg>
      </pc:sldChg>
      <pc:sldChg chg="modSp">
        <pc:chgData name="Outhay, James" userId="S::james.outhay@lausd.net::37f788c1-5162-43c0-969e-311f0b336f0a" providerId="AD" clId="Web-{5BDE4AD0-74C4-3103-9B1C-FB524FAEA6BF}" dt="2024-08-26T20:17:13.424" v="0"/>
        <pc:sldMkLst>
          <pc:docMk/>
          <pc:sldMk cId="3518179778" sldId="889"/>
        </pc:sldMkLst>
        <pc:spChg chg="mod">
          <ac:chgData name="Outhay, James" userId="S::james.outhay@lausd.net::37f788c1-5162-43c0-969e-311f0b336f0a" providerId="AD" clId="Web-{5BDE4AD0-74C4-3103-9B1C-FB524FAEA6BF}" dt="2024-08-26T20:17:13.424" v="0"/>
          <ac:spMkLst>
            <pc:docMk/>
            <pc:sldMk cId="3518179778" sldId="889"/>
            <ac:spMk id="2" creationId="{00000000-0000-0000-0000-000000000000}"/>
          </ac:spMkLst>
        </pc:spChg>
      </pc:sldChg>
      <pc:sldChg chg="modSp">
        <pc:chgData name="Outhay, James" userId="S::james.outhay@lausd.net::37f788c1-5162-43c0-969e-311f0b336f0a" providerId="AD" clId="Web-{5BDE4AD0-74C4-3103-9B1C-FB524FAEA6BF}" dt="2024-08-26T20:19:01.911" v="2"/>
        <pc:sldMkLst>
          <pc:docMk/>
          <pc:sldMk cId="1520734367" sldId="892"/>
        </pc:sldMkLst>
        <pc:spChg chg="mod">
          <ac:chgData name="Outhay, James" userId="S::james.outhay@lausd.net::37f788c1-5162-43c0-969e-311f0b336f0a" providerId="AD" clId="Web-{5BDE4AD0-74C4-3103-9B1C-FB524FAEA6BF}" dt="2024-08-26T20:19:01.911" v="2"/>
          <ac:spMkLst>
            <pc:docMk/>
            <pc:sldMk cId="1520734367" sldId="892"/>
            <ac:spMk id="7" creationId="{00000000-0000-0000-0000-000000000000}"/>
          </ac:spMkLst>
        </pc:spChg>
      </pc:sldChg>
      <pc:sldChg chg="modSp">
        <pc:chgData name="Outhay, James" userId="S::james.outhay@lausd.net::37f788c1-5162-43c0-969e-311f0b336f0a" providerId="AD" clId="Web-{5BDE4AD0-74C4-3103-9B1C-FB524FAEA6BF}" dt="2024-08-26T20:19:15.395" v="3"/>
        <pc:sldMkLst>
          <pc:docMk/>
          <pc:sldMk cId="2506012764" sldId="893"/>
        </pc:sldMkLst>
        <pc:spChg chg="mod">
          <ac:chgData name="Outhay, James" userId="S::james.outhay@lausd.net::37f788c1-5162-43c0-969e-311f0b336f0a" providerId="AD" clId="Web-{5BDE4AD0-74C4-3103-9B1C-FB524FAEA6BF}" dt="2024-08-26T20:19:15.395" v="3"/>
          <ac:spMkLst>
            <pc:docMk/>
            <pc:sldMk cId="2506012764" sldId="893"/>
            <ac:spMk id="4" creationId="{00000000-0000-0000-0000-000000000000}"/>
          </ac:spMkLst>
        </pc:spChg>
      </pc:sldChg>
      <pc:sldChg chg="modSp">
        <pc:chgData name="Outhay, James" userId="S::james.outhay@lausd.net::37f788c1-5162-43c0-969e-311f0b336f0a" providerId="AD" clId="Web-{5BDE4AD0-74C4-3103-9B1C-FB524FAEA6BF}" dt="2024-08-26T20:17:26.799" v="1"/>
        <pc:sldMkLst>
          <pc:docMk/>
          <pc:sldMk cId="3040340675" sldId="897"/>
        </pc:sldMkLst>
        <pc:spChg chg="mod">
          <ac:chgData name="Outhay, James" userId="S::james.outhay@lausd.net::37f788c1-5162-43c0-969e-311f0b336f0a" providerId="AD" clId="Web-{5BDE4AD0-74C4-3103-9B1C-FB524FAEA6BF}" dt="2024-08-26T20:17:26.799" v="1"/>
          <ac:spMkLst>
            <pc:docMk/>
            <pc:sldMk cId="3040340675" sldId="897"/>
            <ac:spMk id="10" creationId="{00000000-0000-0000-0000-000000000000}"/>
          </ac:spMkLst>
        </pc:spChg>
      </pc:sldChg>
      <pc:sldChg chg="modSp">
        <pc:chgData name="Outhay, James" userId="S::james.outhay@lausd.net::37f788c1-5162-43c0-969e-311f0b336f0a" providerId="AD" clId="Web-{5BDE4AD0-74C4-3103-9B1C-FB524FAEA6BF}" dt="2024-08-26T20:19:59.849" v="6"/>
        <pc:sldMkLst>
          <pc:docMk/>
          <pc:sldMk cId="3087308213" sldId="899"/>
        </pc:sldMkLst>
        <pc:spChg chg="mod">
          <ac:chgData name="Outhay, James" userId="S::james.outhay@lausd.net::37f788c1-5162-43c0-969e-311f0b336f0a" providerId="AD" clId="Web-{5BDE4AD0-74C4-3103-9B1C-FB524FAEA6BF}" dt="2024-08-26T20:19:59.849" v="6"/>
          <ac:spMkLst>
            <pc:docMk/>
            <pc:sldMk cId="3087308213" sldId="899"/>
            <ac:spMk id="4" creationId="{00000000-0000-0000-0000-000000000000}"/>
          </ac:spMkLst>
        </pc:spChg>
      </pc:sldChg>
      <pc:sldChg chg="modSp">
        <pc:chgData name="Outhay, James" userId="S::james.outhay@lausd.net::37f788c1-5162-43c0-969e-311f0b336f0a" providerId="AD" clId="Web-{5BDE4AD0-74C4-3103-9B1C-FB524FAEA6BF}" dt="2024-08-26T20:20:11.287" v="7"/>
        <pc:sldMkLst>
          <pc:docMk/>
          <pc:sldMk cId="2651076214" sldId="900"/>
        </pc:sldMkLst>
        <pc:spChg chg="mod">
          <ac:chgData name="Outhay, James" userId="S::james.outhay@lausd.net::37f788c1-5162-43c0-969e-311f0b336f0a" providerId="AD" clId="Web-{5BDE4AD0-74C4-3103-9B1C-FB524FAEA6BF}" dt="2024-08-26T20:20:11.287" v="7"/>
          <ac:spMkLst>
            <pc:docMk/>
            <pc:sldMk cId="2651076214" sldId="900"/>
            <ac:spMk id="11" creationId="{00000000-0000-0000-0000-000000000000}"/>
          </ac:spMkLst>
        </pc:spChg>
      </pc:sldChg>
      <pc:sldChg chg="modSp">
        <pc:chgData name="Outhay, James" userId="S::james.outhay@lausd.net::37f788c1-5162-43c0-969e-311f0b336f0a" providerId="AD" clId="Web-{5BDE4AD0-74C4-3103-9B1C-FB524FAEA6BF}" dt="2024-08-26T20:20:26.491" v="8"/>
        <pc:sldMkLst>
          <pc:docMk/>
          <pc:sldMk cId="859269406" sldId="903"/>
        </pc:sldMkLst>
        <pc:spChg chg="mod">
          <ac:chgData name="Outhay, James" userId="S::james.outhay@lausd.net::37f788c1-5162-43c0-969e-311f0b336f0a" providerId="AD" clId="Web-{5BDE4AD0-74C4-3103-9B1C-FB524FAEA6BF}" dt="2024-08-26T20:20:26.491" v="8"/>
          <ac:spMkLst>
            <pc:docMk/>
            <pc:sldMk cId="859269406" sldId="903"/>
            <ac:spMk id="4" creationId="{00000000-0000-0000-0000-000000000000}"/>
          </ac:spMkLst>
        </pc:spChg>
      </pc:sldChg>
      <pc:sldChg chg="modSp">
        <pc:chgData name="Outhay, James" userId="S::james.outhay@lausd.net::37f788c1-5162-43c0-969e-311f0b336f0a" providerId="AD" clId="Web-{5BDE4AD0-74C4-3103-9B1C-FB524FAEA6BF}" dt="2024-08-26T20:21:49.399" v="9"/>
        <pc:sldMkLst>
          <pc:docMk/>
          <pc:sldMk cId="3125951826" sldId="904"/>
        </pc:sldMkLst>
        <pc:spChg chg="mod">
          <ac:chgData name="Outhay, James" userId="S::james.outhay@lausd.net::37f788c1-5162-43c0-969e-311f0b336f0a" providerId="AD" clId="Web-{5BDE4AD0-74C4-3103-9B1C-FB524FAEA6BF}" dt="2024-08-26T20:21:49.399" v="9"/>
          <ac:spMkLst>
            <pc:docMk/>
            <pc:sldMk cId="3125951826" sldId="904"/>
            <ac:spMk id="16" creationId="{00000000-0000-0000-0000-000000000000}"/>
          </ac:spMkLst>
        </pc:spChg>
      </pc:sldChg>
      <pc:sldChg chg="modSp">
        <pc:chgData name="Outhay, James" userId="S::james.outhay@lausd.net::37f788c1-5162-43c0-969e-311f0b336f0a" providerId="AD" clId="Web-{5BDE4AD0-74C4-3103-9B1C-FB524FAEA6BF}" dt="2024-08-26T20:22:10.915" v="10"/>
        <pc:sldMkLst>
          <pc:docMk/>
          <pc:sldMk cId="3213111625" sldId="905"/>
        </pc:sldMkLst>
        <pc:spChg chg="mod">
          <ac:chgData name="Outhay, James" userId="S::james.outhay@lausd.net::37f788c1-5162-43c0-969e-311f0b336f0a" providerId="AD" clId="Web-{5BDE4AD0-74C4-3103-9B1C-FB524FAEA6BF}" dt="2024-08-26T20:22:10.915" v="10"/>
          <ac:spMkLst>
            <pc:docMk/>
            <pc:sldMk cId="3213111625" sldId="905"/>
            <ac:spMk id="16" creationId="{00000000-0000-0000-0000-000000000000}"/>
          </ac:spMkLst>
        </pc:spChg>
      </pc:sldChg>
      <pc:sldChg chg="modSp">
        <pc:chgData name="Outhay, James" userId="S::james.outhay@lausd.net::37f788c1-5162-43c0-969e-311f0b336f0a" providerId="AD" clId="Web-{5BDE4AD0-74C4-3103-9B1C-FB524FAEA6BF}" dt="2024-08-26T20:22:27.353" v="11"/>
        <pc:sldMkLst>
          <pc:docMk/>
          <pc:sldMk cId="785392162" sldId="906"/>
        </pc:sldMkLst>
        <pc:spChg chg="mod">
          <ac:chgData name="Outhay, James" userId="S::james.outhay@lausd.net::37f788c1-5162-43c0-969e-311f0b336f0a" providerId="AD" clId="Web-{5BDE4AD0-74C4-3103-9B1C-FB524FAEA6BF}" dt="2024-08-26T20:22:27.353" v="11"/>
          <ac:spMkLst>
            <pc:docMk/>
            <pc:sldMk cId="785392162" sldId="906"/>
            <ac:spMk id="16" creationId="{00000000-0000-0000-0000-000000000000}"/>
          </ac:spMkLst>
        </pc:spChg>
      </pc:sldChg>
      <pc:sldChg chg="modSp">
        <pc:chgData name="Outhay, James" userId="S::james.outhay@lausd.net::37f788c1-5162-43c0-969e-311f0b336f0a" providerId="AD" clId="Web-{5BDE4AD0-74C4-3103-9B1C-FB524FAEA6BF}" dt="2024-08-26T20:22:42.791" v="12"/>
        <pc:sldMkLst>
          <pc:docMk/>
          <pc:sldMk cId="3061844224" sldId="907"/>
        </pc:sldMkLst>
        <pc:spChg chg="mod">
          <ac:chgData name="Outhay, James" userId="S::james.outhay@lausd.net::37f788c1-5162-43c0-969e-311f0b336f0a" providerId="AD" clId="Web-{5BDE4AD0-74C4-3103-9B1C-FB524FAEA6BF}" dt="2024-08-26T20:22:42.791" v="12"/>
          <ac:spMkLst>
            <pc:docMk/>
            <pc:sldMk cId="3061844224" sldId="907"/>
            <ac:spMk id="16" creationId="{00000000-0000-0000-0000-000000000000}"/>
          </ac:spMkLst>
        </pc:spChg>
      </pc:sldChg>
      <pc:sldChg chg="modSp">
        <pc:chgData name="Outhay, James" userId="S::james.outhay@lausd.net::37f788c1-5162-43c0-969e-311f0b336f0a" providerId="AD" clId="Web-{5BDE4AD0-74C4-3103-9B1C-FB524FAEA6BF}" dt="2024-08-26T20:23:04.041" v="13"/>
        <pc:sldMkLst>
          <pc:docMk/>
          <pc:sldMk cId="3865466343" sldId="909"/>
        </pc:sldMkLst>
        <pc:spChg chg="mod">
          <ac:chgData name="Outhay, James" userId="S::james.outhay@lausd.net::37f788c1-5162-43c0-969e-311f0b336f0a" providerId="AD" clId="Web-{5BDE4AD0-74C4-3103-9B1C-FB524FAEA6BF}" dt="2024-08-26T20:23:04.041" v="13"/>
          <ac:spMkLst>
            <pc:docMk/>
            <pc:sldMk cId="3865466343" sldId="909"/>
            <ac:spMk id="5" creationId="{00000000-0000-0000-0000-000000000000}"/>
          </ac:spMkLst>
        </pc:spChg>
      </pc:sldChg>
      <pc:sldChg chg="modSp">
        <pc:chgData name="Outhay, James" userId="S::james.outhay@lausd.net::37f788c1-5162-43c0-969e-311f0b336f0a" providerId="AD" clId="Web-{5BDE4AD0-74C4-3103-9B1C-FB524FAEA6BF}" dt="2024-08-26T20:23:19.370" v="14"/>
        <pc:sldMkLst>
          <pc:docMk/>
          <pc:sldMk cId="416568743" sldId="912"/>
        </pc:sldMkLst>
        <pc:spChg chg="mod">
          <ac:chgData name="Outhay, James" userId="S::james.outhay@lausd.net::37f788c1-5162-43c0-969e-311f0b336f0a" providerId="AD" clId="Web-{5BDE4AD0-74C4-3103-9B1C-FB524FAEA6BF}" dt="2024-08-26T20:23:19.370" v="14"/>
          <ac:spMkLst>
            <pc:docMk/>
            <pc:sldMk cId="416568743" sldId="912"/>
            <ac:spMk id="5" creationId="{00000000-0000-0000-0000-000000000000}"/>
          </ac:spMkLst>
        </pc:spChg>
      </pc:sldChg>
      <pc:sldChg chg="modSp">
        <pc:chgData name="Outhay, James" userId="S::james.outhay@lausd.net::37f788c1-5162-43c0-969e-311f0b336f0a" providerId="AD" clId="Web-{5BDE4AD0-74C4-3103-9B1C-FB524FAEA6BF}" dt="2024-08-26T20:23:39.105" v="15"/>
        <pc:sldMkLst>
          <pc:docMk/>
          <pc:sldMk cId="4236628588" sldId="915"/>
        </pc:sldMkLst>
        <pc:spChg chg="mod">
          <ac:chgData name="Outhay, James" userId="S::james.outhay@lausd.net::37f788c1-5162-43c0-969e-311f0b336f0a" providerId="AD" clId="Web-{5BDE4AD0-74C4-3103-9B1C-FB524FAEA6BF}" dt="2024-08-26T20:23:39.105" v="15"/>
          <ac:spMkLst>
            <pc:docMk/>
            <pc:sldMk cId="4236628588" sldId="915"/>
            <ac:spMk id="4" creationId="{00000000-0000-0000-0000-000000000000}"/>
          </ac:spMkLst>
        </pc:spChg>
      </pc:sldChg>
      <pc:sldChg chg="modSp">
        <pc:chgData name="Outhay, James" userId="S::james.outhay@lausd.net::37f788c1-5162-43c0-969e-311f0b336f0a" providerId="AD" clId="Web-{5BDE4AD0-74C4-3103-9B1C-FB524FAEA6BF}" dt="2024-08-26T20:24:14.762" v="18"/>
        <pc:sldMkLst>
          <pc:docMk/>
          <pc:sldMk cId="1901467271" sldId="916"/>
        </pc:sldMkLst>
        <pc:spChg chg="mod">
          <ac:chgData name="Outhay, James" userId="S::james.outhay@lausd.net::37f788c1-5162-43c0-969e-311f0b336f0a" providerId="AD" clId="Web-{5BDE4AD0-74C4-3103-9B1C-FB524FAEA6BF}" dt="2024-08-26T20:24:14.762" v="18"/>
          <ac:spMkLst>
            <pc:docMk/>
            <pc:sldMk cId="1901467271" sldId="916"/>
            <ac:spMk id="10" creationId="{00000000-0000-0000-0000-000000000000}"/>
          </ac:spMkLst>
        </pc:spChg>
      </pc:sldChg>
      <pc:sldChg chg="modSp">
        <pc:chgData name="Outhay, James" userId="S::james.outhay@lausd.net::37f788c1-5162-43c0-969e-311f0b336f0a" providerId="AD" clId="Web-{5BDE4AD0-74C4-3103-9B1C-FB524FAEA6BF}" dt="2024-08-26T20:24:05.418" v="17"/>
        <pc:sldMkLst>
          <pc:docMk/>
          <pc:sldMk cId="4164295460" sldId="918"/>
        </pc:sldMkLst>
        <pc:spChg chg="mod">
          <ac:chgData name="Outhay, James" userId="S::james.outhay@lausd.net::37f788c1-5162-43c0-969e-311f0b336f0a" providerId="AD" clId="Web-{5BDE4AD0-74C4-3103-9B1C-FB524FAEA6BF}" dt="2024-08-26T20:24:05.418" v="17"/>
          <ac:spMkLst>
            <pc:docMk/>
            <pc:sldMk cId="4164295460" sldId="918"/>
            <ac:spMk id="8" creationId="{00000000-0000-0000-0000-000000000000}"/>
          </ac:spMkLst>
        </pc:spChg>
      </pc:sldChg>
      <pc:sldChg chg="modSp">
        <pc:chgData name="Outhay, James" userId="S::james.outhay@lausd.net::37f788c1-5162-43c0-969e-311f0b336f0a" providerId="AD" clId="Web-{5BDE4AD0-74C4-3103-9B1C-FB524FAEA6BF}" dt="2024-08-26T20:24:43.622" v="19"/>
        <pc:sldMkLst>
          <pc:docMk/>
          <pc:sldMk cId="4050872652" sldId="919"/>
        </pc:sldMkLst>
        <pc:spChg chg="mod">
          <ac:chgData name="Outhay, James" userId="S::james.outhay@lausd.net::37f788c1-5162-43c0-969e-311f0b336f0a" providerId="AD" clId="Web-{5BDE4AD0-74C4-3103-9B1C-FB524FAEA6BF}" dt="2024-08-26T20:24:43.622" v="19"/>
          <ac:spMkLst>
            <pc:docMk/>
            <pc:sldMk cId="4050872652" sldId="919"/>
            <ac:spMk id="4" creationId="{00000000-0000-0000-0000-000000000000}"/>
          </ac:spMkLst>
        </pc:spChg>
      </pc:sldChg>
      <pc:sldChg chg="modSp">
        <pc:chgData name="Outhay, James" userId="S::james.outhay@lausd.net::37f788c1-5162-43c0-969e-311f0b336f0a" providerId="AD" clId="Web-{5BDE4AD0-74C4-3103-9B1C-FB524FAEA6BF}" dt="2024-08-26T20:23:51.574" v="16"/>
        <pc:sldMkLst>
          <pc:docMk/>
          <pc:sldMk cId="13052330" sldId="920"/>
        </pc:sldMkLst>
        <pc:spChg chg="mod">
          <ac:chgData name="Outhay, James" userId="S::james.outhay@lausd.net::37f788c1-5162-43c0-969e-311f0b336f0a" providerId="AD" clId="Web-{5BDE4AD0-74C4-3103-9B1C-FB524FAEA6BF}" dt="2024-08-26T20:23:51.574" v="16"/>
          <ac:spMkLst>
            <pc:docMk/>
            <pc:sldMk cId="13052330" sldId="920"/>
            <ac:spMk id="5" creationId="{00000000-0000-0000-0000-000000000000}"/>
          </ac:spMkLst>
        </pc:spChg>
      </pc:sldChg>
      <pc:sldChg chg="modSp">
        <pc:chgData name="Outhay, James" userId="S::james.outhay@lausd.net::37f788c1-5162-43c0-969e-311f0b336f0a" providerId="AD" clId="Web-{5BDE4AD0-74C4-3103-9B1C-FB524FAEA6BF}" dt="2024-08-26T20:25:44.311" v="24"/>
        <pc:sldMkLst>
          <pc:docMk/>
          <pc:sldMk cId="362877295" sldId="926"/>
        </pc:sldMkLst>
        <pc:spChg chg="mod">
          <ac:chgData name="Outhay, James" userId="S::james.outhay@lausd.net::37f788c1-5162-43c0-969e-311f0b336f0a" providerId="AD" clId="Web-{5BDE4AD0-74C4-3103-9B1C-FB524FAEA6BF}" dt="2024-08-26T20:25:44.311" v="24"/>
          <ac:spMkLst>
            <pc:docMk/>
            <pc:sldMk cId="362877295" sldId="926"/>
            <ac:spMk id="4" creationId="{00000000-0000-0000-0000-000000000000}"/>
          </ac:spMkLst>
        </pc:spChg>
      </pc:sldChg>
      <pc:sldChg chg="modSp">
        <pc:chgData name="Outhay, James" userId="S::james.outhay@lausd.net::37f788c1-5162-43c0-969e-311f0b336f0a" providerId="AD" clId="Web-{5BDE4AD0-74C4-3103-9B1C-FB524FAEA6BF}" dt="2024-08-26T20:32:38.915" v="45"/>
        <pc:sldMkLst>
          <pc:docMk/>
          <pc:sldMk cId="599494765" sldId="937"/>
        </pc:sldMkLst>
        <pc:spChg chg="mod">
          <ac:chgData name="Outhay, James" userId="S::james.outhay@lausd.net::37f788c1-5162-43c0-969e-311f0b336f0a" providerId="AD" clId="Web-{5BDE4AD0-74C4-3103-9B1C-FB524FAEA6BF}" dt="2024-08-26T20:32:38.915" v="45"/>
          <ac:spMkLst>
            <pc:docMk/>
            <pc:sldMk cId="599494765" sldId="937"/>
            <ac:spMk id="32" creationId="{00000000-0000-0000-0000-000000000000}"/>
          </ac:spMkLst>
        </pc:spChg>
      </pc:sldChg>
      <pc:sldChg chg="modSp">
        <pc:chgData name="Outhay, James" userId="S::james.outhay@lausd.net::37f788c1-5162-43c0-969e-311f0b336f0a" providerId="AD" clId="Web-{5BDE4AD0-74C4-3103-9B1C-FB524FAEA6BF}" dt="2024-08-26T20:32:50.228" v="46"/>
        <pc:sldMkLst>
          <pc:docMk/>
          <pc:sldMk cId="3517442306" sldId="938"/>
        </pc:sldMkLst>
        <pc:spChg chg="mod">
          <ac:chgData name="Outhay, James" userId="S::james.outhay@lausd.net::37f788c1-5162-43c0-969e-311f0b336f0a" providerId="AD" clId="Web-{5BDE4AD0-74C4-3103-9B1C-FB524FAEA6BF}" dt="2024-08-26T20:32:50.228" v="46"/>
          <ac:spMkLst>
            <pc:docMk/>
            <pc:sldMk cId="3517442306" sldId="938"/>
            <ac:spMk id="32" creationId="{00000000-0000-0000-0000-000000000000}"/>
          </ac:spMkLst>
        </pc:spChg>
      </pc:sldChg>
      <pc:sldChg chg="modSp">
        <pc:chgData name="Outhay, James" userId="S::james.outhay@lausd.net::37f788c1-5162-43c0-969e-311f0b336f0a" providerId="AD" clId="Web-{5BDE4AD0-74C4-3103-9B1C-FB524FAEA6BF}" dt="2024-08-26T20:33:18.353" v="48"/>
        <pc:sldMkLst>
          <pc:docMk/>
          <pc:sldMk cId="4060489252" sldId="939"/>
        </pc:sldMkLst>
        <pc:spChg chg="mod">
          <ac:chgData name="Outhay, James" userId="S::james.outhay@lausd.net::37f788c1-5162-43c0-969e-311f0b336f0a" providerId="AD" clId="Web-{5BDE4AD0-74C4-3103-9B1C-FB524FAEA6BF}" dt="2024-08-26T20:33:18.353" v="48"/>
          <ac:spMkLst>
            <pc:docMk/>
            <pc:sldMk cId="4060489252" sldId="939"/>
            <ac:spMk id="32" creationId="{00000000-0000-0000-0000-000000000000}"/>
          </ac:spMkLst>
        </pc:spChg>
      </pc:sldChg>
      <pc:sldChg chg="modSp">
        <pc:chgData name="Outhay, James" userId="S::james.outhay@lausd.net::37f788c1-5162-43c0-969e-311f0b336f0a" providerId="AD" clId="Web-{5BDE4AD0-74C4-3103-9B1C-FB524FAEA6BF}" dt="2024-08-26T20:34:24.839" v="52"/>
        <pc:sldMkLst>
          <pc:docMk/>
          <pc:sldMk cId="4048789217" sldId="941"/>
        </pc:sldMkLst>
        <pc:spChg chg="mod">
          <ac:chgData name="Outhay, James" userId="S::james.outhay@lausd.net::37f788c1-5162-43c0-969e-311f0b336f0a" providerId="AD" clId="Web-{5BDE4AD0-74C4-3103-9B1C-FB524FAEA6BF}" dt="2024-08-26T20:34:24.839" v="52"/>
          <ac:spMkLst>
            <pc:docMk/>
            <pc:sldMk cId="4048789217" sldId="941"/>
            <ac:spMk id="32" creationId="{00000000-0000-0000-0000-000000000000}"/>
          </ac:spMkLst>
        </pc:spChg>
      </pc:sldChg>
      <pc:sldChg chg="modSp">
        <pc:chgData name="Outhay, James" userId="S::james.outhay@lausd.net::37f788c1-5162-43c0-969e-311f0b336f0a" providerId="AD" clId="Web-{5BDE4AD0-74C4-3103-9B1C-FB524FAEA6BF}" dt="2024-08-26T20:24:53.544" v="20"/>
        <pc:sldMkLst>
          <pc:docMk/>
          <pc:sldMk cId="3770789329" sldId="943"/>
        </pc:sldMkLst>
        <pc:spChg chg="mod">
          <ac:chgData name="Outhay, James" userId="S::james.outhay@lausd.net::37f788c1-5162-43c0-969e-311f0b336f0a" providerId="AD" clId="Web-{5BDE4AD0-74C4-3103-9B1C-FB524FAEA6BF}" dt="2024-08-26T20:24:53.544" v="20"/>
          <ac:spMkLst>
            <pc:docMk/>
            <pc:sldMk cId="3770789329" sldId="943"/>
            <ac:spMk id="91" creationId="{00000000-0000-0000-0000-000000000000}"/>
          </ac:spMkLst>
        </pc:spChg>
      </pc:sldChg>
      <pc:sldChg chg="modSp">
        <pc:chgData name="Outhay, James" userId="S::james.outhay@lausd.net::37f788c1-5162-43c0-969e-311f0b336f0a" providerId="AD" clId="Web-{5BDE4AD0-74C4-3103-9B1C-FB524FAEA6BF}" dt="2024-08-26T20:25:09.091" v="21"/>
        <pc:sldMkLst>
          <pc:docMk/>
          <pc:sldMk cId="991936016" sldId="944"/>
        </pc:sldMkLst>
        <pc:spChg chg="mod">
          <ac:chgData name="Outhay, James" userId="S::james.outhay@lausd.net::37f788c1-5162-43c0-969e-311f0b336f0a" providerId="AD" clId="Web-{5BDE4AD0-74C4-3103-9B1C-FB524FAEA6BF}" dt="2024-08-26T20:25:09.091" v="21"/>
          <ac:spMkLst>
            <pc:docMk/>
            <pc:sldMk cId="991936016" sldId="944"/>
            <ac:spMk id="48" creationId="{00000000-0000-0000-0000-000000000000}"/>
          </ac:spMkLst>
        </pc:spChg>
      </pc:sldChg>
      <pc:sldChg chg="modSp">
        <pc:chgData name="Outhay, James" userId="S::james.outhay@lausd.net::37f788c1-5162-43c0-969e-311f0b336f0a" providerId="AD" clId="Web-{5BDE4AD0-74C4-3103-9B1C-FB524FAEA6BF}" dt="2024-08-26T20:25:30.623" v="23"/>
        <pc:sldMkLst>
          <pc:docMk/>
          <pc:sldMk cId="3599200289" sldId="945"/>
        </pc:sldMkLst>
        <pc:spChg chg="mod">
          <ac:chgData name="Outhay, James" userId="S::james.outhay@lausd.net::37f788c1-5162-43c0-969e-311f0b336f0a" providerId="AD" clId="Web-{5BDE4AD0-74C4-3103-9B1C-FB524FAEA6BF}" dt="2024-08-26T20:25:30.623" v="23"/>
          <ac:spMkLst>
            <pc:docMk/>
            <pc:sldMk cId="3599200289" sldId="945"/>
            <ac:spMk id="13" creationId="{00000000-0000-0000-0000-000000000000}"/>
          </ac:spMkLst>
        </pc:spChg>
      </pc:sldChg>
      <pc:sldChg chg="modSp">
        <pc:chgData name="Outhay, James" userId="S::james.outhay@lausd.net::37f788c1-5162-43c0-969e-311f0b336f0a" providerId="AD" clId="Web-{5BDE4AD0-74C4-3103-9B1C-FB524FAEA6BF}" dt="2024-08-26T20:32:15.086" v="43"/>
        <pc:sldMkLst>
          <pc:docMk/>
          <pc:sldMk cId="248860886" sldId="947"/>
        </pc:sldMkLst>
        <pc:spChg chg="mod">
          <ac:chgData name="Outhay, James" userId="S::james.outhay@lausd.net::37f788c1-5162-43c0-969e-311f0b336f0a" providerId="AD" clId="Web-{5BDE4AD0-74C4-3103-9B1C-FB524FAEA6BF}" dt="2024-08-26T20:32:15.086" v="43"/>
          <ac:spMkLst>
            <pc:docMk/>
            <pc:sldMk cId="248860886" sldId="947"/>
            <ac:spMk id="7" creationId="{00000000-0000-0000-0000-000000000000}"/>
          </ac:spMkLst>
        </pc:spChg>
      </pc:sldChg>
      <pc:sldChg chg="modSp">
        <pc:chgData name="Outhay, James" userId="S::james.outhay@lausd.net::37f788c1-5162-43c0-969e-311f0b336f0a" providerId="AD" clId="Web-{5BDE4AD0-74C4-3103-9B1C-FB524FAEA6BF}" dt="2024-08-26T20:25:19.123" v="22"/>
        <pc:sldMkLst>
          <pc:docMk/>
          <pc:sldMk cId="1146296229" sldId="951"/>
        </pc:sldMkLst>
        <pc:spChg chg="mod">
          <ac:chgData name="Outhay, James" userId="S::james.outhay@lausd.net::37f788c1-5162-43c0-969e-311f0b336f0a" providerId="AD" clId="Web-{5BDE4AD0-74C4-3103-9B1C-FB524FAEA6BF}" dt="2024-08-26T20:25:19.123" v="22"/>
          <ac:spMkLst>
            <pc:docMk/>
            <pc:sldMk cId="1146296229" sldId="951"/>
            <ac:spMk id="48" creationId="{00000000-0000-0000-0000-000000000000}"/>
          </ac:spMkLst>
        </pc:spChg>
      </pc:sldChg>
      <pc:sldChg chg="modSp">
        <pc:chgData name="Outhay, James" userId="S::james.outhay@lausd.net::37f788c1-5162-43c0-969e-311f0b336f0a" providerId="AD" clId="Web-{5BDE4AD0-74C4-3103-9B1C-FB524FAEA6BF}" dt="2024-08-26T20:25:58.452" v="25"/>
        <pc:sldMkLst>
          <pc:docMk/>
          <pc:sldMk cId="3110668110" sldId="952"/>
        </pc:sldMkLst>
        <pc:spChg chg="mod">
          <ac:chgData name="Outhay, James" userId="S::james.outhay@lausd.net::37f788c1-5162-43c0-969e-311f0b336f0a" providerId="AD" clId="Web-{5BDE4AD0-74C4-3103-9B1C-FB524FAEA6BF}" dt="2024-08-26T20:25:58.452" v="25"/>
          <ac:spMkLst>
            <pc:docMk/>
            <pc:sldMk cId="3110668110" sldId="952"/>
            <ac:spMk id="33" creationId="{00000000-0000-0000-0000-000000000000}"/>
          </ac:spMkLst>
        </pc:spChg>
      </pc:sldChg>
      <pc:sldChg chg="modSp">
        <pc:chgData name="Outhay, James" userId="S::james.outhay@lausd.net::37f788c1-5162-43c0-969e-311f0b336f0a" providerId="AD" clId="Web-{5BDE4AD0-74C4-3103-9B1C-FB524FAEA6BF}" dt="2024-08-26T20:19:32.239" v="4"/>
        <pc:sldMkLst>
          <pc:docMk/>
          <pc:sldMk cId="1229220343" sldId="953"/>
        </pc:sldMkLst>
        <pc:spChg chg="mod">
          <ac:chgData name="Outhay, James" userId="S::james.outhay@lausd.net::37f788c1-5162-43c0-969e-311f0b336f0a" providerId="AD" clId="Web-{5BDE4AD0-74C4-3103-9B1C-FB524FAEA6BF}" dt="2024-08-26T20:19:32.239" v="4"/>
          <ac:spMkLst>
            <pc:docMk/>
            <pc:sldMk cId="1229220343" sldId="953"/>
            <ac:spMk id="16" creationId="{00000000-0000-0000-0000-000000000000}"/>
          </ac:spMkLst>
        </pc:spChg>
      </pc:sldChg>
      <pc:sldChg chg="modSp">
        <pc:chgData name="Outhay, James" userId="S::james.outhay@lausd.net::37f788c1-5162-43c0-969e-311f0b336f0a" providerId="AD" clId="Web-{5BDE4AD0-74C4-3103-9B1C-FB524FAEA6BF}" dt="2024-08-26T20:19:45.787" v="5"/>
        <pc:sldMkLst>
          <pc:docMk/>
          <pc:sldMk cId="488894697" sldId="954"/>
        </pc:sldMkLst>
        <pc:spChg chg="mod">
          <ac:chgData name="Outhay, James" userId="S::james.outhay@lausd.net::37f788c1-5162-43c0-969e-311f0b336f0a" providerId="AD" clId="Web-{5BDE4AD0-74C4-3103-9B1C-FB524FAEA6BF}" dt="2024-08-26T20:19:45.787" v="5"/>
          <ac:spMkLst>
            <pc:docMk/>
            <pc:sldMk cId="488894697" sldId="954"/>
            <ac:spMk id="16"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BE0F5-2108-40B3-A9F5-7FB76D569EF7}" type="doc">
      <dgm:prSet loTypeId="urn:microsoft.com/office/officeart/2005/8/layout/hList7" loCatId="list" qsTypeId="urn:microsoft.com/office/officeart/2005/8/quickstyle/simple1" qsCatId="simple" csTypeId="urn:microsoft.com/office/officeart/2005/8/colors/accent0_1" csCatId="mainScheme" phldr="1"/>
      <dgm:spPr/>
      <dgm:t>
        <a:bodyPr/>
        <a:lstStyle/>
        <a:p>
          <a:endParaRPr lang="en-US"/>
        </a:p>
      </dgm:t>
    </dgm:pt>
    <dgm:pt modelId="{9987DC88-34B5-4636-BAD6-956F43154293}">
      <dgm:prSet phldrT="[Text]" custT="1"/>
      <dgm:spPr/>
      <dgm:t>
        <a:bodyPr/>
        <a:lstStyle/>
        <a:p>
          <a:endParaRPr lang="en-US" sz="1600" i="1" dirty="0"/>
        </a:p>
      </dgm:t>
    </dgm:pt>
    <dgm:pt modelId="{6DFB2AF4-995B-4293-B8A2-E5BEF5FBF2EB}" type="parTrans" cxnId="{B1FBAA48-E813-4956-B29D-C3C0DB2A01C1}">
      <dgm:prSet/>
      <dgm:spPr/>
      <dgm:t>
        <a:bodyPr/>
        <a:lstStyle/>
        <a:p>
          <a:endParaRPr lang="en-US"/>
        </a:p>
      </dgm:t>
    </dgm:pt>
    <dgm:pt modelId="{50163BE3-FA8D-477D-B2E2-B50B5DEB3E0B}" type="sibTrans" cxnId="{B1FBAA48-E813-4956-B29D-C3C0DB2A01C1}">
      <dgm:prSet/>
      <dgm:spPr/>
      <dgm:t>
        <a:bodyPr/>
        <a:lstStyle/>
        <a:p>
          <a:endParaRPr lang="en-US"/>
        </a:p>
      </dgm:t>
    </dgm:pt>
    <dgm:pt modelId="{2D6BBB6E-D7CB-4A25-96F0-6152CD2F674C}">
      <dgm:prSet phldrT="[Text]" custT="1"/>
      <dgm:spPr/>
      <dgm:t>
        <a:bodyPr/>
        <a:lstStyle/>
        <a:p>
          <a:endParaRPr lang="en-US" sz="2000" dirty="0">
            <a:solidFill>
              <a:srgbClr val="000000"/>
            </a:solidFill>
          </a:endParaRPr>
        </a:p>
      </dgm:t>
    </dgm:pt>
    <dgm:pt modelId="{25CCC250-79B1-4B80-8AF9-1E1BF618B076}" type="parTrans" cxnId="{42E0E0DE-5CEC-4081-BC4B-F99CDAAE0F13}">
      <dgm:prSet/>
      <dgm:spPr/>
      <dgm:t>
        <a:bodyPr/>
        <a:lstStyle/>
        <a:p>
          <a:endParaRPr lang="en-US"/>
        </a:p>
      </dgm:t>
    </dgm:pt>
    <dgm:pt modelId="{4D3D2D52-E6BF-4219-BC58-CE6146AFE31F}" type="sibTrans" cxnId="{42E0E0DE-5CEC-4081-BC4B-F99CDAAE0F13}">
      <dgm:prSet/>
      <dgm:spPr/>
      <dgm:t>
        <a:bodyPr/>
        <a:lstStyle/>
        <a:p>
          <a:endParaRPr lang="en-US"/>
        </a:p>
      </dgm:t>
    </dgm:pt>
    <dgm:pt modelId="{D077DE96-F939-4ACA-8116-653EAB3C76C7}">
      <dgm:prSet phldrT="[Text]" custT="1"/>
      <dgm:spPr/>
      <dgm:t>
        <a:bodyPr/>
        <a:lstStyle/>
        <a:p>
          <a:endParaRPr lang="en-US" sz="1600" i="1" dirty="0"/>
        </a:p>
      </dgm:t>
    </dgm:pt>
    <dgm:pt modelId="{594263B8-A152-480E-A18E-C8F6F46CC979}" type="parTrans" cxnId="{05DC9B30-BB86-4968-96EB-A0594F4F62DA}">
      <dgm:prSet/>
      <dgm:spPr/>
      <dgm:t>
        <a:bodyPr/>
        <a:lstStyle/>
        <a:p>
          <a:endParaRPr lang="en-US"/>
        </a:p>
      </dgm:t>
    </dgm:pt>
    <dgm:pt modelId="{C267386F-953C-4B48-B1DF-C2BE9250382F}" type="sibTrans" cxnId="{05DC9B30-BB86-4968-96EB-A0594F4F62DA}">
      <dgm:prSet/>
      <dgm:spPr/>
      <dgm:t>
        <a:bodyPr/>
        <a:lstStyle/>
        <a:p>
          <a:endParaRPr lang="en-US"/>
        </a:p>
      </dgm:t>
    </dgm:pt>
    <dgm:pt modelId="{A95EE1AF-43A6-459F-983C-B2D4FE980CA2}" type="pres">
      <dgm:prSet presAssocID="{D3ABE0F5-2108-40B3-A9F5-7FB76D569EF7}" presName="Name0" presStyleCnt="0">
        <dgm:presLayoutVars>
          <dgm:dir/>
          <dgm:resizeHandles val="exact"/>
        </dgm:presLayoutVars>
      </dgm:prSet>
      <dgm:spPr/>
    </dgm:pt>
    <dgm:pt modelId="{1F047055-4B00-43E4-AF34-BF2D96A1492C}" type="pres">
      <dgm:prSet presAssocID="{D3ABE0F5-2108-40B3-A9F5-7FB76D569EF7}" presName="fgShape" presStyleLbl="fgShp" presStyleIdx="0" presStyleCnt="1" custFlipVert="1" custScaleX="14552" custLinFactNeighborX="327" custLinFactNeighborY="33333"/>
      <dgm:spPr>
        <a:noFill/>
        <a:ln>
          <a:noFill/>
        </a:ln>
      </dgm:spPr>
    </dgm:pt>
    <dgm:pt modelId="{040ED5BE-4FE8-422F-9BFD-9327A12A9DB0}" type="pres">
      <dgm:prSet presAssocID="{D3ABE0F5-2108-40B3-A9F5-7FB76D569EF7}" presName="linComp" presStyleCnt="0"/>
      <dgm:spPr/>
    </dgm:pt>
    <dgm:pt modelId="{584D229C-F209-43E1-8F08-5DD8A5F29649}" type="pres">
      <dgm:prSet presAssocID="{9987DC88-34B5-4636-BAD6-956F43154293}" presName="compNode" presStyleCnt="0"/>
      <dgm:spPr/>
    </dgm:pt>
    <dgm:pt modelId="{725C923C-B89F-4FD6-9726-78DEA086A93E}" type="pres">
      <dgm:prSet presAssocID="{9987DC88-34B5-4636-BAD6-956F43154293}" presName="bkgdShape" presStyleLbl="node1" presStyleIdx="0" presStyleCnt="3" custScaleX="106781" custLinFactNeighborX="-898"/>
      <dgm:spPr/>
    </dgm:pt>
    <dgm:pt modelId="{539A94F9-2B56-4F70-89E6-B14E86F000F5}" type="pres">
      <dgm:prSet presAssocID="{9987DC88-34B5-4636-BAD6-956F43154293}" presName="nodeTx" presStyleLbl="node1" presStyleIdx="0" presStyleCnt="3">
        <dgm:presLayoutVars>
          <dgm:bulletEnabled val="1"/>
        </dgm:presLayoutVars>
      </dgm:prSet>
      <dgm:spPr/>
    </dgm:pt>
    <dgm:pt modelId="{07EA4061-6B58-4451-8933-84C88D1847FC}" type="pres">
      <dgm:prSet presAssocID="{9987DC88-34B5-4636-BAD6-956F43154293}" presName="invisiNode" presStyleLbl="node1" presStyleIdx="0" presStyleCnt="3"/>
      <dgm:spPr/>
    </dgm:pt>
    <dgm:pt modelId="{47C1855D-27DF-41F2-8C50-53A48EF3A79C}" type="pres">
      <dgm:prSet presAssocID="{9987DC88-34B5-4636-BAD6-956F43154293}" presName="imagNode" presStyleLbl="fgImgPlace1" presStyleIdx="0" presStyleCnt="3" custScaleX="133443" custScaleY="133443" custLinFactNeighborY="971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1B1FBC0-BB50-468F-A33E-11C7C072875F}" type="pres">
      <dgm:prSet presAssocID="{50163BE3-FA8D-477D-B2E2-B50B5DEB3E0B}" presName="sibTrans" presStyleLbl="sibTrans2D1" presStyleIdx="0" presStyleCnt="0"/>
      <dgm:spPr/>
    </dgm:pt>
    <dgm:pt modelId="{CEED4F22-6DAF-42CE-A94A-F35A0E0EE563}" type="pres">
      <dgm:prSet presAssocID="{2D6BBB6E-D7CB-4A25-96F0-6152CD2F674C}" presName="compNode" presStyleCnt="0"/>
      <dgm:spPr/>
    </dgm:pt>
    <dgm:pt modelId="{822628CB-5009-4BAE-B86A-83D6664EB1BC}" type="pres">
      <dgm:prSet presAssocID="{2D6BBB6E-D7CB-4A25-96F0-6152CD2F674C}" presName="bkgdShape" presStyleLbl="node1" presStyleIdx="1" presStyleCnt="3" custScaleX="105980"/>
      <dgm:spPr/>
    </dgm:pt>
    <dgm:pt modelId="{74F889FA-2570-4ACE-AB10-F3C576E9D81F}" type="pres">
      <dgm:prSet presAssocID="{2D6BBB6E-D7CB-4A25-96F0-6152CD2F674C}" presName="nodeTx" presStyleLbl="node1" presStyleIdx="1" presStyleCnt="3">
        <dgm:presLayoutVars>
          <dgm:bulletEnabled val="1"/>
        </dgm:presLayoutVars>
      </dgm:prSet>
      <dgm:spPr/>
    </dgm:pt>
    <dgm:pt modelId="{6DF15731-0461-4D66-9EA4-61273D23260F}" type="pres">
      <dgm:prSet presAssocID="{2D6BBB6E-D7CB-4A25-96F0-6152CD2F674C}" presName="invisiNode" presStyleLbl="node1" presStyleIdx="1" presStyleCnt="3"/>
      <dgm:spPr/>
    </dgm:pt>
    <dgm:pt modelId="{3E9163F6-D3BD-4B43-8CA3-7B642C1BB7AC}" type="pres">
      <dgm:prSet presAssocID="{2D6BBB6E-D7CB-4A25-96F0-6152CD2F674C}" presName="imagNode" presStyleLbl="fgImgPlace1" presStyleIdx="1" presStyleCnt="3" custScaleX="133553" custScaleY="133553" custLinFactNeighborX="-3820" custLinFactNeighborY="9774"/>
      <dgm:spPr>
        <a:blipFill rotWithShape="1">
          <a:blip xmlns:r="http://schemas.openxmlformats.org/officeDocument/2006/relationships" r:embed="rId2"/>
          <a:stretch>
            <a:fillRect/>
          </a:stretch>
        </a:blipFill>
      </dgm:spPr>
    </dgm:pt>
    <dgm:pt modelId="{FA1DA6C8-B7E1-4E30-9512-FAB117A9C69C}" type="pres">
      <dgm:prSet presAssocID="{4D3D2D52-E6BF-4219-BC58-CE6146AFE31F}" presName="sibTrans" presStyleLbl="sibTrans2D1" presStyleIdx="0" presStyleCnt="0"/>
      <dgm:spPr/>
    </dgm:pt>
    <dgm:pt modelId="{491FEBB5-49AD-49EA-A31E-60BA0D8EBA9E}" type="pres">
      <dgm:prSet presAssocID="{D077DE96-F939-4ACA-8116-653EAB3C76C7}" presName="compNode" presStyleCnt="0"/>
      <dgm:spPr/>
    </dgm:pt>
    <dgm:pt modelId="{B2F31868-9EFE-45DD-A896-DD5A6CA9897F}" type="pres">
      <dgm:prSet presAssocID="{D077DE96-F939-4ACA-8116-653EAB3C76C7}" presName="bkgdShape" presStyleLbl="node1" presStyleIdx="2" presStyleCnt="3"/>
      <dgm:spPr/>
    </dgm:pt>
    <dgm:pt modelId="{F90CBCD9-E76C-4DDC-BDC0-3513A7354F6B}" type="pres">
      <dgm:prSet presAssocID="{D077DE96-F939-4ACA-8116-653EAB3C76C7}" presName="nodeTx" presStyleLbl="node1" presStyleIdx="2" presStyleCnt="3">
        <dgm:presLayoutVars>
          <dgm:bulletEnabled val="1"/>
        </dgm:presLayoutVars>
      </dgm:prSet>
      <dgm:spPr/>
    </dgm:pt>
    <dgm:pt modelId="{3B5D5F3A-A4AA-473A-A491-FB0064B50307}" type="pres">
      <dgm:prSet presAssocID="{D077DE96-F939-4ACA-8116-653EAB3C76C7}" presName="invisiNode" presStyleLbl="node1" presStyleIdx="2" presStyleCnt="3"/>
      <dgm:spPr/>
    </dgm:pt>
    <dgm:pt modelId="{BAFC81CD-2ADC-469F-AEFB-57CA535113C6}" type="pres">
      <dgm:prSet presAssocID="{D077DE96-F939-4ACA-8116-653EAB3C76C7}" presName="imagNode" presStyleLbl="fgImgPlace1" presStyleIdx="2" presStyleCnt="3" custScaleX="133553" custScaleY="133553" custLinFactNeighborX="-1175" custLinFactNeighborY="977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Lst>
  <dgm:cxnLst>
    <dgm:cxn modelId="{23416D08-1E13-461F-9119-18797D5B2D10}" type="presOf" srcId="{50163BE3-FA8D-477D-B2E2-B50B5DEB3E0B}" destId="{31B1FBC0-BB50-468F-A33E-11C7C072875F}" srcOrd="0" destOrd="0" presId="urn:microsoft.com/office/officeart/2005/8/layout/hList7"/>
    <dgm:cxn modelId="{D3C05C24-DDB3-4342-8B58-FF965DA98EC2}" type="presOf" srcId="{9987DC88-34B5-4636-BAD6-956F43154293}" destId="{725C923C-B89F-4FD6-9726-78DEA086A93E}" srcOrd="0" destOrd="0" presId="urn:microsoft.com/office/officeart/2005/8/layout/hList7"/>
    <dgm:cxn modelId="{05DC9B30-BB86-4968-96EB-A0594F4F62DA}" srcId="{D3ABE0F5-2108-40B3-A9F5-7FB76D569EF7}" destId="{D077DE96-F939-4ACA-8116-653EAB3C76C7}" srcOrd="2" destOrd="0" parTransId="{594263B8-A152-480E-A18E-C8F6F46CC979}" sibTransId="{C267386F-953C-4B48-B1DF-C2BE9250382F}"/>
    <dgm:cxn modelId="{8FA16441-C72B-4F95-8FEC-7AB52A8F8500}" type="presOf" srcId="{2D6BBB6E-D7CB-4A25-96F0-6152CD2F674C}" destId="{74F889FA-2570-4ACE-AB10-F3C576E9D81F}" srcOrd="1" destOrd="0" presId="urn:microsoft.com/office/officeart/2005/8/layout/hList7"/>
    <dgm:cxn modelId="{B1FBAA48-E813-4956-B29D-C3C0DB2A01C1}" srcId="{D3ABE0F5-2108-40B3-A9F5-7FB76D569EF7}" destId="{9987DC88-34B5-4636-BAD6-956F43154293}" srcOrd="0" destOrd="0" parTransId="{6DFB2AF4-995B-4293-B8A2-E5BEF5FBF2EB}" sibTransId="{50163BE3-FA8D-477D-B2E2-B50B5DEB3E0B}"/>
    <dgm:cxn modelId="{8B5BD450-B57B-41D3-A094-F87BCD53E890}" type="presOf" srcId="{9987DC88-34B5-4636-BAD6-956F43154293}" destId="{539A94F9-2B56-4F70-89E6-B14E86F000F5}" srcOrd="1" destOrd="0" presId="urn:microsoft.com/office/officeart/2005/8/layout/hList7"/>
    <dgm:cxn modelId="{53203353-77F8-465A-AF59-BE7BBB5CA017}" type="presOf" srcId="{D077DE96-F939-4ACA-8116-653EAB3C76C7}" destId="{B2F31868-9EFE-45DD-A896-DD5A6CA9897F}" srcOrd="0" destOrd="0" presId="urn:microsoft.com/office/officeart/2005/8/layout/hList7"/>
    <dgm:cxn modelId="{1DCB0891-DA06-4D25-91CA-A18776633D36}" type="presOf" srcId="{4D3D2D52-E6BF-4219-BC58-CE6146AFE31F}" destId="{FA1DA6C8-B7E1-4E30-9512-FAB117A9C69C}" srcOrd="0" destOrd="0" presId="urn:microsoft.com/office/officeart/2005/8/layout/hList7"/>
    <dgm:cxn modelId="{4C5101A7-E450-4004-8F01-2A0ED7A7FE98}" type="presOf" srcId="{2D6BBB6E-D7CB-4A25-96F0-6152CD2F674C}" destId="{822628CB-5009-4BAE-B86A-83D6664EB1BC}" srcOrd="0" destOrd="0" presId="urn:microsoft.com/office/officeart/2005/8/layout/hList7"/>
    <dgm:cxn modelId="{3FD29DD6-2694-48F3-A1A9-DB2BC39F5919}" type="presOf" srcId="{D077DE96-F939-4ACA-8116-653EAB3C76C7}" destId="{F90CBCD9-E76C-4DDC-BDC0-3513A7354F6B}" srcOrd="1" destOrd="0" presId="urn:microsoft.com/office/officeart/2005/8/layout/hList7"/>
    <dgm:cxn modelId="{42E0E0DE-5CEC-4081-BC4B-F99CDAAE0F13}" srcId="{D3ABE0F5-2108-40B3-A9F5-7FB76D569EF7}" destId="{2D6BBB6E-D7CB-4A25-96F0-6152CD2F674C}" srcOrd="1" destOrd="0" parTransId="{25CCC250-79B1-4B80-8AF9-1E1BF618B076}" sibTransId="{4D3D2D52-E6BF-4219-BC58-CE6146AFE31F}"/>
    <dgm:cxn modelId="{BF0ABDDF-874D-4821-9EE9-679652539988}" type="presOf" srcId="{D3ABE0F5-2108-40B3-A9F5-7FB76D569EF7}" destId="{A95EE1AF-43A6-459F-983C-B2D4FE980CA2}" srcOrd="0" destOrd="0" presId="urn:microsoft.com/office/officeart/2005/8/layout/hList7"/>
    <dgm:cxn modelId="{C85E9357-579D-464B-B6D8-088F619C86FC}" type="presParOf" srcId="{A95EE1AF-43A6-459F-983C-B2D4FE980CA2}" destId="{1F047055-4B00-43E4-AF34-BF2D96A1492C}" srcOrd="0" destOrd="0" presId="urn:microsoft.com/office/officeart/2005/8/layout/hList7"/>
    <dgm:cxn modelId="{65348895-1692-4525-9382-676AB9D2B0B2}" type="presParOf" srcId="{A95EE1AF-43A6-459F-983C-B2D4FE980CA2}" destId="{040ED5BE-4FE8-422F-9BFD-9327A12A9DB0}" srcOrd="1" destOrd="0" presId="urn:microsoft.com/office/officeart/2005/8/layout/hList7"/>
    <dgm:cxn modelId="{462D5A06-2A2C-4304-9C69-02B6D3AF681E}" type="presParOf" srcId="{040ED5BE-4FE8-422F-9BFD-9327A12A9DB0}" destId="{584D229C-F209-43E1-8F08-5DD8A5F29649}" srcOrd="0" destOrd="0" presId="urn:microsoft.com/office/officeart/2005/8/layout/hList7"/>
    <dgm:cxn modelId="{771F52DB-9840-468D-B118-0FF2EED75B99}" type="presParOf" srcId="{584D229C-F209-43E1-8F08-5DD8A5F29649}" destId="{725C923C-B89F-4FD6-9726-78DEA086A93E}" srcOrd="0" destOrd="0" presId="urn:microsoft.com/office/officeart/2005/8/layout/hList7"/>
    <dgm:cxn modelId="{1C51620B-9891-4EB0-B3D0-BDEBBA30B552}" type="presParOf" srcId="{584D229C-F209-43E1-8F08-5DD8A5F29649}" destId="{539A94F9-2B56-4F70-89E6-B14E86F000F5}" srcOrd="1" destOrd="0" presId="urn:microsoft.com/office/officeart/2005/8/layout/hList7"/>
    <dgm:cxn modelId="{E3596EC8-537C-42C7-83C3-EADD464C69B1}" type="presParOf" srcId="{584D229C-F209-43E1-8F08-5DD8A5F29649}" destId="{07EA4061-6B58-4451-8933-84C88D1847FC}" srcOrd="2" destOrd="0" presId="urn:microsoft.com/office/officeart/2005/8/layout/hList7"/>
    <dgm:cxn modelId="{F51A8491-E53A-4E61-8EE9-5A4426ED9D90}" type="presParOf" srcId="{584D229C-F209-43E1-8F08-5DD8A5F29649}" destId="{47C1855D-27DF-41F2-8C50-53A48EF3A79C}" srcOrd="3" destOrd="0" presId="urn:microsoft.com/office/officeart/2005/8/layout/hList7"/>
    <dgm:cxn modelId="{879950A6-781B-4535-BFD5-5898EAE5B810}" type="presParOf" srcId="{040ED5BE-4FE8-422F-9BFD-9327A12A9DB0}" destId="{31B1FBC0-BB50-468F-A33E-11C7C072875F}" srcOrd="1" destOrd="0" presId="urn:microsoft.com/office/officeart/2005/8/layout/hList7"/>
    <dgm:cxn modelId="{830535E6-BCF9-4D43-AD24-B8E820D1C321}" type="presParOf" srcId="{040ED5BE-4FE8-422F-9BFD-9327A12A9DB0}" destId="{CEED4F22-6DAF-42CE-A94A-F35A0E0EE563}" srcOrd="2" destOrd="0" presId="urn:microsoft.com/office/officeart/2005/8/layout/hList7"/>
    <dgm:cxn modelId="{85372558-EBBF-4AF1-B7B0-8ABC512A3A2B}" type="presParOf" srcId="{CEED4F22-6DAF-42CE-A94A-F35A0E0EE563}" destId="{822628CB-5009-4BAE-B86A-83D6664EB1BC}" srcOrd="0" destOrd="0" presId="urn:microsoft.com/office/officeart/2005/8/layout/hList7"/>
    <dgm:cxn modelId="{FDB17B68-39D9-45F1-8F5D-42948733B66A}" type="presParOf" srcId="{CEED4F22-6DAF-42CE-A94A-F35A0E0EE563}" destId="{74F889FA-2570-4ACE-AB10-F3C576E9D81F}" srcOrd="1" destOrd="0" presId="urn:microsoft.com/office/officeart/2005/8/layout/hList7"/>
    <dgm:cxn modelId="{D0B07334-8DFC-4A9B-9065-36EA7BC52D9F}" type="presParOf" srcId="{CEED4F22-6DAF-42CE-A94A-F35A0E0EE563}" destId="{6DF15731-0461-4D66-9EA4-61273D23260F}" srcOrd="2" destOrd="0" presId="urn:microsoft.com/office/officeart/2005/8/layout/hList7"/>
    <dgm:cxn modelId="{1C0DFAEB-CA8C-4307-9FA8-7253E83CF7E7}" type="presParOf" srcId="{CEED4F22-6DAF-42CE-A94A-F35A0E0EE563}" destId="{3E9163F6-D3BD-4B43-8CA3-7B642C1BB7AC}" srcOrd="3" destOrd="0" presId="urn:microsoft.com/office/officeart/2005/8/layout/hList7"/>
    <dgm:cxn modelId="{05B7FB54-A137-4CE0-8633-2171A82307CE}" type="presParOf" srcId="{040ED5BE-4FE8-422F-9BFD-9327A12A9DB0}" destId="{FA1DA6C8-B7E1-4E30-9512-FAB117A9C69C}" srcOrd="3" destOrd="0" presId="urn:microsoft.com/office/officeart/2005/8/layout/hList7"/>
    <dgm:cxn modelId="{67667C4C-E9C6-4D1E-B254-6346C247357B}" type="presParOf" srcId="{040ED5BE-4FE8-422F-9BFD-9327A12A9DB0}" destId="{491FEBB5-49AD-49EA-A31E-60BA0D8EBA9E}" srcOrd="4" destOrd="0" presId="urn:microsoft.com/office/officeart/2005/8/layout/hList7"/>
    <dgm:cxn modelId="{4F9528C1-0D31-478A-A3F9-7E6A68129075}" type="presParOf" srcId="{491FEBB5-49AD-49EA-A31E-60BA0D8EBA9E}" destId="{B2F31868-9EFE-45DD-A896-DD5A6CA9897F}" srcOrd="0" destOrd="0" presId="urn:microsoft.com/office/officeart/2005/8/layout/hList7"/>
    <dgm:cxn modelId="{C3B76C32-B3FE-4D80-9183-5FA5623F9452}" type="presParOf" srcId="{491FEBB5-49AD-49EA-A31E-60BA0D8EBA9E}" destId="{F90CBCD9-E76C-4DDC-BDC0-3513A7354F6B}" srcOrd="1" destOrd="0" presId="urn:microsoft.com/office/officeart/2005/8/layout/hList7"/>
    <dgm:cxn modelId="{ABF73027-4170-4813-AB4B-56F2E11E99B1}" type="presParOf" srcId="{491FEBB5-49AD-49EA-A31E-60BA0D8EBA9E}" destId="{3B5D5F3A-A4AA-473A-A491-FB0064B50307}" srcOrd="2" destOrd="0" presId="urn:microsoft.com/office/officeart/2005/8/layout/hList7"/>
    <dgm:cxn modelId="{C14F2E1E-C2D4-4EFA-A825-2C80479F1A6A}" type="presParOf" srcId="{491FEBB5-49AD-49EA-A31E-60BA0D8EBA9E}" destId="{BAFC81CD-2ADC-469F-AEFB-57CA535113C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A1E78-F6A0-4231-AACF-BCCA54CE4940}" type="doc">
      <dgm:prSet loTypeId="urn:microsoft.com/office/officeart/2005/8/layout/radial5" loCatId="cycle" qsTypeId="urn:microsoft.com/office/officeart/2005/8/quickstyle/simple1" qsCatId="simple" csTypeId="urn:microsoft.com/office/officeart/2005/8/colors/accent3_2" csCatId="accent3" phldr="1"/>
      <dgm:spPr/>
      <dgm:t>
        <a:bodyPr/>
        <a:lstStyle/>
        <a:p>
          <a:endParaRPr lang="en-US"/>
        </a:p>
      </dgm:t>
    </dgm:pt>
    <dgm:pt modelId="{DB4F9498-43DC-486E-A0AF-20F7B5B0C455}" type="pres">
      <dgm:prSet presAssocID="{29AA1E78-F6A0-4231-AACF-BCCA54CE4940}" presName="Name0" presStyleCnt="0">
        <dgm:presLayoutVars>
          <dgm:chMax val="1"/>
          <dgm:dir/>
          <dgm:animLvl val="ctr"/>
          <dgm:resizeHandles val="exact"/>
        </dgm:presLayoutVars>
      </dgm:prSet>
      <dgm:spPr/>
    </dgm:pt>
  </dgm:ptLst>
  <dgm:cxnLst>
    <dgm:cxn modelId="{890A8A5F-9962-42CA-B496-4DA6324F8976}" type="presOf" srcId="{29AA1E78-F6A0-4231-AACF-BCCA54CE4940}" destId="{DB4F9498-43DC-486E-A0AF-20F7B5B0C455}" srcOrd="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AA1E78-F6A0-4231-AACF-BCCA54CE4940}" type="doc">
      <dgm:prSet loTypeId="urn:microsoft.com/office/officeart/2005/8/layout/radial5" loCatId="cycle" qsTypeId="urn:microsoft.com/office/officeart/2005/8/quickstyle/simple1" qsCatId="simple" csTypeId="urn:microsoft.com/office/officeart/2005/8/colors/accent3_2" csCatId="accent3" phldr="1"/>
      <dgm:spPr/>
      <dgm:t>
        <a:bodyPr/>
        <a:lstStyle/>
        <a:p>
          <a:endParaRPr lang="en-US"/>
        </a:p>
      </dgm:t>
    </dgm:pt>
    <dgm:pt modelId="{120FD90B-D490-4AD8-B331-2A51CAE10A30}">
      <dgm:prSet phldrT="[Text]" custT="1"/>
      <dgm:spPr>
        <a:solidFill>
          <a:srgbClr val="FF0000"/>
        </a:solidFill>
      </dgm:spPr>
      <dgm:t>
        <a:bodyPr/>
        <a:lstStyle/>
        <a:p>
          <a:r>
            <a:rPr lang="en-US" sz="2600" b="1" dirty="0"/>
            <a:t>Marketing Nudges</a:t>
          </a:r>
        </a:p>
      </dgm:t>
    </dgm:pt>
    <dgm:pt modelId="{D50CB1A3-1622-4F26-9544-561A9EF612D7}" type="parTrans" cxnId="{24FF7FBB-20DB-4E31-90DA-13BB9DE8C83A}">
      <dgm:prSet/>
      <dgm:spPr/>
      <dgm:t>
        <a:bodyPr/>
        <a:lstStyle/>
        <a:p>
          <a:endParaRPr lang="en-US"/>
        </a:p>
      </dgm:t>
    </dgm:pt>
    <dgm:pt modelId="{1A3E632C-FE55-4F94-9E2F-F7F5D83957B5}" type="sibTrans" cxnId="{24FF7FBB-20DB-4E31-90DA-13BB9DE8C83A}">
      <dgm:prSet/>
      <dgm:spPr/>
      <dgm:t>
        <a:bodyPr/>
        <a:lstStyle/>
        <a:p>
          <a:endParaRPr lang="en-US"/>
        </a:p>
      </dgm:t>
    </dgm:pt>
    <dgm:pt modelId="{5817E2D4-0935-4E7E-B93C-4C4EC4F24012}">
      <dgm:prSet phldrT="[Text]" custT="1"/>
      <dgm:spPr>
        <a:solidFill>
          <a:srgbClr val="8DC94E"/>
        </a:solidFill>
      </dgm:spPr>
      <dgm:t>
        <a:bodyPr/>
        <a:lstStyle/>
        <a:p>
          <a:r>
            <a:rPr lang="en-US" sz="2200" b="1" i="1" dirty="0"/>
            <a:t>Customer Engagement</a:t>
          </a:r>
        </a:p>
      </dgm:t>
    </dgm:pt>
    <dgm:pt modelId="{52D625A4-5D02-45D3-ABE7-663617B96346}" type="parTrans" cxnId="{D6D8D7C2-8001-4FB2-83D6-79BE6543F035}">
      <dgm:prSet/>
      <dgm:spPr>
        <a:solidFill>
          <a:srgbClr val="FFC000"/>
        </a:solidFill>
      </dgm:spPr>
      <dgm:t>
        <a:bodyPr/>
        <a:lstStyle/>
        <a:p>
          <a:endParaRPr lang="en-US" dirty="0"/>
        </a:p>
      </dgm:t>
    </dgm:pt>
    <dgm:pt modelId="{8EABC78E-CB4A-49C1-84D7-AD809D6F328C}" type="sibTrans" cxnId="{D6D8D7C2-8001-4FB2-83D6-79BE6543F035}">
      <dgm:prSet/>
      <dgm:spPr/>
      <dgm:t>
        <a:bodyPr/>
        <a:lstStyle/>
        <a:p>
          <a:endParaRPr lang="en-US"/>
        </a:p>
      </dgm:t>
    </dgm:pt>
    <dgm:pt modelId="{C3F1DA9F-733E-467A-866E-BB0735BB4DDF}">
      <dgm:prSet phldrT="[Text]" custT="1"/>
      <dgm:spPr>
        <a:solidFill>
          <a:srgbClr val="8DC94E"/>
        </a:solidFill>
      </dgm:spPr>
      <dgm:t>
        <a:bodyPr/>
        <a:lstStyle/>
        <a:p>
          <a:r>
            <a:rPr lang="en-US" sz="2200" b="1" i="1" dirty="0"/>
            <a:t>Visual Aid Marketing</a:t>
          </a:r>
        </a:p>
      </dgm:t>
    </dgm:pt>
    <dgm:pt modelId="{531E8CB0-85A6-4B40-BEF2-C1C7D121EDC6}" type="parTrans" cxnId="{351CF318-C152-4299-9C4C-601FE1683080}">
      <dgm:prSet/>
      <dgm:spPr>
        <a:solidFill>
          <a:srgbClr val="FFC000"/>
        </a:solidFill>
      </dgm:spPr>
      <dgm:t>
        <a:bodyPr/>
        <a:lstStyle/>
        <a:p>
          <a:endParaRPr lang="en-US" dirty="0"/>
        </a:p>
      </dgm:t>
    </dgm:pt>
    <dgm:pt modelId="{6A6854C4-8C57-454F-B728-E0811F59DDB5}" type="sibTrans" cxnId="{351CF318-C152-4299-9C4C-601FE1683080}">
      <dgm:prSet/>
      <dgm:spPr/>
      <dgm:t>
        <a:bodyPr/>
        <a:lstStyle/>
        <a:p>
          <a:endParaRPr lang="en-US"/>
        </a:p>
      </dgm:t>
    </dgm:pt>
    <dgm:pt modelId="{A8D458AF-72EA-4DD0-BB2B-E51BDCC8CA47}">
      <dgm:prSet phldrT="[Text]" custT="1"/>
      <dgm:spPr>
        <a:solidFill>
          <a:srgbClr val="8DC94E"/>
        </a:solidFill>
      </dgm:spPr>
      <dgm:t>
        <a:bodyPr/>
        <a:lstStyle/>
        <a:p>
          <a:r>
            <a:rPr lang="en-US" sz="2200" b="1" i="1" dirty="0"/>
            <a:t>Influence</a:t>
          </a:r>
        </a:p>
      </dgm:t>
    </dgm:pt>
    <dgm:pt modelId="{80812ED0-8471-453F-9055-966FDC1452AF}" type="parTrans" cxnId="{77B88251-E7E1-470F-9AB0-BE2BB8E0A175}">
      <dgm:prSet/>
      <dgm:spPr>
        <a:solidFill>
          <a:srgbClr val="FFC000"/>
        </a:solidFill>
      </dgm:spPr>
      <dgm:t>
        <a:bodyPr/>
        <a:lstStyle/>
        <a:p>
          <a:endParaRPr lang="en-US" dirty="0"/>
        </a:p>
      </dgm:t>
    </dgm:pt>
    <dgm:pt modelId="{FD6F8B07-57BB-417A-8BE6-8888E57F2181}" type="sibTrans" cxnId="{77B88251-E7E1-470F-9AB0-BE2BB8E0A175}">
      <dgm:prSet/>
      <dgm:spPr/>
      <dgm:t>
        <a:bodyPr/>
        <a:lstStyle/>
        <a:p>
          <a:endParaRPr lang="en-US"/>
        </a:p>
      </dgm:t>
    </dgm:pt>
    <dgm:pt modelId="{ECDF5B82-BDDB-435C-BB5B-E81BC461A0DC}">
      <dgm:prSet phldrT="[Text]" custT="1"/>
      <dgm:spPr>
        <a:solidFill>
          <a:srgbClr val="8DC94E"/>
        </a:solidFill>
      </dgm:spPr>
      <dgm:t>
        <a:bodyPr/>
        <a:lstStyle/>
        <a:p>
          <a:r>
            <a:rPr lang="en-US" sz="2200" b="1" i="1" dirty="0"/>
            <a:t>Café LA Pride</a:t>
          </a:r>
        </a:p>
      </dgm:t>
    </dgm:pt>
    <dgm:pt modelId="{78D5F901-8547-46A8-802C-4E9917CD1D03}" type="parTrans" cxnId="{4DE1961A-E8FE-4A87-BF40-3A943C460FC9}">
      <dgm:prSet/>
      <dgm:spPr>
        <a:solidFill>
          <a:srgbClr val="FFC000"/>
        </a:solidFill>
      </dgm:spPr>
      <dgm:t>
        <a:bodyPr/>
        <a:lstStyle/>
        <a:p>
          <a:endParaRPr lang="en-US" dirty="0"/>
        </a:p>
      </dgm:t>
    </dgm:pt>
    <dgm:pt modelId="{920B45DB-CAAC-4177-A2F2-331A9171AF26}" type="sibTrans" cxnId="{4DE1961A-E8FE-4A87-BF40-3A943C460FC9}">
      <dgm:prSet/>
      <dgm:spPr/>
      <dgm:t>
        <a:bodyPr/>
        <a:lstStyle/>
        <a:p>
          <a:endParaRPr lang="en-US"/>
        </a:p>
      </dgm:t>
    </dgm:pt>
    <dgm:pt modelId="{DB4F9498-43DC-486E-A0AF-20F7B5B0C455}" type="pres">
      <dgm:prSet presAssocID="{29AA1E78-F6A0-4231-AACF-BCCA54CE4940}" presName="Name0" presStyleCnt="0">
        <dgm:presLayoutVars>
          <dgm:chMax val="1"/>
          <dgm:dir/>
          <dgm:animLvl val="ctr"/>
          <dgm:resizeHandles val="exact"/>
        </dgm:presLayoutVars>
      </dgm:prSet>
      <dgm:spPr/>
    </dgm:pt>
    <dgm:pt modelId="{0759193F-455C-42B6-8FB6-AC039D278AA4}" type="pres">
      <dgm:prSet presAssocID="{120FD90B-D490-4AD8-B331-2A51CAE10A30}" presName="centerShape" presStyleLbl="node0" presStyleIdx="0" presStyleCnt="1" custScaleX="194976" custScaleY="194976"/>
      <dgm:spPr/>
    </dgm:pt>
    <dgm:pt modelId="{66769443-2FCD-4711-B963-F2ACB4212939}" type="pres">
      <dgm:prSet presAssocID="{52D625A4-5D02-45D3-ABE7-663617B96346}" presName="parTrans" presStyleLbl="sibTrans2D1" presStyleIdx="0" presStyleCnt="4" custScaleX="183714" custScaleY="109857"/>
      <dgm:spPr/>
    </dgm:pt>
    <dgm:pt modelId="{9AC898C0-F9CB-417B-A80E-67775F885A8D}" type="pres">
      <dgm:prSet presAssocID="{52D625A4-5D02-45D3-ABE7-663617B96346}" presName="connectorText" presStyleLbl="sibTrans2D1" presStyleIdx="0" presStyleCnt="4"/>
      <dgm:spPr/>
    </dgm:pt>
    <dgm:pt modelId="{BBEB65FC-D739-407F-9287-4406A3508DF9}" type="pres">
      <dgm:prSet presAssocID="{5817E2D4-0935-4E7E-B93C-4C4EC4F24012}" presName="node" presStyleLbl="node1" presStyleIdx="0" presStyleCnt="4" custScaleX="166126" custScaleY="69219" custRadScaleRad="101099">
        <dgm:presLayoutVars>
          <dgm:bulletEnabled val="1"/>
        </dgm:presLayoutVars>
      </dgm:prSet>
      <dgm:spPr/>
    </dgm:pt>
    <dgm:pt modelId="{05BFD23B-0EA0-487C-B3F1-E2D489B0D6DD}" type="pres">
      <dgm:prSet presAssocID="{531E8CB0-85A6-4B40-BEF2-C1C7D121EDC6}" presName="parTrans" presStyleLbl="sibTrans2D1" presStyleIdx="1" presStyleCnt="4" custScaleX="183714" custScaleY="109857"/>
      <dgm:spPr/>
    </dgm:pt>
    <dgm:pt modelId="{6D3D4262-29A2-450E-9002-218FB2290606}" type="pres">
      <dgm:prSet presAssocID="{531E8CB0-85A6-4B40-BEF2-C1C7D121EDC6}" presName="connectorText" presStyleLbl="sibTrans2D1" presStyleIdx="1" presStyleCnt="4"/>
      <dgm:spPr/>
    </dgm:pt>
    <dgm:pt modelId="{6BE9E433-B404-4B45-BBD0-F44E83918A6C}" type="pres">
      <dgm:prSet presAssocID="{C3F1DA9F-733E-467A-866E-BB0735BB4DDF}" presName="node" presStyleLbl="node1" presStyleIdx="1" presStyleCnt="4" custScaleX="166126" custScaleY="69219" custRadScaleRad="137925" custRadScaleInc="-1063">
        <dgm:presLayoutVars>
          <dgm:bulletEnabled val="1"/>
        </dgm:presLayoutVars>
      </dgm:prSet>
      <dgm:spPr/>
    </dgm:pt>
    <dgm:pt modelId="{8FE21753-A05B-4E9F-81B8-0D522B00804B}" type="pres">
      <dgm:prSet presAssocID="{80812ED0-8471-453F-9055-966FDC1452AF}" presName="parTrans" presStyleLbl="sibTrans2D1" presStyleIdx="2" presStyleCnt="4" custScaleX="183714" custScaleY="109857"/>
      <dgm:spPr/>
    </dgm:pt>
    <dgm:pt modelId="{D62E65CD-0E55-48FF-9818-9FB23782DFCB}" type="pres">
      <dgm:prSet presAssocID="{80812ED0-8471-453F-9055-966FDC1452AF}" presName="connectorText" presStyleLbl="sibTrans2D1" presStyleIdx="2" presStyleCnt="4"/>
      <dgm:spPr/>
    </dgm:pt>
    <dgm:pt modelId="{6C2BE3C1-A803-4663-8B53-CFD1B7EDE62C}" type="pres">
      <dgm:prSet presAssocID="{A8D458AF-72EA-4DD0-BB2B-E51BDCC8CA47}" presName="node" presStyleLbl="node1" presStyleIdx="2" presStyleCnt="4" custScaleX="166126" custScaleY="69219" custRadScaleRad="98799">
        <dgm:presLayoutVars>
          <dgm:bulletEnabled val="1"/>
        </dgm:presLayoutVars>
      </dgm:prSet>
      <dgm:spPr/>
    </dgm:pt>
    <dgm:pt modelId="{CA81D23F-6597-46B3-9299-69B125B4CD6C}" type="pres">
      <dgm:prSet presAssocID="{78D5F901-8547-46A8-802C-4E9917CD1D03}" presName="parTrans" presStyleLbl="sibTrans2D1" presStyleIdx="3" presStyleCnt="4" custScaleX="183714" custScaleY="109857"/>
      <dgm:spPr/>
    </dgm:pt>
    <dgm:pt modelId="{B7C19B07-0133-4A00-A0C0-3F674888CBD5}" type="pres">
      <dgm:prSet presAssocID="{78D5F901-8547-46A8-802C-4E9917CD1D03}" presName="connectorText" presStyleLbl="sibTrans2D1" presStyleIdx="3" presStyleCnt="4"/>
      <dgm:spPr/>
    </dgm:pt>
    <dgm:pt modelId="{23BA9BDA-E69C-49D9-8493-B9F4FB3B36D4}" type="pres">
      <dgm:prSet presAssocID="{ECDF5B82-BDDB-435C-BB5B-E81BC461A0DC}" presName="node" presStyleLbl="node1" presStyleIdx="3" presStyleCnt="4" custScaleX="166126" custScaleY="69219" custRadScaleRad="138516">
        <dgm:presLayoutVars>
          <dgm:bulletEnabled val="1"/>
        </dgm:presLayoutVars>
      </dgm:prSet>
      <dgm:spPr/>
    </dgm:pt>
  </dgm:ptLst>
  <dgm:cxnLst>
    <dgm:cxn modelId="{E0F70A18-9008-44B4-8669-8BC59EE15092}" type="presOf" srcId="{78D5F901-8547-46A8-802C-4E9917CD1D03}" destId="{B7C19B07-0133-4A00-A0C0-3F674888CBD5}" srcOrd="1" destOrd="0" presId="urn:microsoft.com/office/officeart/2005/8/layout/radial5"/>
    <dgm:cxn modelId="{351CF318-C152-4299-9C4C-601FE1683080}" srcId="{120FD90B-D490-4AD8-B331-2A51CAE10A30}" destId="{C3F1DA9F-733E-467A-866E-BB0735BB4DDF}" srcOrd="1" destOrd="0" parTransId="{531E8CB0-85A6-4B40-BEF2-C1C7D121EDC6}" sibTransId="{6A6854C4-8C57-454F-B728-E0811F59DDB5}"/>
    <dgm:cxn modelId="{4DE1961A-E8FE-4A87-BF40-3A943C460FC9}" srcId="{120FD90B-D490-4AD8-B331-2A51CAE10A30}" destId="{ECDF5B82-BDDB-435C-BB5B-E81BC461A0DC}" srcOrd="3" destOrd="0" parTransId="{78D5F901-8547-46A8-802C-4E9917CD1D03}" sibTransId="{920B45DB-CAAC-4177-A2F2-331A9171AF26}"/>
    <dgm:cxn modelId="{CEC39A24-899D-444F-A265-E0E9B216257F}" type="presOf" srcId="{52D625A4-5D02-45D3-ABE7-663617B96346}" destId="{66769443-2FCD-4711-B963-F2ACB4212939}" srcOrd="0" destOrd="0" presId="urn:microsoft.com/office/officeart/2005/8/layout/radial5"/>
    <dgm:cxn modelId="{6AC5EE37-E89E-4537-92EF-F9DB59E8255F}" type="presOf" srcId="{80812ED0-8471-453F-9055-966FDC1452AF}" destId="{D62E65CD-0E55-48FF-9818-9FB23782DFCB}" srcOrd="1" destOrd="0" presId="urn:microsoft.com/office/officeart/2005/8/layout/radial5"/>
    <dgm:cxn modelId="{890A8A5F-9962-42CA-B496-4DA6324F8976}" type="presOf" srcId="{29AA1E78-F6A0-4231-AACF-BCCA54CE4940}" destId="{DB4F9498-43DC-486E-A0AF-20F7B5B0C455}" srcOrd="0" destOrd="0" presId="urn:microsoft.com/office/officeart/2005/8/layout/radial5"/>
    <dgm:cxn modelId="{A80E9D64-700F-4183-887D-9F99E6FFE1F2}" type="presOf" srcId="{531E8CB0-85A6-4B40-BEF2-C1C7D121EDC6}" destId="{05BFD23B-0EA0-487C-B3F1-E2D489B0D6DD}" srcOrd="0" destOrd="0" presId="urn:microsoft.com/office/officeart/2005/8/layout/radial5"/>
    <dgm:cxn modelId="{77B88251-E7E1-470F-9AB0-BE2BB8E0A175}" srcId="{120FD90B-D490-4AD8-B331-2A51CAE10A30}" destId="{A8D458AF-72EA-4DD0-BB2B-E51BDCC8CA47}" srcOrd="2" destOrd="0" parTransId="{80812ED0-8471-453F-9055-966FDC1452AF}" sibTransId="{FD6F8B07-57BB-417A-8BE6-8888E57F2181}"/>
    <dgm:cxn modelId="{D4E9F654-48D5-4100-BD8D-C2E884053504}" type="presOf" srcId="{A8D458AF-72EA-4DD0-BB2B-E51BDCC8CA47}" destId="{6C2BE3C1-A803-4663-8B53-CFD1B7EDE62C}" srcOrd="0" destOrd="0" presId="urn:microsoft.com/office/officeart/2005/8/layout/radial5"/>
    <dgm:cxn modelId="{2E50F488-864B-4367-8BCA-B2B8AED2D282}" type="presOf" srcId="{531E8CB0-85A6-4B40-BEF2-C1C7D121EDC6}" destId="{6D3D4262-29A2-450E-9002-218FB2290606}" srcOrd="1" destOrd="0" presId="urn:microsoft.com/office/officeart/2005/8/layout/radial5"/>
    <dgm:cxn modelId="{C108EC8F-AE00-4A7B-9DC0-91EDC9A7FD5A}" type="presOf" srcId="{5817E2D4-0935-4E7E-B93C-4C4EC4F24012}" destId="{BBEB65FC-D739-407F-9287-4406A3508DF9}" srcOrd="0" destOrd="0" presId="urn:microsoft.com/office/officeart/2005/8/layout/radial5"/>
    <dgm:cxn modelId="{137460B1-10B9-4AF1-B113-9B2DB49651EF}" type="presOf" srcId="{C3F1DA9F-733E-467A-866E-BB0735BB4DDF}" destId="{6BE9E433-B404-4B45-BBD0-F44E83918A6C}" srcOrd="0" destOrd="0" presId="urn:microsoft.com/office/officeart/2005/8/layout/radial5"/>
    <dgm:cxn modelId="{24FF7FBB-20DB-4E31-90DA-13BB9DE8C83A}" srcId="{29AA1E78-F6A0-4231-AACF-BCCA54CE4940}" destId="{120FD90B-D490-4AD8-B331-2A51CAE10A30}" srcOrd="0" destOrd="0" parTransId="{D50CB1A3-1622-4F26-9544-561A9EF612D7}" sibTransId="{1A3E632C-FE55-4F94-9E2F-F7F5D83957B5}"/>
    <dgm:cxn modelId="{A4451DC2-1ADE-4D70-A458-0FDF46505B93}" type="presOf" srcId="{80812ED0-8471-453F-9055-966FDC1452AF}" destId="{8FE21753-A05B-4E9F-81B8-0D522B00804B}" srcOrd="0" destOrd="0" presId="urn:microsoft.com/office/officeart/2005/8/layout/radial5"/>
    <dgm:cxn modelId="{D6D8D7C2-8001-4FB2-83D6-79BE6543F035}" srcId="{120FD90B-D490-4AD8-B331-2A51CAE10A30}" destId="{5817E2D4-0935-4E7E-B93C-4C4EC4F24012}" srcOrd="0" destOrd="0" parTransId="{52D625A4-5D02-45D3-ABE7-663617B96346}" sibTransId="{8EABC78E-CB4A-49C1-84D7-AD809D6F328C}"/>
    <dgm:cxn modelId="{84A637C5-118F-452F-A429-185244783A51}" type="presOf" srcId="{78D5F901-8547-46A8-802C-4E9917CD1D03}" destId="{CA81D23F-6597-46B3-9299-69B125B4CD6C}" srcOrd="0" destOrd="0" presId="urn:microsoft.com/office/officeart/2005/8/layout/radial5"/>
    <dgm:cxn modelId="{8052DED5-66E4-4D7F-A985-A7BB65158AE6}" type="presOf" srcId="{120FD90B-D490-4AD8-B331-2A51CAE10A30}" destId="{0759193F-455C-42B6-8FB6-AC039D278AA4}" srcOrd="0" destOrd="0" presId="urn:microsoft.com/office/officeart/2005/8/layout/radial5"/>
    <dgm:cxn modelId="{40A6D0D8-AA0B-41D0-ACB8-FF53FBB038F5}" type="presOf" srcId="{ECDF5B82-BDDB-435C-BB5B-E81BC461A0DC}" destId="{23BA9BDA-E69C-49D9-8493-B9F4FB3B36D4}" srcOrd="0" destOrd="0" presId="urn:microsoft.com/office/officeart/2005/8/layout/radial5"/>
    <dgm:cxn modelId="{863D37DF-8AA4-4643-8150-4B49F6744D57}" type="presOf" srcId="{52D625A4-5D02-45D3-ABE7-663617B96346}" destId="{9AC898C0-F9CB-417B-A80E-67775F885A8D}" srcOrd="1" destOrd="0" presId="urn:microsoft.com/office/officeart/2005/8/layout/radial5"/>
    <dgm:cxn modelId="{2B4666A7-DDE7-4246-ACA0-6B8951EC9FDA}" type="presParOf" srcId="{DB4F9498-43DC-486E-A0AF-20F7B5B0C455}" destId="{0759193F-455C-42B6-8FB6-AC039D278AA4}" srcOrd="0" destOrd="0" presId="urn:microsoft.com/office/officeart/2005/8/layout/radial5"/>
    <dgm:cxn modelId="{83777BAC-6AC5-4B2D-930D-B50ACC9AD91C}" type="presParOf" srcId="{DB4F9498-43DC-486E-A0AF-20F7B5B0C455}" destId="{66769443-2FCD-4711-B963-F2ACB4212939}" srcOrd="1" destOrd="0" presId="urn:microsoft.com/office/officeart/2005/8/layout/radial5"/>
    <dgm:cxn modelId="{97753D20-E52C-4428-B29A-0FC4375054DD}" type="presParOf" srcId="{66769443-2FCD-4711-B963-F2ACB4212939}" destId="{9AC898C0-F9CB-417B-A80E-67775F885A8D}" srcOrd="0" destOrd="0" presId="urn:microsoft.com/office/officeart/2005/8/layout/radial5"/>
    <dgm:cxn modelId="{1D46454D-C19F-4B5C-91AF-41C3908B004D}" type="presParOf" srcId="{DB4F9498-43DC-486E-A0AF-20F7B5B0C455}" destId="{BBEB65FC-D739-407F-9287-4406A3508DF9}" srcOrd="2" destOrd="0" presId="urn:microsoft.com/office/officeart/2005/8/layout/radial5"/>
    <dgm:cxn modelId="{669FE874-079C-4A4B-BDB5-7067720A4890}" type="presParOf" srcId="{DB4F9498-43DC-486E-A0AF-20F7B5B0C455}" destId="{05BFD23B-0EA0-487C-B3F1-E2D489B0D6DD}" srcOrd="3" destOrd="0" presId="urn:microsoft.com/office/officeart/2005/8/layout/radial5"/>
    <dgm:cxn modelId="{91028A1C-88E3-4010-AA27-0012383AA417}" type="presParOf" srcId="{05BFD23B-0EA0-487C-B3F1-E2D489B0D6DD}" destId="{6D3D4262-29A2-450E-9002-218FB2290606}" srcOrd="0" destOrd="0" presId="urn:microsoft.com/office/officeart/2005/8/layout/radial5"/>
    <dgm:cxn modelId="{CDBD0A6C-6D4D-4E0C-84D6-9E267DD1C605}" type="presParOf" srcId="{DB4F9498-43DC-486E-A0AF-20F7B5B0C455}" destId="{6BE9E433-B404-4B45-BBD0-F44E83918A6C}" srcOrd="4" destOrd="0" presId="urn:microsoft.com/office/officeart/2005/8/layout/radial5"/>
    <dgm:cxn modelId="{8847EE72-593F-4C20-8275-4928644C53B4}" type="presParOf" srcId="{DB4F9498-43DC-486E-A0AF-20F7B5B0C455}" destId="{8FE21753-A05B-4E9F-81B8-0D522B00804B}" srcOrd="5" destOrd="0" presId="urn:microsoft.com/office/officeart/2005/8/layout/radial5"/>
    <dgm:cxn modelId="{7C70DE7E-D20F-4A86-B9B3-1B2F53A4D1F1}" type="presParOf" srcId="{8FE21753-A05B-4E9F-81B8-0D522B00804B}" destId="{D62E65CD-0E55-48FF-9818-9FB23782DFCB}" srcOrd="0" destOrd="0" presId="urn:microsoft.com/office/officeart/2005/8/layout/radial5"/>
    <dgm:cxn modelId="{36D94F62-EAA4-4AE6-8EA5-9A0699C9049F}" type="presParOf" srcId="{DB4F9498-43DC-486E-A0AF-20F7B5B0C455}" destId="{6C2BE3C1-A803-4663-8B53-CFD1B7EDE62C}" srcOrd="6" destOrd="0" presId="urn:microsoft.com/office/officeart/2005/8/layout/radial5"/>
    <dgm:cxn modelId="{CB887212-CA6E-435D-956F-CBDD5EA4C168}" type="presParOf" srcId="{DB4F9498-43DC-486E-A0AF-20F7B5B0C455}" destId="{CA81D23F-6597-46B3-9299-69B125B4CD6C}" srcOrd="7" destOrd="0" presId="urn:microsoft.com/office/officeart/2005/8/layout/radial5"/>
    <dgm:cxn modelId="{FD2976EF-1532-4808-B5A6-DC9FFEC59568}" type="presParOf" srcId="{CA81D23F-6597-46B3-9299-69B125B4CD6C}" destId="{B7C19B07-0133-4A00-A0C0-3F674888CBD5}" srcOrd="0" destOrd="0" presId="urn:microsoft.com/office/officeart/2005/8/layout/radial5"/>
    <dgm:cxn modelId="{AB089185-70D0-4D0E-8731-E946D4D3F16D}" type="presParOf" srcId="{DB4F9498-43DC-486E-A0AF-20F7B5B0C455}" destId="{23BA9BDA-E69C-49D9-8493-B9F4FB3B36D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A53E9-6D86-46E7-9E20-B8999E47C5BB}"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576CF2E4-08FC-43D6-8DBE-8B8FCDA3B85A}">
      <dgm:prSet custT="1"/>
      <dgm:spPr/>
      <dgm:t>
        <a:bodyPr/>
        <a:lstStyle/>
        <a:p>
          <a:r>
            <a:rPr lang="en-US" sz="1600"/>
            <a:t>Colors that trigger appetite such as red, orange, yellow, and green</a:t>
          </a:r>
        </a:p>
      </dgm:t>
    </dgm:pt>
    <dgm:pt modelId="{3C3B0A88-7F67-44B4-A62D-DBFED34F542D}" type="parTrans" cxnId="{5CFD13E5-DA63-4322-94EE-8D614AFDBD82}">
      <dgm:prSet/>
      <dgm:spPr/>
      <dgm:t>
        <a:bodyPr/>
        <a:lstStyle/>
        <a:p>
          <a:endParaRPr lang="en-US"/>
        </a:p>
      </dgm:t>
    </dgm:pt>
    <dgm:pt modelId="{76D8F3A0-076F-4D4B-A417-E31A44277E91}" type="sibTrans" cxnId="{5CFD13E5-DA63-4322-94EE-8D614AFDBD82}">
      <dgm:prSet phldrT="1" phldr="0"/>
      <dgm:spPr/>
      <dgm:t>
        <a:bodyPr/>
        <a:lstStyle/>
        <a:p>
          <a:r>
            <a:rPr lang="en-US"/>
            <a:t>1</a:t>
          </a:r>
        </a:p>
      </dgm:t>
    </dgm:pt>
    <dgm:pt modelId="{3427A6E9-7892-4E7D-B011-D796150C2B82}">
      <dgm:prSet custT="1"/>
      <dgm:spPr/>
      <dgm:t>
        <a:bodyPr/>
        <a:lstStyle/>
        <a:p>
          <a:r>
            <a:rPr lang="en-US" sz="1600" b="0" i="0" baseline="0"/>
            <a:t>Menu items with fun creative </a:t>
          </a:r>
          <a:r>
            <a:rPr lang="en-US" sz="1600"/>
            <a:t>names</a:t>
          </a:r>
        </a:p>
      </dgm:t>
    </dgm:pt>
    <dgm:pt modelId="{8E2D6D90-995B-4D2C-B65E-C71E362C3645}" type="parTrans" cxnId="{E0E39FF6-7645-4D6D-8B0A-ACB7EADE8751}">
      <dgm:prSet/>
      <dgm:spPr/>
      <dgm:t>
        <a:bodyPr/>
        <a:lstStyle/>
        <a:p>
          <a:endParaRPr lang="en-US"/>
        </a:p>
      </dgm:t>
    </dgm:pt>
    <dgm:pt modelId="{54E3A65B-3C42-4F44-B385-7D12EA532A4A}" type="sibTrans" cxnId="{E0E39FF6-7645-4D6D-8B0A-ACB7EADE8751}">
      <dgm:prSet phldrT="2" phldr="0"/>
      <dgm:spPr/>
      <dgm:t>
        <a:bodyPr/>
        <a:lstStyle/>
        <a:p>
          <a:r>
            <a:rPr lang="en-US"/>
            <a:t>2</a:t>
          </a:r>
        </a:p>
      </dgm:t>
    </dgm:pt>
    <dgm:pt modelId="{212EE324-8B46-493C-9487-7AC39689CA23}">
      <dgm:prSet custT="1"/>
      <dgm:spPr/>
      <dgm:t>
        <a:bodyPr/>
        <a:lstStyle/>
        <a:p>
          <a:r>
            <a:rPr lang="en-US" sz="1600"/>
            <a:t>Educates students on reimbursable meal requirements</a:t>
          </a:r>
        </a:p>
      </dgm:t>
    </dgm:pt>
    <dgm:pt modelId="{FFD06071-935D-4EE7-92F0-29C4B35FCA73}" type="parTrans" cxnId="{CBCC4855-F561-4F5B-8BBE-6ED9B56CBBA0}">
      <dgm:prSet/>
      <dgm:spPr/>
      <dgm:t>
        <a:bodyPr/>
        <a:lstStyle/>
        <a:p>
          <a:endParaRPr lang="en-US"/>
        </a:p>
      </dgm:t>
    </dgm:pt>
    <dgm:pt modelId="{F087BE9E-D370-4C2C-B5CF-1BB6D6220723}" type="sibTrans" cxnId="{CBCC4855-F561-4F5B-8BBE-6ED9B56CBBA0}">
      <dgm:prSet phldrT="3" phldr="0"/>
      <dgm:spPr/>
      <dgm:t>
        <a:bodyPr/>
        <a:lstStyle/>
        <a:p>
          <a:r>
            <a:rPr lang="en-US"/>
            <a:t>3</a:t>
          </a:r>
        </a:p>
      </dgm:t>
    </dgm:pt>
    <dgm:pt modelId="{CCD33259-B859-4323-B401-C2D2C61FC89E}" type="pres">
      <dgm:prSet presAssocID="{A16A53E9-6D86-46E7-9E20-B8999E47C5BB}" presName="linearFlow" presStyleCnt="0">
        <dgm:presLayoutVars>
          <dgm:dir/>
          <dgm:animLvl val="lvl"/>
          <dgm:resizeHandles val="exact"/>
        </dgm:presLayoutVars>
      </dgm:prSet>
      <dgm:spPr/>
    </dgm:pt>
    <dgm:pt modelId="{A650A934-1471-4986-AED6-A30D489A39C4}" type="pres">
      <dgm:prSet presAssocID="{576CF2E4-08FC-43D6-8DBE-8B8FCDA3B85A}" presName="compositeNode" presStyleCnt="0"/>
      <dgm:spPr/>
    </dgm:pt>
    <dgm:pt modelId="{092AA9AC-AB47-4D11-8E3C-6CEAC82F4D07}" type="pres">
      <dgm:prSet presAssocID="{576CF2E4-08FC-43D6-8DBE-8B8FCDA3B85A}" presName="parTx" presStyleLbl="node1" presStyleIdx="0" presStyleCnt="0">
        <dgm:presLayoutVars>
          <dgm:chMax val="0"/>
          <dgm:chPref val="0"/>
          <dgm:bulletEnabled val="1"/>
        </dgm:presLayoutVars>
      </dgm:prSet>
      <dgm:spPr/>
    </dgm:pt>
    <dgm:pt modelId="{BAFF4854-1ADD-4392-A606-82F502832DDB}" type="pres">
      <dgm:prSet presAssocID="{576CF2E4-08FC-43D6-8DBE-8B8FCDA3B85A}" presName="parSh" presStyleCnt="0"/>
      <dgm:spPr/>
    </dgm:pt>
    <dgm:pt modelId="{1823D20B-59A5-462D-BBFD-7365E6CB4727}" type="pres">
      <dgm:prSet presAssocID="{576CF2E4-08FC-43D6-8DBE-8B8FCDA3B85A}" presName="lineNode" presStyleLbl="alignAccFollowNode1" presStyleIdx="0" presStyleCnt="9"/>
      <dgm:spPr/>
    </dgm:pt>
    <dgm:pt modelId="{408A57FA-B07A-4D56-9F9B-BDD446FD2F0B}" type="pres">
      <dgm:prSet presAssocID="{576CF2E4-08FC-43D6-8DBE-8B8FCDA3B85A}" presName="lineArrowNode" presStyleLbl="alignAccFollowNode1" presStyleIdx="1" presStyleCnt="9"/>
      <dgm:spPr/>
    </dgm:pt>
    <dgm:pt modelId="{8BF07A70-4AEC-4CD8-9743-9BDC48FDE5F9}" type="pres">
      <dgm:prSet presAssocID="{76D8F3A0-076F-4D4B-A417-E31A44277E91}" presName="sibTransNodeCircle" presStyleLbl="alignNode1" presStyleIdx="0" presStyleCnt="3">
        <dgm:presLayoutVars>
          <dgm:chMax val="0"/>
          <dgm:bulletEnabled/>
        </dgm:presLayoutVars>
      </dgm:prSet>
      <dgm:spPr/>
    </dgm:pt>
    <dgm:pt modelId="{7F081B86-317A-4D68-97DD-B01B4F5BEF52}" type="pres">
      <dgm:prSet presAssocID="{76D8F3A0-076F-4D4B-A417-E31A44277E91}" presName="spacerBetweenCircleAndCallout" presStyleCnt="0">
        <dgm:presLayoutVars/>
      </dgm:prSet>
      <dgm:spPr/>
    </dgm:pt>
    <dgm:pt modelId="{60E835EA-1FA7-4FAF-9568-3F4762577D4F}" type="pres">
      <dgm:prSet presAssocID="{576CF2E4-08FC-43D6-8DBE-8B8FCDA3B85A}" presName="nodeText" presStyleLbl="alignAccFollowNode1" presStyleIdx="2" presStyleCnt="9">
        <dgm:presLayoutVars>
          <dgm:bulletEnabled val="1"/>
        </dgm:presLayoutVars>
      </dgm:prSet>
      <dgm:spPr/>
    </dgm:pt>
    <dgm:pt modelId="{8F6A2390-0674-4530-8474-E07D72298180}" type="pres">
      <dgm:prSet presAssocID="{76D8F3A0-076F-4D4B-A417-E31A44277E91}" presName="sibTransComposite" presStyleCnt="0"/>
      <dgm:spPr/>
    </dgm:pt>
    <dgm:pt modelId="{396BABFD-8425-41D1-8F4A-CBC6D8CEB879}" type="pres">
      <dgm:prSet presAssocID="{3427A6E9-7892-4E7D-B011-D796150C2B82}" presName="compositeNode" presStyleCnt="0"/>
      <dgm:spPr/>
    </dgm:pt>
    <dgm:pt modelId="{712A03D7-5CC4-496C-A6A3-E4DF907898B2}" type="pres">
      <dgm:prSet presAssocID="{3427A6E9-7892-4E7D-B011-D796150C2B82}" presName="parTx" presStyleLbl="node1" presStyleIdx="0" presStyleCnt="0">
        <dgm:presLayoutVars>
          <dgm:chMax val="0"/>
          <dgm:chPref val="0"/>
          <dgm:bulletEnabled val="1"/>
        </dgm:presLayoutVars>
      </dgm:prSet>
      <dgm:spPr/>
    </dgm:pt>
    <dgm:pt modelId="{231D7E10-A809-4C35-B4A2-50F8AE0B8290}" type="pres">
      <dgm:prSet presAssocID="{3427A6E9-7892-4E7D-B011-D796150C2B82}" presName="parSh" presStyleCnt="0"/>
      <dgm:spPr/>
    </dgm:pt>
    <dgm:pt modelId="{D8321E7C-B29F-48A4-8FCF-2992C8F63797}" type="pres">
      <dgm:prSet presAssocID="{3427A6E9-7892-4E7D-B011-D796150C2B82}" presName="lineNode" presStyleLbl="alignAccFollowNode1" presStyleIdx="3" presStyleCnt="9"/>
      <dgm:spPr/>
    </dgm:pt>
    <dgm:pt modelId="{7B1B16A7-7D5C-48F7-AE41-5C53EDD9765B}" type="pres">
      <dgm:prSet presAssocID="{3427A6E9-7892-4E7D-B011-D796150C2B82}" presName="lineArrowNode" presStyleLbl="alignAccFollowNode1" presStyleIdx="4" presStyleCnt="9"/>
      <dgm:spPr/>
    </dgm:pt>
    <dgm:pt modelId="{FC38E87E-EF41-4776-A9BD-80EEFC5A8709}" type="pres">
      <dgm:prSet presAssocID="{54E3A65B-3C42-4F44-B385-7D12EA532A4A}" presName="sibTransNodeCircle" presStyleLbl="alignNode1" presStyleIdx="1" presStyleCnt="3">
        <dgm:presLayoutVars>
          <dgm:chMax val="0"/>
          <dgm:bulletEnabled/>
        </dgm:presLayoutVars>
      </dgm:prSet>
      <dgm:spPr/>
    </dgm:pt>
    <dgm:pt modelId="{B19A8924-EEC5-4514-A68B-4F27AFE0EBDB}" type="pres">
      <dgm:prSet presAssocID="{54E3A65B-3C42-4F44-B385-7D12EA532A4A}" presName="spacerBetweenCircleAndCallout" presStyleCnt="0">
        <dgm:presLayoutVars/>
      </dgm:prSet>
      <dgm:spPr/>
    </dgm:pt>
    <dgm:pt modelId="{7B393B5B-6430-40D3-8B20-EE1F167F6817}" type="pres">
      <dgm:prSet presAssocID="{3427A6E9-7892-4E7D-B011-D796150C2B82}" presName="nodeText" presStyleLbl="alignAccFollowNode1" presStyleIdx="5" presStyleCnt="9">
        <dgm:presLayoutVars>
          <dgm:bulletEnabled val="1"/>
        </dgm:presLayoutVars>
      </dgm:prSet>
      <dgm:spPr/>
    </dgm:pt>
    <dgm:pt modelId="{A3BC293F-6808-4AC2-9274-8D30C062DCB3}" type="pres">
      <dgm:prSet presAssocID="{54E3A65B-3C42-4F44-B385-7D12EA532A4A}" presName="sibTransComposite" presStyleCnt="0"/>
      <dgm:spPr/>
    </dgm:pt>
    <dgm:pt modelId="{1F201A5A-9D3F-4223-B846-D7B54F21BA76}" type="pres">
      <dgm:prSet presAssocID="{212EE324-8B46-493C-9487-7AC39689CA23}" presName="compositeNode" presStyleCnt="0"/>
      <dgm:spPr/>
    </dgm:pt>
    <dgm:pt modelId="{8BD7AF6D-2CAC-4DE8-A06C-B9060043FD7F}" type="pres">
      <dgm:prSet presAssocID="{212EE324-8B46-493C-9487-7AC39689CA23}" presName="parTx" presStyleLbl="node1" presStyleIdx="0" presStyleCnt="0">
        <dgm:presLayoutVars>
          <dgm:chMax val="0"/>
          <dgm:chPref val="0"/>
          <dgm:bulletEnabled val="1"/>
        </dgm:presLayoutVars>
      </dgm:prSet>
      <dgm:spPr/>
    </dgm:pt>
    <dgm:pt modelId="{3A181115-0FAE-4246-95C6-0CDDEC7F793C}" type="pres">
      <dgm:prSet presAssocID="{212EE324-8B46-493C-9487-7AC39689CA23}" presName="parSh" presStyleCnt="0"/>
      <dgm:spPr/>
    </dgm:pt>
    <dgm:pt modelId="{47CC6E83-E4B9-4AED-AF06-C10CB42A2441}" type="pres">
      <dgm:prSet presAssocID="{212EE324-8B46-493C-9487-7AC39689CA23}" presName="lineNode" presStyleLbl="alignAccFollowNode1" presStyleIdx="6" presStyleCnt="9"/>
      <dgm:spPr/>
    </dgm:pt>
    <dgm:pt modelId="{D771CDFF-AB77-41B3-9799-679DFE97628B}" type="pres">
      <dgm:prSet presAssocID="{212EE324-8B46-493C-9487-7AC39689CA23}" presName="lineArrowNode" presStyleLbl="alignAccFollowNode1" presStyleIdx="7" presStyleCnt="9"/>
      <dgm:spPr/>
    </dgm:pt>
    <dgm:pt modelId="{0AE87923-3A32-475F-BFDF-8442DB37C11C}" type="pres">
      <dgm:prSet presAssocID="{F087BE9E-D370-4C2C-B5CF-1BB6D6220723}" presName="sibTransNodeCircle" presStyleLbl="alignNode1" presStyleIdx="2" presStyleCnt="3">
        <dgm:presLayoutVars>
          <dgm:chMax val="0"/>
          <dgm:bulletEnabled/>
        </dgm:presLayoutVars>
      </dgm:prSet>
      <dgm:spPr/>
    </dgm:pt>
    <dgm:pt modelId="{FE8C1BEA-EF63-4DC4-9A6C-3CAEE55185B6}" type="pres">
      <dgm:prSet presAssocID="{F087BE9E-D370-4C2C-B5CF-1BB6D6220723}" presName="spacerBetweenCircleAndCallout" presStyleCnt="0">
        <dgm:presLayoutVars/>
      </dgm:prSet>
      <dgm:spPr/>
    </dgm:pt>
    <dgm:pt modelId="{C4ECB371-456A-4867-A19A-DC9D0975D329}" type="pres">
      <dgm:prSet presAssocID="{212EE324-8B46-493C-9487-7AC39689CA23}" presName="nodeText" presStyleLbl="alignAccFollowNode1" presStyleIdx="8" presStyleCnt="9">
        <dgm:presLayoutVars>
          <dgm:bulletEnabled val="1"/>
        </dgm:presLayoutVars>
      </dgm:prSet>
      <dgm:spPr/>
    </dgm:pt>
  </dgm:ptLst>
  <dgm:cxnLst>
    <dgm:cxn modelId="{70CCB000-7C48-4446-984B-3E027F0850C2}" type="presOf" srcId="{F087BE9E-D370-4C2C-B5CF-1BB6D6220723}" destId="{0AE87923-3A32-475F-BFDF-8442DB37C11C}" srcOrd="0" destOrd="0" presId="urn:microsoft.com/office/officeart/2016/7/layout/LinearArrowProcessNumbered"/>
    <dgm:cxn modelId="{73BA500F-1176-4DC3-AD46-853175D63CA7}" type="presOf" srcId="{212EE324-8B46-493C-9487-7AC39689CA23}" destId="{C4ECB371-456A-4867-A19A-DC9D0975D329}" srcOrd="0" destOrd="0" presId="urn:microsoft.com/office/officeart/2016/7/layout/LinearArrowProcessNumbered"/>
    <dgm:cxn modelId="{C9C61069-6B24-4BE4-8ADF-A9DCCCBF993F}" type="presOf" srcId="{A16A53E9-6D86-46E7-9E20-B8999E47C5BB}" destId="{CCD33259-B859-4323-B401-C2D2C61FC89E}" srcOrd="0" destOrd="0" presId="urn:microsoft.com/office/officeart/2016/7/layout/LinearArrowProcessNumbered"/>
    <dgm:cxn modelId="{CBCC4855-F561-4F5B-8BBE-6ED9B56CBBA0}" srcId="{A16A53E9-6D86-46E7-9E20-B8999E47C5BB}" destId="{212EE324-8B46-493C-9487-7AC39689CA23}" srcOrd="2" destOrd="0" parTransId="{FFD06071-935D-4EE7-92F0-29C4B35FCA73}" sibTransId="{F087BE9E-D370-4C2C-B5CF-1BB6D6220723}"/>
    <dgm:cxn modelId="{008DEEAE-EECE-4076-8C58-34628B7B73F6}" type="presOf" srcId="{576CF2E4-08FC-43D6-8DBE-8B8FCDA3B85A}" destId="{60E835EA-1FA7-4FAF-9568-3F4762577D4F}" srcOrd="0" destOrd="0" presId="urn:microsoft.com/office/officeart/2016/7/layout/LinearArrowProcessNumbered"/>
    <dgm:cxn modelId="{CB0D9BB5-4B90-4123-9B89-F4A28B2130B2}" type="presOf" srcId="{3427A6E9-7892-4E7D-B011-D796150C2B82}" destId="{7B393B5B-6430-40D3-8B20-EE1F167F6817}" srcOrd="0" destOrd="0" presId="urn:microsoft.com/office/officeart/2016/7/layout/LinearArrowProcessNumbered"/>
    <dgm:cxn modelId="{BE71CED6-48A2-4A51-9C48-5AD4D432FEAF}" type="presOf" srcId="{54E3A65B-3C42-4F44-B385-7D12EA532A4A}" destId="{FC38E87E-EF41-4776-A9BD-80EEFC5A8709}" srcOrd="0" destOrd="0" presId="urn:microsoft.com/office/officeart/2016/7/layout/LinearArrowProcessNumbered"/>
    <dgm:cxn modelId="{5CFD13E5-DA63-4322-94EE-8D614AFDBD82}" srcId="{A16A53E9-6D86-46E7-9E20-B8999E47C5BB}" destId="{576CF2E4-08FC-43D6-8DBE-8B8FCDA3B85A}" srcOrd="0" destOrd="0" parTransId="{3C3B0A88-7F67-44B4-A62D-DBFED34F542D}" sibTransId="{76D8F3A0-076F-4D4B-A417-E31A44277E91}"/>
    <dgm:cxn modelId="{21B6E7E8-77CF-4D8A-8FAC-A7305DF43272}" type="presOf" srcId="{76D8F3A0-076F-4D4B-A417-E31A44277E91}" destId="{8BF07A70-4AEC-4CD8-9743-9BDC48FDE5F9}" srcOrd="0" destOrd="0" presId="urn:microsoft.com/office/officeart/2016/7/layout/LinearArrowProcessNumbered"/>
    <dgm:cxn modelId="{E0E39FF6-7645-4D6D-8B0A-ACB7EADE8751}" srcId="{A16A53E9-6D86-46E7-9E20-B8999E47C5BB}" destId="{3427A6E9-7892-4E7D-B011-D796150C2B82}" srcOrd="1" destOrd="0" parTransId="{8E2D6D90-995B-4D2C-B65E-C71E362C3645}" sibTransId="{54E3A65B-3C42-4F44-B385-7D12EA532A4A}"/>
    <dgm:cxn modelId="{E145E6F0-586C-435C-B52A-3090A164C1AC}" type="presParOf" srcId="{CCD33259-B859-4323-B401-C2D2C61FC89E}" destId="{A650A934-1471-4986-AED6-A30D489A39C4}" srcOrd="0" destOrd="0" presId="urn:microsoft.com/office/officeart/2016/7/layout/LinearArrowProcessNumbered"/>
    <dgm:cxn modelId="{022C8D5A-23A1-447F-AF1C-3BCAA43B7157}" type="presParOf" srcId="{A650A934-1471-4986-AED6-A30D489A39C4}" destId="{092AA9AC-AB47-4D11-8E3C-6CEAC82F4D07}" srcOrd="0" destOrd="0" presId="urn:microsoft.com/office/officeart/2016/7/layout/LinearArrowProcessNumbered"/>
    <dgm:cxn modelId="{9D8B3C05-E32C-4291-83B0-656FA9E42860}" type="presParOf" srcId="{A650A934-1471-4986-AED6-A30D489A39C4}" destId="{BAFF4854-1ADD-4392-A606-82F502832DDB}" srcOrd="1" destOrd="0" presId="urn:microsoft.com/office/officeart/2016/7/layout/LinearArrowProcessNumbered"/>
    <dgm:cxn modelId="{DF3559B6-A190-4C53-9E75-4184D211D113}" type="presParOf" srcId="{BAFF4854-1ADD-4392-A606-82F502832DDB}" destId="{1823D20B-59A5-462D-BBFD-7365E6CB4727}" srcOrd="0" destOrd="0" presId="urn:microsoft.com/office/officeart/2016/7/layout/LinearArrowProcessNumbered"/>
    <dgm:cxn modelId="{E2784217-C128-4869-8670-D0C5CB7FB9AC}" type="presParOf" srcId="{BAFF4854-1ADD-4392-A606-82F502832DDB}" destId="{408A57FA-B07A-4D56-9F9B-BDD446FD2F0B}" srcOrd="1" destOrd="0" presId="urn:microsoft.com/office/officeart/2016/7/layout/LinearArrowProcessNumbered"/>
    <dgm:cxn modelId="{0174DCA2-C769-4232-B48A-0F852CABA43F}" type="presParOf" srcId="{BAFF4854-1ADD-4392-A606-82F502832DDB}" destId="{8BF07A70-4AEC-4CD8-9743-9BDC48FDE5F9}" srcOrd="2" destOrd="0" presId="urn:microsoft.com/office/officeart/2016/7/layout/LinearArrowProcessNumbered"/>
    <dgm:cxn modelId="{62091CEB-4578-4F42-8EB1-F58BF401BE13}" type="presParOf" srcId="{BAFF4854-1ADD-4392-A606-82F502832DDB}" destId="{7F081B86-317A-4D68-97DD-B01B4F5BEF52}" srcOrd="3" destOrd="0" presId="urn:microsoft.com/office/officeart/2016/7/layout/LinearArrowProcessNumbered"/>
    <dgm:cxn modelId="{E8C537D5-1580-4F27-B32B-FF9A91CE2F12}" type="presParOf" srcId="{A650A934-1471-4986-AED6-A30D489A39C4}" destId="{60E835EA-1FA7-4FAF-9568-3F4762577D4F}" srcOrd="2" destOrd="0" presId="urn:microsoft.com/office/officeart/2016/7/layout/LinearArrowProcessNumbered"/>
    <dgm:cxn modelId="{86ED5F9D-784B-4AE7-84E1-4246BEB5440B}" type="presParOf" srcId="{CCD33259-B859-4323-B401-C2D2C61FC89E}" destId="{8F6A2390-0674-4530-8474-E07D72298180}" srcOrd="1" destOrd="0" presId="urn:microsoft.com/office/officeart/2016/7/layout/LinearArrowProcessNumbered"/>
    <dgm:cxn modelId="{E5A418F5-2CE2-4443-B15B-30093DD5AF62}" type="presParOf" srcId="{CCD33259-B859-4323-B401-C2D2C61FC89E}" destId="{396BABFD-8425-41D1-8F4A-CBC6D8CEB879}" srcOrd="2" destOrd="0" presId="urn:microsoft.com/office/officeart/2016/7/layout/LinearArrowProcessNumbered"/>
    <dgm:cxn modelId="{539B3628-A27F-44B6-BC50-732BA582F957}" type="presParOf" srcId="{396BABFD-8425-41D1-8F4A-CBC6D8CEB879}" destId="{712A03D7-5CC4-496C-A6A3-E4DF907898B2}" srcOrd="0" destOrd="0" presId="urn:microsoft.com/office/officeart/2016/7/layout/LinearArrowProcessNumbered"/>
    <dgm:cxn modelId="{58D06E9C-82F6-4B86-A450-1B2102E2CE10}" type="presParOf" srcId="{396BABFD-8425-41D1-8F4A-CBC6D8CEB879}" destId="{231D7E10-A809-4C35-B4A2-50F8AE0B8290}" srcOrd="1" destOrd="0" presId="urn:microsoft.com/office/officeart/2016/7/layout/LinearArrowProcessNumbered"/>
    <dgm:cxn modelId="{2913D132-A2FB-4C2D-BD54-BC0F6602C3A8}" type="presParOf" srcId="{231D7E10-A809-4C35-B4A2-50F8AE0B8290}" destId="{D8321E7C-B29F-48A4-8FCF-2992C8F63797}" srcOrd="0" destOrd="0" presId="urn:microsoft.com/office/officeart/2016/7/layout/LinearArrowProcessNumbered"/>
    <dgm:cxn modelId="{D1256BD0-536B-41EE-B40A-ADA10EEAC19B}" type="presParOf" srcId="{231D7E10-A809-4C35-B4A2-50F8AE0B8290}" destId="{7B1B16A7-7D5C-48F7-AE41-5C53EDD9765B}" srcOrd="1" destOrd="0" presId="urn:microsoft.com/office/officeart/2016/7/layout/LinearArrowProcessNumbered"/>
    <dgm:cxn modelId="{6CEB70C5-40C1-4997-BD60-2DEFF3C750EE}" type="presParOf" srcId="{231D7E10-A809-4C35-B4A2-50F8AE0B8290}" destId="{FC38E87E-EF41-4776-A9BD-80EEFC5A8709}" srcOrd="2" destOrd="0" presId="urn:microsoft.com/office/officeart/2016/7/layout/LinearArrowProcessNumbered"/>
    <dgm:cxn modelId="{4A458D7B-4BBA-4011-BFAF-2A84A249F689}" type="presParOf" srcId="{231D7E10-A809-4C35-B4A2-50F8AE0B8290}" destId="{B19A8924-EEC5-4514-A68B-4F27AFE0EBDB}" srcOrd="3" destOrd="0" presId="urn:microsoft.com/office/officeart/2016/7/layout/LinearArrowProcessNumbered"/>
    <dgm:cxn modelId="{A372056F-5B4D-4938-86E5-A6A549E7652C}" type="presParOf" srcId="{396BABFD-8425-41D1-8F4A-CBC6D8CEB879}" destId="{7B393B5B-6430-40D3-8B20-EE1F167F6817}" srcOrd="2" destOrd="0" presId="urn:microsoft.com/office/officeart/2016/7/layout/LinearArrowProcessNumbered"/>
    <dgm:cxn modelId="{6EAB79B6-84A3-4E8A-9829-CA0DACB1A193}" type="presParOf" srcId="{CCD33259-B859-4323-B401-C2D2C61FC89E}" destId="{A3BC293F-6808-4AC2-9274-8D30C062DCB3}" srcOrd="3" destOrd="0" presId="urn:microsoft.com/office/officeart/2016/7/layout/LinearArrowProcessNumbered"/>
    <dgm:cxn modelId="{48C0D997-1F1D-44A1-A9A5-94BB68364328}" type="presParOf" srcId="{CCD33259-B859-4323-B401-C2D2C61FC89E}" destId="{1F201A5A-9D3F-4223-B846-D7B54F21BA76}" srcOrd="4" destOrd="0" presId="urn:microsoft.com/office/officeart/2016/7/layout/LinearArrowProcessNumbered"/>
    <dgm:cxn modelId="{F1AFA4E3-87DA-471C-AF55-6AA216C07441}" type="presParOf" srcId="{1F201A5A-9D3F-4223-B846-D7B54F21BA76}" destId="{8BD7AF6D-2CAC-4DE8-A06C-B9060043FD7F}" srcOrd="0" destOrd="0" presId="urn:microsoft.com/office/officeart/2016/7/layout/LinearArrowProcessNumbered"/>
    <dgm:cxn modelId="{CA13F449-C158-4450-BB73-FE3C6D952991}" type="presParOf" srcId="{1F201A5A-9D3F-4223-B846-D7B54F21BA76}" destId="{3A181115-0FAE-4246-95C6-0CDDEC7F793C}" srcOrd="1" destOrd="0" presId="urn:microsoft.com/office/officeart/2016/7/layout/LinearArrowProcessNumbered"/>
    <dgm:cxn modelId="{34CCE4C3-C083-4F5B-9027-94373EA1E00F}" type="presParOf" srcId="{3A181115-0FAE-4246-95C6-0CDDEC7F793C}" destId="{47CC6E83-E4B9-4AED-AF06-C10CB42A2441}" srcOrd="0" destOrd="0" presId="urn:microsoft.com/office/officeart/2016/7/layout/LinearArrowProcessNumbered"/>
    <dgm:cxn modelId="{824A12A4-57C6-4E9F-84C6-031EE81373EB}" type="presParOf" srcId="{3A181115-0FAE-4246-95C6-0CDDEC7F793C}" destId="{D771CDFF-AB77-41B3-9799-679DFE97628B}" srcOrd="1" destOrd="0" presId="urn:microsoft.com/office/officeart/2016/7/layout/LinearArrowProcessNumbered"/>
    <dgm:cxn modelId="{01C53380-2661-4880-8124-81B4C8568BC8}" type="presParOf" srcId="{3A181115-0FAE-4246-95C6-0CDDEC7F793C}" destId="{0AE87923-3A32-475F-BFDF-8442DB37C11C}" srcOrd="2" destOrd="0" presId="urn:microsoft.com/office/officeart/2016/7/layout/LinearArrowProcessNumbered"/>
    <dgm:cxn modelId="{A38C4DEF-F4AC-4AC5-916F-26E432009FBF}" type="presParOf" srcId="{3A181115-0FAE-4246-95C6-0CDDEC7F793C}" destId="{FE8C1BEA-EF63-4DC4-9A6C-3CAEE55185B6}" srcOrd="3" destOrd="0" presId="urn:microsoft.com/office/officeart/2016/7/layout/LinearArrowProcessNumbered"/>
    <dgm:cxn modelId="{E8DDAA79-9FA5-4292-A19E-7D8DBAA8CA2E}" type="presParOf" srcId="{1F201A5A-9D3F-4223-B846-D7B54F21BA76}" destId="{C4ECB371-456A-4867-A19A-DC9D0975D329}" srcOrd="2" destOrd="0" presId="urn:microsoft.com/office/officeart/2016/7/layout/LinearArrow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C923C-B89F-4FD6-9726-78DEA086A93E}">
      <dsp:nvSpPr>
        <dsp:cNvPr id="0" name=""/>
        <dsp:cNvSpPr/>
      </dsp:nvSpPr>
      <dsp:spPr>
        <a:xfrm>
          <a:off x="0" y="0"/>
          <a:ext cx="2850468" cy="47701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i="1" kern="1200" dirty="0"/>
        </a:p>
      </dsp:txBody>
      <dsp:txXfrm>
        <a:off x="0" y="1908042"/>
        <a:ext cx="2850468" cy="1908042"/>
      </dsp:txXfrm>
    </dsp:sp>
    <dsp:sp modelId="{47C1855D-27DF-41F2-8C50-53A48EF3A79C}">
      <dsp:nvSpPr>
        <dsp:cNvPr id="0" name=""/>
        <dsp:cNvSpPr/>
      </dsp:nvSpPr>
      <dsp:spPr>
        <a:xfrm>
          <a:off x="368631" y="174975"/>
          <a:ext cx="2119668" cy="21196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2628CB-5009-4BAE-B86A-83D6664EB1BC}">
      <dsp:nvSpPr>
        <dsp:cNvPr id="0" name=""/>
        <dsp:cNvSpPr/>
      </dsp:nvSpPr>
      <dsp:spPr>
        <a:xfrm>
          <a:off x="2933783" y="0"/>
          <a:ext cx="2829085" cy="47701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rgbClr val="000000"/>
            </a:solidFill>
          </a:endParaRPr>
        </a:p>
      </dsp:txBody>
      <dsp:txXfrm>
        <a:off x="2933783" y="1908042"/>
        <a:ext cx="2829085" cy="1908042"/>
      </dsp:txXfrm>
    </dsp:sp>
    <dsp:sp modelId="{3E9163F6-D3BD-4B43-8CA3-7B642C1BB7AC}">
      <dsp:nvSpPr>
        <dsp:cNvPr id="0" name=""/>
        <dsp:cNvSpPr/>
      </dsp:nvSpPr>
      <dsp:spPr>
        <a:xfrm>
          <a:off x="3226939" y="174975"/>
          <a:ext cx="2121415" cy="2121415"/>
        </a:xfrm>
        <a:prstGeom prst="ellipse">
          <a:avLst/>
        </a:prstGeom>
        <a:blipFill rotWithShape="1">
          <a:blip xmlns:r="http://schemas.openxmlformats.org/officeDocument/2006/relationships" r:embed="rId2"/>
          <a:stretch>
            <a:fillRect/>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31868-9EFE-45DD-A896-DD5A6CA9897F}">
      <dsp:nvSpPr>
        <dsp:cNvPr id="0" name=""/>
        <dsp:cNvSpPr/>
      </dsp:nvSpPr>
      <dsp:spPr>
        <a:xfrm>
          <a:off x="5842952" y="0"/>
          <a:ext cx="2669452" cy="4770105"/>
        </a:xfrm>
        <a:prstGeom prst="roundRect">
          <a:avLst>
            <a:gd name="adj" fmla="val 10000"/>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i="1" kern="1200" dirty="0"/>
        </a:p>
      </dsp:txBody>
      <dsp:txXfrm>
        <a:off x="5842952" y="1908042"/>
        <a:ext cx="2669452" cy="1908042"/>
      </dsp:txXfrm>
    </dsp:sp>
    <dsp:sp modelId="{BAFC81CD-2ADC-469F-AEFB-57CA535113C6}">
      <dsp:nvSpPr>
        <dsp:cNvPr id="0" name=""/>
        <dsp:cNvSpPr/>
      </dsp:nvSpPr>
      <dsp:spPr>
        <a:xfrm>
          <a:off x="6098306" y="174975"/>
          <a:ext cx="2121415" cy="212141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047055-4B00-43E4-AF34-BF2D96A1492C}">
      <dsp:nvSpPr>
        <dsp:cNvPr id="0" name=""/>
        <dsp:cNvSpPr/>
      </dsp:nvSpPr>
      <dsp:spPr>
        <a:xfrm flipV="1">
          <a:off x="3713407" y="4054586"/>
          <a:ext cx="1140059" cy="715515"/>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9193F-455C-42B6-8FB6-AC039D278AA4}">
      <dsp:nvSpPr>
        <dsp:cNvPr id="0" name=""/>
        <dsp:cNvSpPr/>
      </dsp:nvSpPr>
      <dsp:spPr>
        <a:xfrm>
          <a:off x="4161248" y="1461421"/>
          <a:ext cx="2103115" cy="210311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t>Marketing Nudges</a:t>
          </a:r>
        </a:p>
      </dsp:txBody>
      <dsp:txXfrm>
        <a:off x="4469242" y="1769415"/>
        <a:ext cx="1487127" cy="1487127"/>
      </dsp:txXfrm>
    </dsp:sp>
    <dsp:sp modelId="{66769443-2FCD-4711-B963-F2ACB4212939}">
      <dsp:nvSpPr>
        <dsp:cNvPr id="0" name=""/>
        <dsp:cNvSpPr/>
      </dsp:nvSpPr>
      <dsp:spPr>
        <a:xfrm rot="16200000">
          <a:off x="5037112" y="1039683"/>
          <a:ext cx="351386"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089820" y="1191075"/>
        <a:ext cx="245970" cy="296050"/>
      </dsp:txXfrm>
    </dsp:sp>
    <dsp:sp modelId="{BBEB65FC-D739-407F-9287-4406A3508DF9}">
      <dsp:nvSpPr>
        <dsp:cNvPr id="0" name=""/>
        <dsp:cNvSpPr/>
      </dsp:nvSpPr>
      <dsp:spPr>
        <a:xfrm>
          <a:off x="4115528" y="186142"/>
          <a:ext cx="2194555" cy="914395"/>
        </a:xfrm>
        <a:prstGeom prst="ellipse">
          <a:avLst/>
        </a:prstGeom>
        <a:solidFill>
          <a:srgbClr val="8DC94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Customer Engagement</a:t>
          </a:r>
        </a:p>
      </dsp:txBody>
      <dsp:txXfrm>
        <a:off x="4436913" y="320052"/>
        <a:ext cx="1551785" cy="646575"/>
      </dsp:txXfrm>
    </dsp:sp>
    <dsp:sp modelId="{05BFD23B-0EA0-487C-B3F1-E2D489B0D6DD}">
      <dsp:nvSpPr>
        <dsp:cNvPr id="0" name=""/>
        <dsp:cNvSpPr/>
      </dsp:nvSpPr>
      <dsp:spPr>
        <a:xfrm rot="21571299">
          <a:off x="6263579" y="2255863"/>
          <a:ext cx="391435"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6263581" y="2355037"/>
        <a:ext cx="274005" cy="296050"/>
      </dsp:txXfrm>
    </dsp:sp>
    <dsp:sp modelId="{6BE9E433-B404-4B45-BBD0-F44E83918A6C}">
      <dsp:nvSpPr>
        <dsp:cNvPr id="0" name=""/>
        <dsp:cNvSpPr/>
      </dsp:nvSpPr>
      <dsp:spPr>
        <a:xfrm>
          <a:off x="6666107" y="2034486"/>
          <a:ext cx="2194555" cy="914395"/>
        </a:xfrm>
        <a:prstGeom prst="ellipse">
          <a:avLst/>
        </a:prstGeom>
        <a:solidFill>
          <a:srgbClr val="8DC94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Visual Aid Marketing</a:t>
          </a:r>
        </a:p>
      </dsp:txBody>
      <dsp:txXfrm>
        <a:off x="6987492" y="2168396"/>
        <a:ext cx="1551785" cy="646575"/>
      </dsp:txXfrm>
    </dsp:sp>
    <dsp:sp modelId="{8FE21753-A05B-4E9F-81B8-0D522B00804B}">
      <dsp:nvSpPr>
        <dsp:cNvPr id="0" name=""/>
        <dsp:cNvSpPr/>
      </dsp:nvSpPr>
      <dsp:spPr>
        <a:xfrm rot="5400000">
          <a:off x="5057819" y="3472227"/>
          <a:ext cx="309972"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104315" y="3524415"/>
        <a:ext cx="216980" cy="296050"/>
      </dsp:txXfrm>
    </dsp:sp>
    <dsp:sp modelId="{6C2BE3C1-A803-4663-8B53-CFD1B7EDE62C}">
      <dsp:nvSpPr>
        <dsp:cNvPr id="0" name=""/>
        <dsp:cNvSpPr/>
      </dsp:nvSpPr>
      <dsp:spPr>
        <a:xfrm>
          <a:off x="4115528" y="3882886"/>
          <a:ext cx="2194555" cy="914395"/>
        </a:xfrm>
        <a:prstGeom prst="ellipse">
          <a:avLst/>
        </a:prstGeom>
        <a:solidFill>
          <a:srgbClr val="8DC94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Influence</a:t>
          </a:r>
        </a:p>
      </dsp:txBody>
      <dsp:txXfrm>
        <a:off x="4436913" y="4016796"/>
        <a:ext cx="1551785" cy="646575"/>
      </dsp:txXfrm>
    </dsp:sp>
    <dsp:sp modelId="{CA81D23F-6597-46B3-9299-69B125B4CD6C}">
      <dsp:nvSpPr>
        <dsp:cNvPr id="0" name=""/>
        <dsp:cNvSpPr/>
      </dsp:nvSpPr>
      <dsp:spPr>
        <a:xfrm rot="10800000">
          <a:off x="3760108" y="2266270"/>
          <a:ext cx="401900" cy="49341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3880678" y="2364954"/>
        <a:ext cx="281330" cy="296050"/>
      </dsp:txXfrm>
    </dsp:sp>
    <dsp:sp modelId="{23BA9BDA-E69C-49D9-8493-B9F4FB3B36D4}">
      <dsp:nvSpPr>
        <dsp:cNvPr id="0" name=""/>
        <dsp:cNvSpPr/>
      </dsp:nvSpPr>
      <dsp:spPr>
        <a:xfrm>
          <a:off x="1553930" y="2055781"/>
          <a:ext cx="2194555" cy="914395"/>
        </a:xfrm>
        <a:prstGeom prst="ellipse">
          <a:avLst/>
        </a:prstGeom>
        <a:solidFill>
          <a:srgbClr val="8DC94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i="1" kern="1200" dirty="0"/>
            <a:t>Café LA Pride</a:t>
          </a:r>
        </a:p>
      </dsp:txBody>
      <dsp:txXfrm>
        <a:off x="1875315" y="2189691"/>
        <a:ext cx="1551785" cy="646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3D20B-59A5-462D-BBFD-7365E6CB4727}">
      <dsp:nvSpPr>
        <dsp:cNvPr id="0" name=""/>
        <dsp:cNvSpPr/>
      </dsp:nvSpPr>
      <dsp:spPr>
        <a:xfrm>
          <a:off x="756028" y="1072217"/>
          <a:ext cx="603054" cy="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A57FA-B07A-4D56-9F9B-BDD446FD2F0B}">
      <dsp:nvSpPr>
        <dsp:cNvPr id="0" name=""/>
        <dsp:cNvSpPr/>
      </dsp:nvSpPr>
      <dsp:spPr>
        <a:xfrm>
          <a:off x="1395266" y="1021597"/>
          <a:ext cx="69351" cy="129207"/>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07A70-4AEC-4CD8-9743-9BDC48FDE5F9}">
      <dsp:nvSpPr>
        <dsp:cNvPr id="0" name=""/>
        <dsp:cNvSpPr/>
      </dsp:nvSpPr>
      <dsp:spPr>
        <a:xfrm>
          <a:off x="400945" y="792552"/>
          <a:ext cx="559402" cy="559402"/>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8" tIns="21708" rIns="21708" bIns="21708" numCol="1" spcCol="1270" anchor="ctr" anchorCtr="0">
          <a:noAutofit/>
        </a:bodyPr>
        <a:lstStyle/>
        <a:p>
          <a:pPr marL="0" lvl="0" indent="0" algn="ctr" defTabSz="1111250">
            <a:lnSpc>
              <a:spcPct val="90000"/>
            </a:lnSpc>
            <a:spcBef>
              <a:spcPct val="0"/>
            </a:spcBef>
            <a:spcAft>
              <a:spcPct val="35000"/>
            </a:spcAft>
            <a:buNone/>
          </a:pPr>
          <a:r>
            <a:rPr lang="en-US" sz="2500" kern="1200"/>
            <a:t>1</a:t>
          </a:r>
        </a:p>
      </dsp:txBody>
      <dsp:txXfrm>
        <a:off x="482868" y="874475"/>
        <a:ext cx="395556" cy="395556"/>
      </dsp:txXfrm>
    </dsp:sp>
    <dsp:sp modelId="{60E835EA-1FA7-4FAF-9568-3F4762577D4F}">
      <dsp:nvSpPr>
        <dsp:cNvPr id="0" name=""/>
        <dsp:cNvSpPr/>
      </dsp:nvSpPr>
      <dsp:spPr>
        <a:xfrm>
          <a:off x="2210" y="1516217"/>
          <a:ext cx="1356872" cy="22113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32" tIns="165100" rIns="107032" bIns="165100" numCol="1" spcCol="1270" anchor="t" anchorCtr="0">
          <a:noAutofit/>
        </a:bodyPr>
        <a:lstStyle/>
        <a:p>
          <a:pPr marL="0" lvl="0" indent="0" algn="l" defTabSz="711200">
            <a:lnSpc>
              <a:spcPct val="90000"/>
            </a:lnSpc>
            <a:spcBef>
              <a:spcPct val="0"/>
            </a:spcBef>
            <a:spcAft>
              <a:spcPct val="35000"/>
            </a:spcAft>
            <a:buNone/>
          </a:pPr>
          <a:r>
            <a:rPr lang="en-US" sz="1600" kern="1200"/>
            <a:t>Colors that trigger appetite such as red, orange, yellow, and green</a:t>
          </a:r>
        </a:p>
      </dsp:txBody>
      <dsp:txXfrm>
        <a:off x="2210" y="1787591"/>
        <a:ext cx="1356872" cy="1939926"/>
      </dsp:txXfrm>
    </dsp:sp>
    <dsp:sp modelId="{D8321E7C-B29F-48A4-8FCF-2992C8F63797}">
      <dsp:nvSpPr>
        <dsp:cNvPr id="0" name=""/>
        <dsp:cNvSpPr/>
      </dsp:nvSpPr>
      <dsp:spPr>
        <a:xfrm>
          <a:off x="1509846" y="1074495"/>
          <a:ext cx="1356872"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1B16A7-7D5C-48F7-AE41-5C53EDD9765B}">
      <dsp:nvSpPr>
        <dsp:cNvPr id="0" name=""/>
        <dsp:cNvSpPr/>
      </dsp:nvSpPr>
      <dsp:spPr>
        <a:xfrm>
          <a:off x="2902902" y="1023462"/>
          <a:ext cx="69351" cy="131320"/>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38E87E-EF41-4776-A9BD-80EEFC5A8709}">
      <dsp:nvSpPr>
        <dsp:cNvPr id="0" name=""/>
        <dsp:cNvSpPr/>
      </dsp:nvSpPr>
      <dsp:spPr>
        <a:xfrm>
          <a:off x="1908581" y="794830"/>
          <a:ext cx="559402" cy="559402"/>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8" tIns="21708" rIns="21708" bIns="21708" numCol="1" spcCol="1270" anchor="ctr" anchorCtr="0">
          <a:noAutofit/>
        </a:bodyPr>
        <a:lstStyle/>
        <a:p>
          <a:pPr marL="0" lvl="0" indent="0" algn="ctr" defTabSz="1111250">
            <a:lnSpc>
              <a:spcPct val="90000"/>
            </a:lnSpc>
            <a:spcBef>
              <a:spcPct val="0"/>
            </a:spcBef>
            <a:spcAft>
              <a:spcPct val="35000"/>
            </a:spcAft>
            <a:buNone/>
          </a:pPr>
          <a:r>
            <a:rPr lang="en-US" sz="2500" kern="1200"/>
            <a:t>2</a:t>
          </a:r>
        </a:p>
      </dsp:txBody>
      <dsp:txXfrm>
        <a:off x="1990504" y="876753"/>
        <a:ext cx="395556" cy="395556"/>
      </dsp:txXfrm>
    </dsp:sp>
    <dsp:sp modelId="{7B393B5B-6430-40D3-8B20-EE1F167F6817}">
      <dsp:nvSpPr>
        <dsp:cNvPr id="0" name=""/>
        <dsp:cNvSpPr/>
      </dsp:nvSpPr>
      <dsp:spPr>
        <a:xfrm>
          <a:off x="1509846" y="1522110"/>
          <a:ext cx="1356872" cy="22113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32" tIns="165100" rIns="107032" bIns="165100" numCol="1" spcCol="1270" anchor="t" anchorCtr="0">
          <a:noAutofit/>
        </a:bodyPr>
        <a:lstStyle/>
        <a:p>
          <a:pPr marL="0" lvl="0" indent="0" algn="l" defTabSz="711200">
            <a:lnSpc>
              <a:spcPct val="90000"/>
            </a:lnSpc>
            <a:spcBef>
              <a:spcPct val="0"/>
            </a:spcBef>
            <a:spcAft>
              <a:spcPct val="35000"/>
            </a:spcAft>
            <a:buNone/>
          </a:pPr>
          <a:r>
            <a:rPr lang="en-US" sz="1600" b="0" i="0" kern="1200" baseline="0"/>
            <a:t>Menu items with fun creative </a:t>
          </a:r>
          <a:r>
            <a:rPr lang="en-US" sz="1600" kern="1200"/>
            <a:t>names</a:t>
          </a:r>
        </a:p>
      </dsp:txBody>
      <dsp:txXfrm>
        <a:off x="1509846" y="1793484"/>
        <a:ext cx="1356872" cy="1939926"/>
      </dsp:txXfrm>
    </dsp:sp>
    <dsp:sp modelId="{47CC6E83-E4B9-4AED-AF06-C10CB42A2441}">
      <dsp:nvSpPr>
        <dsp:cNvPr id="0" name=""/>
        <dsp:cNvSpPr/>
      </dsp:nvSpPr>
      <dsp:spPr>
        <a:xfrm>
          <a:off x="3017482" y="1074495"/>
          <a:ext cx="678436"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E87923-3A32-475F-BFDF-8442DB37C11C}">
      <dsp:nvSpPr>
        <dsp:cNvPr id="0" name=""/>
        <dsp:cNvSpPr/>
      </dsp:nvSpPr>
      <dsp:spPr>
        <a:xfrm>
          <a:off x="3416217" y="794830"/>
          <a:ext cx="559402" cy="559402"/>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8" tIns="21708" rIns="21708" bIns="21708" numCol="1" spcCol="1270" anchor="ctr" anchorCtr="0">
          <a:noAutofit/>
        </a:bodyPr>
        <a:lstStyle/>
        <a:p>
          <a:pPr marL="0" lvl="0" indent="0" algn="ctr" defTabSz="1111250">
            <a:lnSpc>
              <a:spcPct val="90000"/>
            </a:lnSpc>
            <a:spcBef>
              <a:spcPct val="0"/>
            </a:spcBef>
            <a:spcAft>
              <a:spcPct val="35000"/>
            </a:spcAft>
            <a:buNone/>
          </a:pPr>
          <a:r>
            <a:rPr lang="en-US" sz="2500" kern="1200"/>
            <a:t>3</a:t>
          </a:r>
        </a:p>
      </dsp:txBody>
      <dsp:txXfrm>
        <a:off x="3498140" y="876753"/>
        <a:ext cx="395556" cy="395556"/>
      </dsp:txXfrm>
    </dsp:sp>
    <dsp:sp modelId="{C4ECB371-456A-4867-A19A-DC9D0975D329}">
      <dsp:nvSpPr>
        <dsp:cNvPr id="0" name=""/>
        <dsp:cNvSpPr/>
      </dsp:nvSpPr>
      <dsp:spPr>
        <a:xfrm>
          <a:off x="3017482" y="1522110"/>
          <a:ext cx="1356872" cy="22113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032" tIns="165100" rIns="107032" bIns="165100" numCol="1" spcCol="1270" anchor="t" anchorCtr="0">
          <a:noAutofit/>
        </a:bodyPr>
        <a:lstStyle/>
        <a:p>
          <a:pPr marL="0" lvl="0" indent="0" algn="l" defTabSz="711200">
            <a:lnSpc>
              <a:spcPct val="90000"/>
            </a:lnSpc>
            <a:spcBef>
              <a:spcPct val="0"/>
            </a:spcBef>
            <a:spcAft>
              <a:spcPct val="35000"/>
            </a:spcAft>
            <a:buNone/>
          </a:pPr>
          <a:r>
            <a:rPr lang="en-US" sz="1600" kern="1200"/>
            <a:t>Educates students on reimbursable meal requirements</a:t>
          </a:r>
        </a:p>
      </dsp:txBody>
      <dsp:txXfrm>
        <a:off x="3017482" y="1793484"/>
        <a:ext cx="1356872" cy="193992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8" rIns="93175" bIns="46588"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8" rIns="93175" bIns="46588" rtlCol="0"/>
          <a:lstStyle>
            <a:lvl1pPr algn="r">
              <a:defRPr sz="1200"/>
            </a:lvl1pPr>
          </a:lstStyle>
          <a:p>
            <a:fld id="{28ADCD9B-62A2-4BEC-A002-87B70637FB69}" type="datetimeFigureOut">
              <a:rPr lang="en-US" smtClean="0"/>
              <a:t>9/9/2024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8" rIns="93175" bIns="46588"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8" rIns="93175"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6434"/>
          </a:xfrm>
          <a:prstGeom prst="rect">
            <a:avLst/>
          </a:prstGeom>
        </p:spPr>
        <p:txBody>
          <a:bodyPr vert="horz" lIns="93175" tIns="46588" rIns="93175" bIns="46588" rtlCol="0" anchor="b"/>
          <a:lstStyle>
            <a:lvl1pPr algn="r">
              <a:defRPr sz="1200"/>
            </a:lvl1pPr>
          </a:lstStyle>
          <a:p>
            <a:fld id="{A96C7C22-BCA6-438E-8F82-4F2E14C24EEA}" type="slidenum">
              <a:rPr lang="en-US" smtClean="0"/>
              <a:t>‹#›</a:t>
            </a:fld>
            <a:endParaRPr lang="en-US" dirty="0"/>
          </a:p>
        </p:txBody>
      </p:sp>
    </p:spTree>
    <p:extLst>
      <p:ext uri="{BB962C8B-B14F-4D97-AF65-F5344CB8AC3E}">
        <p14:creationId xmlns:p14="http://schemas.microsoft.com/office/powerpoint/2010/main" val="2651069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TELL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61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US" sz="1200" b="1" dirty="0">
                <a:solidFill>
                  <a:srgbClr val="000000"/>
                </a:solidFill>
              </a:rPr>
              <a:t>Tell:</a:t>
            </a:r>
            <a:r>
              <a:rPr lang="en-US" sz="1200" dirty="0">
                <a:solidFill>
                  <a:srgbClr val="000000"/>
                </a:solidFill>
              </a:rPr>
              <a:t> Beginning with the first meal of the day, you may encounter issues from classrooms with low participation. This can include a high return rate of unpopular meal items, classrooms not receiving enough meals, an inaccurate or missing meal count roster, or even negative comments coming from the faculty or administration regarding your BIC program. DPIE can help to increase participation by analyzing the situation systematically and developing solutions.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13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a:t>
            </a:r>
            <a:r>
              <a:rPr lang="en-US" altLang="en-US" b="1" baseline="0" dirty="0"/>
              <a:t> </a:t>
            </a:r>
            <a:r>
              <a:rPr lang="en-US" altLang="en-US" b="0" baseline="0" dirty="0"/>
              <a:t>As the manager at ABC elementary you start with diagnosing a situation where you notice 3 of your classrooms have very low participation numbers. By soliciting feedback from students and teachers you prescribe changes that allow you to develop a strategy to observe </a:t>
            </a:r>
            <a:r>
              <a:rPr lang="en-US" altLang="en-US" dirty="0"/>
              <a:t>each </a:t>
            </a:r>
            <a:r>
              <a:rPr lang="en-US" altLang="en-US" b="0" baseline="0" dirty="0"/>
              <a:t>classroom. </a:t>
            </a:r>
            <a:r>
              <a:rPr lang="en-US" altLang="en-US" dirty="0"/>
              <a:t>Next</a:t>
            </a:r>
            <a:r>
              <a:rPr lang="en-US" altLang="en-US" b="0" baseline="0" dirty="0"/>
              <a:t>, we implement a personal touch to those low participating classrooms by simply visiting the rooms and providing the students with a message about the benefits of eating at Café LA. </a:t>
            </a:r>
            <a:r>
              <a:rPr lang="en-US" altLang="en-US" dirty="0"/>
              <a:t>Finally, we </a:t>
            </a:r>
            <a:r>
              <a:rPr lang="en-US" altLang="en-US" b="0" baseline="0" dirty="0"/>
              <a:t>evaluate </a:t>
            </a:r>
            <a:r>
              <a:rPr lang="en-US" altLang="en-US" dirty="0"/>
              <a:t>our process </a:t>
            </a:r>
            <a:r>
              <a:rPr lang="en-US" altLang="en-US" b="0" baseline="0" dirty="0"/>
              <a:t>to determine</a:t>
            </a:r>
            <a:r>
              <a:rPr lang="en-US" altLang="en-US" dirty="0"/>
              <a:t> if</a:t>
            </a:r>
            <a:r>
              <a:rPr lang="en-US" altLang="en-US" b="0" baseline="0" dirty="0"/>
              <a:t> these small changes have led to </a:t>
            </a:r>
            <a:r>
              <a:rPr lang="en-US" altLang="en-US" dirty="0"/>
              <a:t>an </a:t>
            </a:r>
            <a:r>
              <a:rPr lang="en-US" altLang="en-US" b="0" baseline="0" dirty="0"/>
              <a:t>increase in your participation.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22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None/>
            </a:pPr>
            <a:r>
              <a:rPr lang="en-US" altLang="en-US" sz="1200" b="1" dirty="0"/>
              <a:t>TELL: </a:t>
            </a:r>
            <a:r>
              <a:rPr lang="en-US" sz="1200" dirty="0">
                <a:solidFill>
                  <a:srgbClr val="000000"/>
                </a:solidFill>
              </a:rPr>
              <a:t>Supper </a:t>
            </a:r>
            <a:r>
              <a:rPr lang="en-US" sz="1200" baseline="0" dirty="0">
                <a:solidFill>
                  <a:srgbClr val="000000"/>
                </a:solidFill>
              </a:rPr>
              <a:t>participation may be affected by student preferences of fresh food versus dry foods, the time that supper is distributed, and the introduction of new items that can intimidate students. In the next slides, we will practice identifying stages of DPIE by providing you with scenarios that are part of the D-P-I-E  process and then review the results it can give us.</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99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noticed that on </a:t>
            </a:r>
            <a:r>
              <a:rPr lang="en-US" dirty="0">
                <a:solidFill>
                  <a:schemeClr val="bg1"/>
                </a:solidFill>
              </a:rPr>
              <a:t>Tuesday’s</a:t>
            </a:r>
            <a:r>
              <a:rPr lang="en-US" sz="1200" dirty="0">
                <a:solidFill>
                  <a:schemeClr val="bg1"/>
                </a:solidFill>
              </a:rPr>
              <a:t> and Wednesday’s there is a major decline in student participation.</a:t>
            </a:r>
            <a:endParaRPr lang="en-US" sz="1200" b="1" dirty="0">
              <a:solidFill>
                <a:schemeClr val="tx1"/>
              </a:solidFill>
            </a:endParaRPr>
          </a:p>
          <a:p>
            <a:r>
              <a:rPr lang="en-US" sz="1200" dirty="0">
                <a:solidFill>
                  <a:srgbClr val="000000"/>
                </a:solidFill>
              </a:rPr>
              <a:t>What slice of D-P-I-E is this?</a:t>
            </a:r>
          </a:p>
          <a:p>
            <a:r>
              <a:rPr lang="en-US" sz="1200" b="1" dirty="0">
                <a:solidFill>
                  <a:srgbClr val="000000"/>
                </a:solidFill>
              </a:rPr>
              <a:t>Click on the correct slice of D-P-I-E to continue</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a:solidFill>
                <a:schemeClr val="bg1"/>
              </a:solidFill>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67027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realize on Tuesday and  Wednesday you are serving the shelf-stable Goldstar items so you change it to fresh supper items for the next order.</a:t>
            </a:r>
          </a:p>
          <a:p>
            <a:r>
              <a:rPr lang="en-US" sz="1200" dirty="0">
                <a:solidFill>
                  <a:srgbClr val="000000"/>
                </a:solidFill>
              </a:rPr>
              <a:t>What slice of D-P-I-E is this?</a:t>
            </a:r>
          </a:p>
          <a:p>
            <a:r>
              <a:rPr lang="en-US" sz="1200" b="1" dirty="0">
                <a:solidFill>
                  <a:srgbClr val="000000"/>
                </a:solidFill>
              </a:rPr>
              <a:t>Click on the correct slice of D-P-I-E to continue</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29596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sz="1200" dirty="0">
                <a:solidFill>
                  <a:schemeClr val="bg1"/>
                </a:solidFill>
              </a:rPr>
              <a:t>Review menu’s for the 2 days in question to determine difference.</a:t>
            </a:r>
          </a:p>
          <a:p>
            <a:r>
              <a:rPr lang="en-US" sz="1200" dirty="0">
                <a:solidFill>
                  <a:srgbClr val="000000"/>
                </a:solidFill>
              </a:rPr>
              <a:t>What slice of D-P-I-E is this?</a:t>
            </a:r>
          </a:p>
          <a:p>
            <a:r>
              <a:rPr lang="en-US" sz="1200" b="1" dirty="0">
                <a:solidFill>
                  <a:srgbClr val="000000"/>
                </a:solidFill>
              </a:rPr>
              <a:t>Click on the correct slice of D-P-I-E to continue</a:t>
            </a:r>
          </a:p>
          <a:p>
            <a:pPr eaLnBrk="1" hangingPunct="1">
              <a:spcBef>
                <a:spcPct val="0"/>
              </a:spcBef>
            </a:pP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20607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dirty="0"/>
              <a:t>Tell: </a:t>
            </a:r>
            <a:r>
              <a:rPr lang="en-US" sz="1200" dirty="0">
                <a:solidFill>
                  <a:schemeClr val="bg1"/>
                </a:solidFill>
              </a:rPr>
              <a:t>You realize your participation numbers increase the week that you serve Goldstar Fresh items on Tuesday and Wednesday.</a:t>
            </a:r>
          </a:p>
          <a:p>
            <a:r>
              <a:rPr lang="en-US" sz="1200" dirty="0">
                <a:solidFill>
                  <a:srgbClr val="000000"/>
                </a:solidFill>
              </a:rPr>
              <a:t>What slice of D-P-I-E is this?</a:t>
            </a:r>
          </a:p>
          <a:p>
            <a:r>
              <a:rPr lang="en-US" sz="1200" b="1" dirty="0">
                <a:solidFill>
                  <a:srgbClr val="000000"/>
                </a:solidFill>
              </a:rPr>
              <a:t>Click on the correct slice of D-P-I-E to continue</a:t>
            </a:r>
          </a:p>
          <a:p>
            <a:pPr eaLnBrk="1" hangingPunct="1">
              <a:spcBef>
                <a:spcPct val="0"/>
              </a:spcBef>
            </a:pPr>
            <a:endParaRPr lang="en-US" altLang="en-US" b="1"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0" fontAlgn="auto" latinLnBrk="0" hangingPunct="0">
              <a:lnSpc>
                <a:spcPct val="100000"/>
              </a:lnSpc>
              <a:spcBef>
                <a:spcPct val="0"/>
              </a:spcBef>
              <a:spcAft>
                <a:spcPts val="0"/>
              </a:spcAft>
              <a:buClrTx/>
              <a:buSzTx/>
              <a:buFontTx/>
              <a:buNone/>
              <a:tabLst/>
              <a:defRPr/>
            </a:pPr>
            <a:fld id="{43BF6895-A8A0-49D3-B0BF-C1D3B9ECD039}" type="slidenum">
              <a:rPr kumimoji="0" lang="en-US" altLang="en-US" sz="1200" b="0" i="0" u="none" strike="noStrike" kern="1200" cap="none" spc="0" normalizeH="0" baseline="0" noProof="0">
                <a:ln>
                  <a:noFill/>
                </a:ln>
                <a:solidFill>
                  <a:prstClr val="black"/>
                </a:solidFill>
                <a:effectLst/>
                <a:uLnTx/>
                <a:uFillTx/>
                <a:latin typeface="Comic Sans MS" pitchFamily="66" charset="0"/>
                <a:ea typeface="+mn-ea"/>
                <a:cs typeface="+mn-cs"/>
              </a:rPr>
              <a:pPr marL="0" marR="0" lvl="0" indent="0" algn="r" defTabSz="457200" rtl="0" eaLnBrk="0" fontAlgn="auto" latinLnBrk="0" hangingPunct="0">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83236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None/>
            </a:pPr>
            <a:r>
              <a:rPr lang="en-US" altLang="en-US" b="1" dirty="0"/>
              <a:t>TELL: </a:t>
            </a:r>
            <a:r>
              <a:rPr lang="en-US" altLang="en-US" b="0" dirty="0"/>
              <a:t>Moving</a:t>
            </a:r>
            <a:r>
              <a:rPr lang="en-US" altLang="en-US" b="0" baseline="0" dirty="0"/>
              <a:t> forward, use </a:t>
            </a:r>
            <a:r>
              <a:rPr lang="en-US" sz="1200" dirty="0">
                <a:solidFill>
                  <a:srgbClr val="000000"/>
                </a:solidFill>
              </a:rPr>
              <a:t>DPIE</a:t>
            </a:r>
            <a:r>
              <a:rPr lang="en-US" sz="1200" baseline="0" dirty="0">
                <a:solidFill>
                  <a:srgbClr val="000000"/>
                </a:solidFill>
              </a:rPr>
              <a:t> to develop strategies to improve participation at your school site during any serving period. This tool takes on challenges by using  a systematic approach to problem solving that allows you to obtain an increase in your cafeteria’s participation.</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9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altLang="en-US" sz="1200" b="1" dirty="0"/>
              <a:t>TELL: </a:t>
            </a:r>
            <a:r>
              <a:rPr lang="en-US" sz="1200" kern="1200" dirty="0">
                <a:solidFill>
                  <a:schemeClr val="tx1"/>
                </a:solidFill>
                <a:effectLst/>
                <a:latin typeface="+mn-lt"/>
                <a:ea typeface="+mn-ea"/>
                <a:cs typeface="+mn-cs"/>
              </a:rPr>
              <a:t>If reimbursement is the life of our business then Participation</a:t>
            </a:r>
            <a:r>
              <a:rPr lang="en-US" sz="1200" kern="1200" baseline="0" dirty="0">
                <a:solidFill>
                  <a:schemeClr val="tx1"/>
                </a:solidFill>
                <a:effectLst/>
                <a:latin typeface="+mn-lt"/>
                <a:ea typeface="+mn-ea"/>
                <a:cs typeface="+mn-cs"/>
              </a:rPr>
              <a:t> and sales</a:t>
            </a:r>
            <a:r>
              <a:rPr lang="en-US" sz="1200" kern="1200" dirty="0">
                <a:solidFill>
                  <a:schemeClr val="tx1"/>
                </a:solidFill>
                <a:effectLst/>
                <a:latin typeface="+mn-lt"/>
                <a:ea typeface="+mn-ea"/>
                <a:cs typeface="+mn-cs"/>
              </a:rPr>
              <a:t> can operate like its heart, pumping in cash and ensuring that the business grows and thrives. That’s why a business savvy leader will understand the importance and logistics of sales and participation in relation to business in general and their business in particular. A</a:t>
            </a:r>
            <a:r>
              <a:rPr lang="en-US" sz="1200" kern="1200" baseline="0" dirty="0">
                <a:solidFill>
                  <a:schemeClr val="tx1"/>
                </a:solidFill>
                <a:effectLst/>
                <a:latin typeface="+mn-lt"/>
                <a:ea typeface="+mn-ea"/>
                <a:cs typeface="+mn-cs"/>
              </a:rPr>
              <a:t> </a:t>
            </a:r>
            <a:r>
              <a:rPr lang="en-US" sz="1200" dirty="0">
                <a:solidFill>
                  <a:srgbClr val="000000"/>
                </a:solidFill>
                <a:latin typeface="+mn-lt"/>
              </a:rPr>
              <a:t>participation builder knows the wants and needs of their customers. They offer the best,</a:t>
            </a:r>
            <a:r>
              <a:rPr lang="en-US" sz="1200" baseline="0" dirty="0">
                <a:solidFill>
                  <a:srgbClr val="000000"/>
                </a:solidFill>
                <a:latin typeface="+mn-lt"/>
              </a:rPr>
              <a:t> a</a:t>
            </a:r>
            <a:r>
              <a:rPr lang="en-US" sz="1200" dirty="0">
                <a:solidFill>
                  <a:srgbClr val="000000"/>
                </a:solidFill>
                <a:latin typeface="+mn-lt"/>
              </a:rPr>
              <a:t>mbience,</a:t>
            </a:r>
            <a:r>
              <a:rPr lang="en-US" sz="1200" baseline="0" dirty="0">
                <a:solidFill>
                  <a:srgbClr val="000000"/>
                </a:solidFill>
                <a:latin typeface="+mn-lt"/>
              </a:rPr>
              <a:t> f</a:t>
            </a:r>
            <a:r>
              <a:rPr lang="en-US" sz="1200" dirty="0">
                <a:solidFill>
                  <a:srgbClr val="000000"/>
                </a:solidFill>
                <a:latin typeface="+mn-lt"/>
              </a:rPr>
              <a:t>ood variety,</a:t>
            </a:r>
            <a:r>
              <a:rPr lang="en-US" sz="1200" baseline="0" dirty="0">
                <a:solidFill>
                  <a:srgbClr val="000000"/>
                </a:solidFill>
                <a:latin typeface="+mn-lt"/>
              </a:rPr>
              <a:t> p</a:t>
            </a:r>
            <a:r>
              <a:rPr lang="en-US" sz="1200" dirty="0">
                <a:solidFill>
                  <a:srgbClr val="000000"/>
                </a:solidFill>
                <a:latin typeface="+mn-lt"/>
              </a:rPr>
              <a:t>resentation, efficiency,</a:t>
            </a:r>
            <a:r>
              <a:rPr lang="en-US" sz="1200" baseline="0" dirty="0">
                <a:solidFill>
                  <a:srgbClr val="000000"/>
                </a:solidFill>
                <a:latin typeface="+mn-lt"/>
              </a:rPr>
              <a:t> c</a:t>
            </a:r>
            <a:r>
              <a:rPr lang="en-US" sz="1200" dirty="0">
                <a:solidFill>
                  <a:srgbClr val="000000"/>
                </a:solidFill>
                <a:latin typeface="+mn-lt"/>
              </a:rPr>
              <a:t>onsistency,</a:t>
            </a:r>
            <a:r>
              <a:rPr lang="en-US" sz="1200" baseline="0" dirty="0">
                <a:solidFill>
                  <a:srgbClr val="000000"/>
                </a:solidFill>
                <a:latin typeface="+mn-lt"/>
              </a:rPr>
              <a:t> and c</a:t>
            </a:r>
            <a:r>
              <a:rPr lang="en-US" sz="1200" dirty="0">
                <a:solidFill>
                  <a:srgbClr val="000000"/>
                </a:solidFill>
                <a:latin typeface="+mn-lt"/>
              </a:rPr>
              <a:t>ustomer service. </a:t>
            </a:r>
          </a:p>
          <a:p>
            <a:pPr>
              <a:buFont typeface="Wingdings" panose="05000000000000000000" pitchFamily="2" charset="2"/>
              <a:buNone/>
            </a:pPr>
            <a:endParaRPr lang="en-US" sz="1200" dirty="0">
              <a:solidFill>
                <a:srgbClr val="000000"/>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18</a:t>
            </a:fld>
            <a:endParaRPr lang="en-US"/>
          </a:p>
        </p:txBody>
      </p:sp>
    </p:spTree>
    <p:extLst>
      <p:ext uri="{BB962C8B-B14F-4D97-AF65-F5344CB8AC3E}">
        <p14:creationId xmlns:p14="http://schemas.microsoft.com/office/powerpoint/2010/main" val="103271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b="0" dirty="0"/>
              <a:t>The development</a:t>
            </a:r>
            <a:r>
              <a:rPr lang="en-US" altLang="en-US" b="0" baseline="0" dirty="0"/>
              <a:t> of the Café LA brand at your school site translates to an increase in participation. Brand development creates trust between customers and Café LA that all their needs will be met and they will have a great Café LA meal. The more you promote the brand, the more buy-in you gain.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540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2</a:t>
            </a:fld>
            <a:endParaRPr lang="en-US" dirty="0"/>
          </a:p>
        </p:txBody>
      </p:sp>
    </p:spTree>
    <p:extLst>
      <p:ext uri="{BB962C8B-B14F-4D97-AF65-F5344CB8AC3E}">
        <p14:creationId xmlns:p14="http://schemas.microsoft.com/office/powerpoint/2010/main" val="1767038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dirty="0">
                <a:solidFill>
                  <a:srgbClr val="000000"/>
                </a:solidFill>
              </a:rPr>
              <a:t>Are customers thinking about our brand outside of the four walls of the cafeteria? </a:t>
            </a:r>
            <a:r>
              <a:rPr lang="en-US" altLang="en-US" b="0" dirty="0"/>
              <a:t>Mentally</a:t>
            </a:r>
            <a:r>
              <a:rPr lang="en-US" altLang="en-US" dirty="0"/>
              <a:t>,</a:t>
            </a:r>
            <a:r>
              <a:rPr lang="en-US" altLang="en-US" b="0" baseline="0" dirty="0"/>
              <a:t> we want customers to think about Café LA </a:t>
            </a:r>
            <a:r>
              <a:rPr lang="en-US" altLang="en-US" dirty="0"/>
              <a:t>positively all throughout </a:t>
            </a:r>
            <a:r>
              <a:rPr lang="en-US" altLang="en-US" b="0" baseline="0" dirty="0"/>
              <a:t>the </a:t>
            </a:r>
            <a:r>
              <a:rPr lang="en-US" altLang="en-US" dirty="0"/>
              <a:t>day</a:t>
            </a:r>
            <a:r>
              <a:rPr lang="en-US" altLang="en-US" b="0" baseline="0" dirty="0"/>
              <a:t>. As the messenger representing the brand, we must train and motivate our staff to project a positive image of our business. This will enable us to c</a:t>
            </a:r>
            <a:r>
              <a:rPr lang="en-US" b="0" dirty="0"/>
              <a:t>ontinuously reach potential buyers</a:t>
            </a:r>
            <a:r>
              <a:rPr lang="en-US" b="0" baseline="0" dirty="0"/>
              <a:t> and</a:t>
            </a:r>
            <a:r>
              <a:rPr lang="en-US" b="0" dirty="0"/>
              <a:t> create brand linked memories that students</a:t>
            </a:r>
            <a:r>
              <a:rPr lang="en-US" b="0" baseline="0" dirty="0"/>
              <a:t> can remember when they are outside of the cafeteria.</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659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000"/>
              </a:spcAft>
              <a:buNone/>
            </a:pPr>
            <a:r>
              <a:rPr lang="en-US" altLang="en-US" sz="1200" b="1" dirty="0"/>
              <a:t>TELL: </a:t>
            </a:r>
            <a:r>
              <a:rPr lang="en-US" sz="1200" dirty="0">
                <a:solidFill>
                  <a:srgbClr val="000000"/>
                </a:solidFill>
              </a:rPr>
              <a:t>Applying changes to the physical concepts of your cafeteria will deliver your Café LA focused message through tangible visual aids in a clean environment that incorporates colorful posters and signs, appropriate music</a:t>
            </a:r>
            <a:r>
              <a:rPr lang="en-US" sz="1200" baseline="0" dirty="0">
                <a:solidFill>
                  <a:srgbClr val="000000"/>
                </a:solidFill>
              </a:rPr>
              <a:t> and other effects, seasonal décor when necessary, and a consistent focus on cleanliness.</a:t>
            </a: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337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The Gold Standard is a proven technique that will allow you and your staff to deliver a standardized product customers will enjoy consistently, this really has an effect on increasing participation. What is the gold standard? The gold standard is the optimal sample plate from which other plates are to be modeled. It is important because the Gold Standard helps us to control cost in terms of food and labor, follow standardized recipes, and provide customers with a product they can enjoy in every aspect. The product meeting the gold standard will allow for consistency and will increase customer satisfaction which increases participation.</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59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1200" b="1" dirty="0"/>
              <a:t>TELL:</a:t>
            </a:r>
            <a:r>
              <a:rPr lang="en-US" altLang="en-US" sz="1200" b="1" baseline="0" dirty="0"/>
              <a:t> </a:t>
            </a:r>
            <a:r>
              <a:rPr lang="en-US" altLang="en-US" sz="1200" b="0" baseline="0" dirty="0"/>
              <a:t>We all know just how important c</a:t>
            </a:r>
            <a:r>
              <a:rPr lang="en-US" sz="1200" dirty="0">
                <a:solidFill>
                  <a:srgbClr val="000000"/>
                </a:solidFill>
              </a:rPr>
              <a:t>leanliness is anytime</a:t>
            </a:r>
            <a:r>
              <a:rPr lang="en-US" sz="1200" baseline="0" dirty="0">
                <a:solidFill>
                  <a:srgbClr val="000000"/>
                </a:solidFill>
              </a:rPr>
              <a:t> we go out to eat, so it is important to uphold a high level of attention to </a:t>
            </a:r>
            <a:r>
              <a:rPr lang="en-US" sz="1200" dirty="0">
                <a:solidFill>
                  <a:srgbClr val="000000"/>
                </a:solidFill>
              </a:rPr>
              <a:t>this</a:t>
            </a:r>
            <a:r>
              <a:rPr lang="en-US" sz="1200" baseline="0" dirty="0">
                <a:solidFill>
                  <a:srgbClr val="000000"/>
                </a:solidFill>
              </a:rPr>
              <a:t> detail in regards to your meal programs. Breakfast, lunch, and supper are all representations of Café LA, so be sure to m</a:t>
            </a:r>
            <a:r>
              <a:rPr lang="en-US" sz="1200" dirty="0">
                <a:solidFill>
                  <a:srgbClr val="000000"/>
                </a:solidFill>
              </a:rPr>
              <a:t>aintain a clean working and serving environment. You’ll also want</a:t>
            </a:r>
            <a:r>
              <a:rPr lang="en-US" sz="1200" baseline="0" dirty="0">
                <a:solidFill>
                  <a:srgbClr val="000000"/>
                </a:solidFill>
              </a:rPr>
              <a:t> to c</a:t>
            </a:r>
            <a:r>
              <a:rPr lang="en-US" sz="1200" dirty="0">
                <a:solidFill>
                  <a:srgbClr val="000000"/>
                </a:solidFill>
              </a:rPr>
              <a:t>ommunicate any</a:t>
            </a:r>
            <a:r>
              <a:rPr lang="en-US" sz="1200" baseline="0" dirty="0">
                <a:solidFill>
                  <a:srgbClr val="000000"/>
                </a:solidFill>
              </a:rPr>
              <a:t> needs to</a:t>
            </a:r>
            <a:r>
              <a:rPr lang="en-US" sz="1200" dirty="0">
                <a:solidFill>
                  <a:srgbClr val="000000"/>
                </a:solidFill>
              </a:rPr>
              <a:t> the Plant Manager regularly and</a:t>
            </a:r>
            <a:r>
              <a:rPr lang="en-US" sz="1200" baseline="0" dirty="0">
                <a:solidFill>
                  <a:srgbClr val="000000"/>
                </a:solidFill>
              </a:rPr>
              <a:t> establish a good rapport so that your goal is clear. Finally p</a:t>
            </a:r>
            <a:r>
              <a:rPr lang="en-US" sz="1200" dirty="0">
                <a:solidFill>
                  <a:srgbClr val="000000"/>
                </a:solidFill>
              </a:rPr>
              <a:t>romote cleanliness to the students that you serve everyday, so they can develop these good habits</a:t>
            </a:r>
            <a:r>
              <a:rPr lang="en-US" sz="1200" baseline="0" dirty="0">
                <a:solidFill>
                  <a:srgbClr val="000000"/>
                </a:solidFill>
              </a:rPr>
              <a:t> in and out of the cafeteria</a:t>
            </a:r>
            <a:r>
              <a:rPr lang="en-US" sz="1200" dirty="0">
                <a:solidFill>
                  <a:srgbClr val="00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10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altLang="en-US" sz="1200" b="1" dirty="0"/>
              <a:t>TELL:</a:t>
            </a:r>
            <a:r>
              <a:rPr lang="en-US" altLang="en-US" sz="1200" b="1" baseline="0" dirty="0"/>
              <a:t> </a:t>
            </a:r>
            <a:r>
              <a:rPr lang="en-US" sz="1200" dirty="0">
                <a:solidFill>
                  <a:srgbClr val="000000"/>
                </a:solidFill>
              </a:rPr>
              <a:t>Adding signage to your cafeteria</a:t>
            </a:r>
            <a:r>
              <a:rPr lang="en-US" sz="1200" baseline="0" dirty="0">
                <a:solidFill>
                  <a:srgbClr val="000000"/>
                </a:solidFill>
              </a:rPr>
              <a:t> is a great way of improving the look of your cafeteria. It’s something that students will remember </a:t>
            </a:r>
            <a:r>
              <a:rPr lang="en-US" sz="1200" dirty="0">
                <a:solidFill>
                  <a:srgbClr val="000000"/>
                </a:solidFill>
              </a:rPr>
              <a:t>because</a:t>
            </a:r>
            <a:r>
              <a:rPr lang="en-US" sz="1200" baseline="0" dirty="0">
                <a:solidFill>
                  <a:srgbClr val="000000"/>
                </a:solidFill>
              </a:rPr>
              <a:t> m</a:t>
            </a:r>
            <a:r>
              <a:rPr lang="en-US" sz="1200" dirty="0">
                <a:solidFill>
                  <a:srgbClr val="000000"/>
                </a:solidFill>
              </a:rPr>
              <a:t>any times they look around as they wait in line for their food.</a:t>
            </a:r>
            <a:r>
              <a:rPr lang="en-US" sz="1200" baseline="0" dirty="0">
                <a:solidFill>
                  <a:srgbClr val="000000"/>
                </a:solidFill>
              </a:rPr>
              <a:t> This is an</a:t>
            </a:r>
            <a:r>
              <a:rPr lang="en-US" sz="1200" dirty="0">
                <a:solidFill>
                  <a:srgbClr val="000000"/>
                </a:solidFill>
              </a:rPr>
              <a:t> opportunity to catch their eyes with something that will be pleasing and create an appetite. Posters and signs also inform</a:t>
            </a:r>
            <a:r>
              <a:rPr lang="en-US" sz="1200" baseline="0" dirty="0">
                <a:solidFill>
                  <a:srgbClr val="000000"/>
                </a:solidFill>
              </a:rPr>
              <a:t> our customers on r</a:t>
            </a:r>
            <a:r>
              <a:rPr lang="en-US" sz="1200" dirty="0">
                <a:solidFill>
                  <a:srgbClr val="000000"/>
                </a:solidFill>
              </a:rPr>
              <a:t>eimbursable meal requirements, menu items with fun creative names we are serving for the day and utilize colors that trigger appetite such as red, orange, yellow, and green.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029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 Use popular music and seasonal décor to help make your cafeteria seem more welcoming and personable. Additionally, decorating</a:t>
            </a:r>
            <a:r>
              <a:rPr lang="en-US" b="0" baseline="0" dirty="0"/>
              <a:t> your cafeteria tastefully and playing popular music helps to grab the attention of new customers while making the wait times in line seem shorter. In fact, studies have found that fast paced popular music increases the rate at which customers walk through your line.</a:t>
            </a:r>
            <a:endParaRPr lang="en-US" b="1" dirty="0"/>
          </a:p>
          <a:p>
            <a:endParaRPr lang="en-US" dirty="0"/>
          </a:p>
          <a:p>
            <a:r>
              <a:rPr lang="en-US" dirty="0"/>
              <a:t>Note:</a:t>
            </a:r>
            <a:r>
              <a:rPr lang="en-US" baseline="0" dirty="0"/>
              <a:t> Music must be approved by the Principal and be age appropriate.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73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TELL: </a:t>
            </a:r>
            <a:r>
              <a:rPr lang="en-US" sz="1200" dirty="0">
                <a:solidFill>
                  <a:srgbClr val="000000"/>
                </a:solidFill>
                <a:latin typeface="+mn-lt"/>
              </a:rPr>
              <a:t>Building student participation will require on-going new ideas for the cafeteria. Some examples are: Rearrange the service line to better serve students. By</a:t>
            </a:r>
            <a:r>
              <a:rPr lang="en-US" sz="1200" baseline="0" dirty="0">
                <a:solidFill>
                  <a:srgbClr val="000000"/>
                </a:solidFill>
                <a:latin typeface="+mn-lt"/>
              </a:rPr>
              <a:t> making small changes like this one, you can speed up the efficiency of serving students. </a:t>
            </a:r>
            <a:endParaRPr lang="en-US" sz="1200" dirty="0">
              <a:solidFill>
                <a:srgbClr val="000000"/>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3A9A4A-0C8D-421E-8C7F-0E26A624838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7667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TELL: </a:t>
            </a:r>
            <a:r>
              <a:rPr lang="en-US" dirty="0">
                <a:solidFill>
                  <a:srgbClr val="000000"/>
                </a:solidFill>
              </a:rPr>
              <a:t>Building participation takes “outside of the box”, and “outside of the cafeteria” ideas. </a:t>
            </a:r>
            <a:r>
              <a:rPr lang="en-US" sz="1200" dirty="0">
                <a:solidFill>
                  <a:srgbClr val="000000"/>
                </a:solidFill>
                <a:latin typeface="+mn-lt"/>
              </a:rPr>
              <a:t>To build participation</a:t>
            </a:r>
            <a:r>
              <a:rPr lang="en-US" sz="1200" baseline="0" dirty="0">
                <a:solidFill>
                  <a:srgbClr val="000000"/>
                </a:solidFill>
                <a:latin typeface="+mn-lt"/>
              </a:rPr>
              <a:t> try </a:t>
            </a:r>
            <a:r>
              <a:rPr lang="en-US" sz="1200" dirty="0">
                <a:solidFill>
                  <a:srgbClr val="000000"/>
                </a:solidFill>
                <a:latin typeface="+mn-lt"/>
              </a:rPr>
              <a:t>placing a mobile cart away from the cafeteria to serve students who are not already eating with Café LA. Don’t have</a:t>
            </a:r>
            <a:r>
              <a:rPr lang="en-US" sz="1200" baseline="0" dirty="0">
                <a:solidFill>
                  <a:srgbClr val="000000"/>
                </a:solidFill>
                <a:latin typeface="+mn-lt"/>
              </a:rPr>
              <a:t> a mobile cart? Why not make your own? Food For thought, if you served 40 additional student per day using a mobile cart, how much revenue would the cafeteria receive? That’s right $22,896 based on free reimbursement of 40 meals per day times 180 operation school days. That’s a huge success. </a:t>
            </a:r>
            <a:r>
              <a:rPr lang="en-US" sz="1200" dirty="0">
                <a:solidFill>
                  <a:srgbClr val="000000"/>
                </a:solidFill>
                <a:latin typeface="+mn-lt"/>
              </a:rPr>
              <a:t>Finding participation solutions will contribute to the overall profit of a cafeteria and the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24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TELL: </a:t>
            </a:r>
            <a:r>
              <a:rPr lang="en-US" dirty="0">
                <a:solidFill>
                  <a:srgbClr val="000000"/>
                </a:solidFill>
              </a:rPr>
              <a:t>Building participation takes “outside of the box”, and “outside of the cafeteria” ideas. </a:t>
            </a:r>
            <a:r>
              <a:rPr lang="en-US" sz="1200" dirty="0">
                <a:solidFill>
                  <a:srgbClr val="000000"/>
                </a:solidFill>
                <a:latin typeface="+mn-lt"/>
              </a:rPr>
              <a:t>To build participation</a:t>
            </a:r>
            <a:r>
              <a:rPr lang="en-US" sz="1200" baseline="0" dirty="0">
                <a:solidFill>
                  <a:srgbClr val="000000"/>
                </a:solidFill>
                <a:latin typeface="+mn-lt"/>
              </a:rPr>
              <a:t> try </a:t>
            </a:r>
            <a:r>
              <a:rPr lang="en-US" sz="1200" dirty="0">
                <a:solidFill>
                  <a:srgbClr val="000000"/>
                </a:solidFill>
                <a:latin typeface="+mn-lt"/>
              </a:rPr>
              <a:t>placing a mobile cart away from the cafeteria to serve students who are not already eating with Café LA. Don’t have</a:t>
            </a:r>
            <a:r>
              <a:rPr lang="en-US" sz="1200" baseline="0" dirty="0">
                <a:solidFill>
                  <a:srgbClr val="000000"/>
                </a:solidFill>
                <a:latin typeface="+mn-lt"/>
              </a:rPr>
              <a:t> a mobile cart? Why not make your own? Food For thought, if you served 40 additional student per day using a mobile cart, how much revenue would the cafeteria receive? That’s right $22,896 based on free reimbursement of 40 meals per day times 180 operation school days. That’s a huge success. </a:t>
            </a:r>
            <a:r>
              <a:rPr lang="en-US" sz="1200" dirty="0">
                <a:solidFill>
                  <a:srgbClr val="000000"/>
                </a:solidFill>
                <a:latin typeface="+mn-lt"/>
              </a:rPr>
              <a:t>Finding participation solutions will contribute to the overall profit of a cafeteria and the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0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TELL:</a:t>
            </a:r>
            <a:r>
              <a:rPr lang="en-US" sz="1200" b="0" dirty="0"/>
              <a:t> </a:t>
            </a:r>
            <a:r>
              <a:rPr lang="en-US" sz="1200" dirty="0">
                <a:solidFill>
                  <a:srgbClr val="000000"/>
                </a:solidFill>
                <a:latin typeface="+mn-lt"/>
              </a:rPr>
              <a:t>Sally the Squirrel just opened Squirrel Café, she offers quality food at an affordable price but not all the animals seem to come inside to eat.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INSTRUCTOR: </a:t>
            </a:r>
            <a:r>
              <a:rPr lang="en-US" sz="1200" b="0" dirty="0"/>
              <a:t>Instruct the class </a:t>
            </a:r>
            <a:r>
              <a:rPr lang="en-US" sz="1200" b="0" baseline="0" dirty="0"/>
              <a:t>to get it </a:t>
            </a:r>
            <a:r>
              <a:rPr lang="en-US" sz="1200" b="0" dirty="0"/>
              <a:t>groups of 3 to 5 people. Hand</a:t>
            </a:r>
            <a:r>
              <a:rPr lang="en-US" sz="1200" b="0" baseline="0" dirty="0"/>
              <a:t> out 1 flash card per group and instruct the groups to pick a leader to write downs ideas. </a:t>
            </a:r>
            <a:endParaRPr lang="en-US" sz="120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3A9A4A-0C8D-421E-8C7F-0E26A624838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0094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TELL: </a:t>
            </a:r>
            <a:r>
              <a:rPr kumimoji="0" lang="en-US" sz="1200" b="0" i="0" u="none" strike="noStrike" kern="1200" cap="none" spc="0" normalizeH="0" baseline="0" noProof="0" dirty="0">
                <a:ln>
                  <a:noFill/>
                </a:ln>
                <a:solidFill>
                  <a:srgbClr val="000000"/>
                </a:solidFill>
                <a:effectLst/>
                <a:uLnTx/>
                <a:uFillTx/>
                <a:latin typeface="+mn-lt"/>
                <a:ea typeface="+mn-ea"/>
                <a:cs typeface="+mn-cs"/>
              </a:rPr>
              <a:t>Food Services </a:t>
            </a:r>
            <a:r>
              <a:rPr kumimoji="0" lang="en-US" sz="1200" b="0" i="0" u="none" strike="noStrike" kern="1200" cap="none" spc="0" normalizeH="0" baseline="0" noProof="0" dirty="0">
                <a:ln>
                  <a:noFill/>
                </a:ln>
                <a:solidFill>
                  <a:prstClr val="black"/>
                </a:solidFill>
                <a:effectLst/>
                <a:uLnTx/>
                <a:uFillTx/>
                <a:latin typeface="+mn-lt"/>
                <a:ea typeface="+mn-ea"/>
                <a:cs typeface="+mn-cs"/>
              </a:rPr>
              <a:t>motivates students to select nutritious foods. As Cafe LA employees we help to facilitate this goal by employing research based principles that assure quality and help us continue with our commitment to nourish children to achieve excellence. This customer focused service helps to foster a positive environment that maximizes participation in your daily operation and utilizes strategies and tools provided to maximize efficiency within the Food Services Division.</a:t>
            </a:r>
          </a:p>
        </p:txBody>
      </p:sp>
      <p:sp>
        <p:nvSpPr>
          <p:cNvPr id="4" name="Slide Number Placeholder 3"/>
          <p:cNvSpPr>
            <a:spLocks noGrp="1"/>
          </p:cNvSpPr>
          <p:nvPr>
            <p:ph type="sldNum" sz="quarter" idx="10"/>
          </p:nvPr>
        </p:nvSpPr>
        <p:spPr/>
        <p:txBody>
          <a:bodyPr/>
          <a:lstStyle/>
          <a:p>
            <a:fld id="{A96C7C22-BCA6-438E-8F82-4F2E14C24EEA}" type="slidenum">
              <a:rPr lang="en-US" smtClean="0"/>
              <a:t>3</a:t>
            </a:fld>
            <a:endParaRPr lang="en-US" dirty="0"/>
          </a:p>
        </p:txBody>
      </p:sp>
    </p:spTree>
    <p:extLst>
      <p:ext uri="{BB962C8B-B14F-4D97-AF65-F5344CB8AC3E}">
        <p14:creationId xmlns:p14="http://schemas.microsoft.com/office/powerpoint/2010/main" val="1656042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TELL:</a:t>
            </a:r>
            <a:r>
              <a:rPr lang="en-US" b="0" baseline="0" dirty="0"/>
              <a:t> Sally’s Squirrel Café is high up in a treehouse.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bg1"/>
                </a:solidFill>
              </a:rPr>
              <a:t>ASK: </a:t>
            </a:r>
            <a:r>
              <a:rPr lang="en-US" sz="1200" b="0" dirty="0">
                <a:solidFill>
                  <a:schemeClr val="bg1"/>
                </a:solidFill>
              </a:rPr>
              <a:t>How can she feed all of the animals that are not able to make it to the café?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bg1"/>
                </a:solidFill>
              </a:rPr>
              <a:t>Action:</a:t>
            </a:r>
            <a:r>
              <a:rPr lang="en-US" sz="1200" b="0" baseline="0" dirty="0">
                <a:solidFill>
                  <a:schemeClr val="bg1"/>
                </a:solidFill>
              </a:rPr>
              <a:t> Give the groups 5 minutes to discuss.</a:t>
            </a:r>
            <a:endParaRPr lang="en-US" sz="1200" b="0"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tx1"/>
                </a:solidFill>
              </a:rPr>
              <a:t>Action: Have each group share their ideas on how to feed all the animals.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tx1"/>
                </a:solidFill>
              </a:rPr>
              <a:t>ASK: How can this activity relate back to your cafeterias?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3A9A4A-0C8D-421E-8C7F-0E26A624838A}"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81189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Every meal makes a difference! Use the strategies and techniques of this presentation to attract more students to your Café LA. Feeding just 3 more students each meal period throughout our 682 school cafeterias would provide 2046 more meals to LAUSD students each day which means 368,280 more students will get a nutritional meal. Additionally, these 3 meals would generate $3,115,059.55 annually for the Food Services Division. You can make a difference with one meal, one student at a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032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n-US" altLang="en-US" b="1" dirty="0"/>
              <a:t>TELL: </a:t>
            </a:r>
            <a:r>
              <a:rPr lang="en-US" sz="1200" kern="1200" dirty="0">
                <a:solidFill>
                  <a:schemeClr val="tx1"/>
                </a:solidFill>
                <a:effectLst/>
                <a:latin typeface="+mn-lt"/>
                <a:ea typeface="+mn-ea"/>
                <a:cs typeface="+mn-cs"/>
              </a:rPr>
              <a:t>One of the main revenue sources comes from the amount of participation your operation receives each day. Records of meals served can be found for daily viewing in the Meal Count Report within CMS. To calculate revenue, the food service uses the reimbursement rates, amount of money given by the federal government for each meal that meets program requirements to eligible students, and multiplies it by the meal counts. Let’s take a look at the Federal Reimbursements Rates the Food Services Division receives. For breakfast the FSD receives $2.04 for free, $1.74 for reduced price, and $0.29 for paid students.</a:t>
            </a:r>
          </a:p>
          <a:p>
            <a:pPr eaLnBrk="0" fontAlgn="base" hangingPunct="0"/>
            <a:r>
              <a:rPr lang="en-US" sz="1200" kern="1200" dirty="0">
                <a:solidFill>
                  <a:schemeClr val="tx1"/>
                </a:solidFill>
                <a:effectLst/>
                <a:latin typeface="+mn-lt"/>
                <a:ea typeface="+mn-ea"/>
                <a:cs typeface="+mn-cs"/>
              </a:rPr>
              <a:t>For lunch FSD receives $3.18 for free, $2.78 for reduced-price, and $0.32 for paid students. Remember, to calculate Revenue, simply multiply reimbursable meal counts and the Reimbursement Rate.</a:t>
            </a:r>
          </a:p>
          <a:p>
            <a:endParaRPr lang="en-US" altLang="en-US" dirty="0"/>
          </a:p>
          <a:p>
            <a:pPr>
              <a:defRPr/>
            </a:pPr>
            <a:r>
              <a:rPr lang="en-US" altLang="en-US" b="1" dirty="0"/>
              <a:t>NEXT SLIDE:</a:t>
            </a:r>
          </a:p>
          <a:p>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8B24DF-6F26-4A1E-B388-BF70B0C2E55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57608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33</a:t>
            </a:fld>
            <a:endParaRPr lang="en-US" dirty="0"/>
          </a:p>
        </p:txBody>
      </p:sp>
    </p:spTree>
    <p:extLst>
      <p:ext uri="{BB962C8B-B14F-4D97-AF65-F5344CB8AC3E}">
        <p14:creationId xmlns:p14="http://schemas.microsoft.com/office/powerpoint/2010/main" val="3389772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TELL:</a:t>
            </a:r>
            <a:r>
              <a:rPr lang="en-US" b="1" baseline="0" dirty="0"/>
              <a:t> </a:t>
            </a:r>
            <a:r>
              <a:rPr lang="en-US" baseline="0" dirty="0"/>
              <a:t>It is important to input meal counts into CMS daily in order to make a timely reimbursement claim. </a:t>
            </a:r>
          </a:p>
          <a:p>
            <a:r>
              <a:rPr lang="en-US" b="1" baseline="0" dirty="0"/>
              <a:t>(Click and read each step)</a:t>
            </a: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34</a:t>
            </a:fld>
            <a:endParaRPr lang="en-US" dirty="0"/>
          </a:p>
        </p:txBody>
      </p:sp>
    </p:spTree>
    <p:extLst>
      <p:ext uri="{BB962C8B-B14F-4D97-AF65-F5344CB8AC3E}">
        <p14:creationId xmlns:p14="http://schemas.microsoft.com/office/powerpoint/2010/main" val="1168108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TELL: </a:t>
            </a:r>
            <a:r>
              <a:rPr lang="en-US" dirty="0"/>
              <a:t>Here is the process if a site</a:t>
            </a:r>
            <a:r>
              <a:rPr lang="en-US" baseline="0" dirty="0"/>
              <a:t> fails to input their meal counts in CMS. </a:t>
            </a:r>
          </a:p>
          <a:p>
            <a:pPr defTabSz="920618">
              <a:defRPr/>
            </a:pPr>
            <a:r>
              <a:rPr lang="en-US" b="1" baseline="0" dirty="0"/>
              <a:t>(Click and read each step)</a:t>
            </a:r>
            <a:endParaRPr lang="en-US" b="1" dirty="0"/>
          </a:p>
          <a:p>
            <a:endParaRPr lang="en-US" dirty="0"/>
          </a:p>
        </p:txBody>
      </p:sp>
      <p:sp>
        <p:nvSpPr>
          <p:cNvPr id="4" name="Slide Number Placeholder 3"/>
          <p:cNvSpPr>
            <a:spLocks noGrp="1"/>
          </p:cNvSpPr>
          <p:nvPr>
            <p:ph type="sldNum" sz="quarter" idx="10"/>
          </p:nvPr>
        </p:nvSpPr>
        <p:spPr/>
        <p:txBody>
          <a:bodyPr/>
          <a:lstStyle/>
          <a:p>
            <a:fld id="{A96C7C22-BCA6-438E-8F82-4F2E14C24EEA}" type="slidenum">
              <a:rPr lang="en-US" smtClean="0"/>
              <a:t>35</a:t>
            </a:fld>
            <a:endParaRPr lang="en-US" dirty="0"/>
          </a:p>
        </p:txBody>
      </p:sp>
    </p:spTree>
    <p:extLst>
      <p:ext uri="{BB962C8B-B14F-4D97-AF65-F5344CB8AC3E}">
        <p14:creationId xmlns:p14="http://schemas.microsoft.com/office/powerpoint/2010/main" val="1322159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TELL: </a:t>
            </a:r>
            <a:r>
              <a:rPr lang="en-US" dirty="0"/>
              <a:t>Here is the process if a site</a:t>
            </a:r>
            <a:r>
              <a:rPr lang="en-US" baseline="0" dirty="0"/>
              <a:t> fails to input their meal counts in CMS. </a:t>
            </a:r>
          </a:p>
          <a:p>
            <a:pPr defTabSz="920618">
              <a:defRPr/>
            </a:pPr>
            <a:r>
              <a:rPr lang="en-US" b="1" baseline="0" dirty="0"/>
              <a:t>(Click and read each step)</a:t>
            </a:r>
            <a:endParaRPr lang="en-US" b="1" dirty="0"/>
          </a:p>
          <a:p>
            <a:endParaRPr lang="en-US" dirty="0"/>
          </a:p>
        </p:txBody>
      </p:sp>
      <p:sp>
        <p:nvSpPr>
          <p:cNvPr id="4" name="Slide Number Placeholder 3"/>
          <p:cNvSpPr>
            <a:spLocks noGrp="1"/>
          </p:cNvSpPr>
          <p:nvPr>
            <p:ph type="sldNum" sz="quarter" idx="10"/>
          </p:nvPr>
        </p:nvSpPr>
        <p:spPr/>
        <p:txBody>
          <a:bodyPr/>
          <a:lstStyle/>
          <a:p>
            <a:fld id="{A96C7C22-BCA6-438E-8F82-4F2E14C24EEA}" type="slidenum">
              <a:rPr lang="en-US" smtClean="0"/>
              <a:t>36</a:t>
            </a:fld>
            <a:endParaRPr lang="en-US" dirty="0"/>
          </a:p>
        </p:txBody>
      </p:sp>
    </p:spTree>
    <p:extLst>
      <p:ext uri="{BB962C8B-B14F-4D97-AF65-F5344CB8AC3E}">
        <p14:creationId xmlns:p14="http://schemas.microsoft.com/office/powerpoint/2010/main" val="1108839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37</a:t>
            </a:fld>
            <a:endParaRPr lang="en-US" dirty="0"/>
          </a:p>
        </p:txBody>
      </p:sp>
    </p:spTree>
    <p:extLst>
      <p:ext uri="{BB962C8B-B14F-4D97-AF65-F5344CB8AC3E}">
        <p14:creationId xmlns:p14="http://schemas.microsoft.com/office/powerpoint/2010/main" val="342686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38</a:t>
            </a:fld>
            <a:endParaRPr lang="en-US" dirty="0"/>
          </a:p>
        </p:txBody>
      </p:sp>
    </p:spTree>
    <p:extLst>
      <p:ext uri="{BB962C8B-B14F-4D97-AF65-F5344CB8AC3E}">
        <p14:creationId xmlns:p14="http://schemas.microsoft.com/office/powerpoint/2010/main" val="825958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39</a:t>
            </a:fld>
            <a:endParaRPr lang="en-US" dirty="0"/>
          </a:p>
        </p:txBody>
      </p:sp>
    </p:spTree>
    <p:extLst>
      <p:ext uri="{BB962C8B-B14F-4D97-AF65-F5344CB8AC3E}">
        <p14:creationId xmlns:p14="http://schemas.microsoft.com/office/powerpoint/2010/main" val="292026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TELL: </a:t>
            </a:r>
            <a:r>
              <a:rPr kumimoji="0" lang="en-US" sz="1200" b="0" i="0" u="none" strike="noStrike" kern="1200" cap="none" spc="0" normalizeH="0" baseline="0" noProof="0" dirty="0">
                <a:ln>
                  <a:noFill/>
                </a:ln>
                <a:solidFill>
                  <a:prstClr val="black"/>
                </a:solidFill>
                <a:effectLst/>
                <a:uLnTx/>
                <a:uFillTx/>
                <a:latin typeface="+mn-lt"/>
                <a:ea typeface="+mn-ea"/>
                <a:cs typeface="+mn-cs"/>
              </a:rPr>
              <a:t>Any conversation regarding participation and building customer buy-in must begin by understanding who your customers are. </a:t>
            </a:r>
            <a:r>
              <a:rPr kumimoji="0" lang="en-US" sz="1200" b="0" i="0" u="none" strike="noStrike" kern="1200" cap="none" spc="0" normalizeH="0" baseline="0" noProof="0" dirty="0">
                <a:ln>
                  <a:noFill/>
                </a:ln>
                <a:solidFill>
                  <a:srgbClr val="000000"/>
                </a:solidFill>
                <a:effectLst/>
                <a:uLnTx/>
                <a:uFillTx/>
                <a:latin typeface="+mn-lt"/>
                <a:ea typeface="+mn-ea"/>
                <a:cs typeface="+mn-cs"/>
              </a:rPr>
              <a:t>Buy-in takes place when customers agree to give support and accept ideas. We will discuss </a:t>
            </a:r>
            <a:r>
              <a:rPr kumimoji="0" lang="en-US" sz="1200" b="0" i="0" u="none" strike="noStrike" kern="1200" cap="none" spc="0" normalizeH="0" baseline="0" noProof="0" dirty="0">
                <a:ln>
                  <a:noFill/>
                </a:ln>
                <a:solidFill>
                  <a:prstClr val="black"/>
                </a:solidFill>
                <a:effectLst/>
                <a:uLnTx/>
                <a:uFillTx/>
                <a:latin typeface="+mn-lt"/>
                <a:ea typeface="+mn-ea"/>
                <a:cs typeface="+mn-cs"/>
              </a:rPr>
              <a:t>3 customer types that will focus on: the primary, external, and internal customers. The primary customer consists of our students. The external customers not to be confused with external students, are the faculty, parents, and administrators. This does not mean they are less important than our primary customers, in fact, external customers heavily influence the decisions of primary customers. Last but not least, we have our internal customers, who are the driving force behind the movement towards everyone having a “Café LA Day”. Let’s begin by taking a closer look at the primary customer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 next slide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96C7C22-BCA6-438E-8F82-4F2E14C24EEA}" type="slidenum">
              <a:rPr lang="en-US" smtClean="0"/>
              <a:t>4</a:t>
            </a:fld>
            <a:endParaRPr lang="en-US" dirty="0"/>
          </a:p>
        </p:txBody>
      </p:sp>
    </p:spTree>
    <p:extLst>
      <p:ext uri="{BB962C8B-B14F-4D97-AF65-F5344CB8AC3E}">
        <p14:creationId xmlns:p14="http://schemas.microsoft.com/office/powerpoint/2010/main" val="263419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40</a:t>
            </a:fld>
            <a:endParaRPr lang="en-US" dirty="0"/>
          </a:p>
        </p:txBody>
      </p:sp>
    </p:spTree>
    <p:extLst>
      <p:ext uri="{BB962C8B-B14F-4D97-AF65-F5344CB8AC3E}">
        <p14:creationId xmlns:p14="http://schemas.microsoft.com/office/powerpoint/2010/main" val="1088407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41</a:t>
            </a:fld>
            <a:endParaRPr lang="en-US" dirty="0"/>
          </a:p>
        </p:txBody>
      </p:sp>
    </p:spTree>
    <p:extLst>
      <p:ext uri="{BB962C8B-B14F-4D97-AF65-F5344CB8AC3E}">
        <p14:creationId xmlns:p14="http://schemas.microsoft.com/office/powerpoint/2010/main" val="1399772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42</a:t>
            </a:fld>
            <a:endParaRPr lang="en-US" dirty="0"/>
          </a:p>
        </p:txBody>
      </p:sp>
    </p:spTree>
    <p:extLst>
      <p:ext uri="{BB962C8B-B14F-4D97-AF65-F5344CB8AC3E}">
        <p14:creationId xmlns:p14="http://schemas.microsoft.com/office/powerpoint/2010/main" val="2606502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43</a:t>
            </a:fld>
            <a:endParaRPr lang="en-US" dirty="0"/>
          </a:p>
        </p:txBody>
      </p:sp>
    </p:spTree>
    <p:extLst>
      <p:ext uri="{BB962C8B-B14F-4D97-AF65-F5344CB8AC3E}">
        <p14:creationId xmlns:p14="http://schemas.microsoft.com/office/powerpoint/2010/main" val="3786767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44</a:t>
            </a:fld>
            <a:endParaRPr lang="en-US" dirty="0"/>
          </a:p>
        </p:txBody>
      </p:sp>
    </p:spTree>
    <p:extLst>
      <p:ext uri="{BB962C8B-B14F-4D97-AF65-F5344CB8AC3E}">
        <p14:creationId xmlns:p14="http://schemas.microsoft.com/office/powerpoint/2010/main" val="971692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45</a:t>
            </a:fld>
            <a:endParaRPr lang="en-US" dirty="0"/>
          </a:p>
        </p:txBody>
      </p:sp>
    </p:spTree>
    <p:extLst>
      <p:ext uri="{BB962C8B-B14F-4D97-AF65-F5344CB8AC3E}">
        <p14:creationId xmlns:p14="http://schemas.microsoft.com/office/powerpoint/2010/main" val="3539476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46</a:t>
            </a:fld>
            <a:endParaRPr lang="en-US" dirty="0"/>
          </a:p>
        </p:txBody>
      </p:sp>
    </p:spTree>
    <p:extLst>
      <p:ext uri="{BB962C8B-B14F-4D97-AF65-F5344CB8AC3E}">
        <p14:creationId xmlns:p14="http://schemas.microsoft.com/office/powerpoint/2010/main" val="1521216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47</a:t>
            </a:fld>
            <a:endParaRPr lang="en-US" dirty="0"/>
          </a:p>
        </p:txBody>
      </p:sp>
    </p:spTree>
    <p:extLst>
      <p:ext uri="{BB962C8B-B14F-4D97-AF65-F5344CB8AC3E}">
        <p14:creationId xmlns:p14="http://schemas.microsoft.com/office/powerpoint/2010/main" val="1523625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48</a:t>
            </a:fld>
            <a:endParaRPr lang="en-US" dirty="0"/>
          </a:p>
        </p:txBody>
      </p:sp>
    </p:spTree>
    <p:extLst>
      <p:ext uri="{BB962C8B-B14F-4D97-AF65-F5344CB8AC3E}">
        <p14:creationId xmlns:p14="http://schemas.microsoft.com/office/powerpoint/2010/main" val="2270299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B598FC-F2CB-4B54-866C-0A838919E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2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dirty="0"/>
              <a:t>TELL: </a:t>
            </a:r>
            <a:r>
              <a:rPr lang="en-US" altLang="en-US" dirty="0"/>
              <a:t>To attain </a:t>
            </a:r>
            <a:r>
              <a:rPr lang="en-US" altLang="en-US" b="0" baseline="0" dirty="0"/>
              <a:t>buy-in from your internal customers, </a:t>
            </a:r>
            <a:r>
              <a:rPr lang="en-US" altLang="en-US" dirty="0"/>
              <a:t>highlight the importance of </a:t>
            </a:r>
            <a:r>
              <a:rPr lang="en-US" altLang="en-US" b="0" baseline="0" dirty="0"/>
              <a:t>their </a:t>
            </a:r>
            <a:r>
              <a:rPr lang="en-US" altLang="en-US" dirty="0"/>
              <a:t>interaction </a:t>
            </a:r>
            <a:r>
              <a:rPr lang="en-US" altLang="en-US" b="0" baseline="0" dirty="0"/>
              <a:t>with customers </a:t>
            </a:r>
            <a:r>
              <a:rPr lang="en-US" altLang="en-US" dirty="0"/>
              <a:t>and</a:t>
            </a:r>
            <a:r>
              <a:rPr lang="en-US" altLang="en-US" b="0" baseline="0" dirty="0"/>
              <a:t> </a:t>
            </a:r>
            <a:r>
              <a:rPr lang="en-US" altLang="en-US" dirty="0"/>
              <a:t>solicit </a:t>
            </a:r>
            <a:r>
              <a:rPr lang="en-US" altLang="en-US" b="0" baseline="0" dirty="0"/>
              <a:t>feedback from </a:t>
            </a:r>
            <a:r>
              <a:rPr lang="en-US" altLang="en-US" dirty="0"/>
              <a:t>customers that help to build</a:t>
            </a:r>
            <a:r>
              <a:rPr lang="en-US" altLang="en-US" baseline="0" dirty="0"/>
              <a:t> a successful meal program</a:t>
            </a:r>
            <a:r>
              <a:rPr lang="en-US" altLang="en-US" dirty="0"/>
              <a:t>. Another area that can have</a:t>
            </a:r>
            <a:r>
              <a:rPr lang="en-US" altLang="en-US" baseline="0" dirty="0"/>
              <a:t> great influence is</a:t>
            </a:r>
            <a:r>
              <a:rPr lang="en-US" altLang="en-US" dirty="0"/>
              <a:t> empowering </a:t>
            </a:r>
            <a:r>
              <a:rPr lang="en-US" altLang="en-US" b="0" baseline="0" dirty="0"/>
              <a:t>your </a:t>
            </a:r>
            <a:r>
              <a:rPr lang="en-US" altLang="en-US" dirty="0"/>
              <a:t>staff </a:t>
            </a:r>
            <a:r>
              <a:rPr lang="en-US" altLang="en-US" b="0" baseline="0" dirty="0"/>
              <a:t>to </a:t>
            </a:r>
            <a:r>
              <a:rPr lang="en-US" altLang="en-US" dirty="0"/>
              <a:t>have a presence within the </a:t>
            </a:r>
            <a:r>
              <a:rPr lang="en-US" altLang="en-US" b="0" baseline="0" dirty="0"/>
              <a:t>campus that </a:t>
            </a:r>
            <a:r>
              <a:rPr lang="en-US" altLang="en-US" dirty="0"/>
              <a:t>highlights the presence of </a:t>
            </a:r>
            <a:r>
              <a:rPr lang="en-US" altLang="en-US" b="0" baseline="0" dirty="0"/>
              <a:t>Café LA. </a:t>
            </a:r>
            <a:r>
              <a:rPr lang="en-US" altLang="en-US" dirty="0"/>
              <a:t>Use this presence </a:t>
            </a:r>
            <a:r>
              <a:rPr lang="en-US" altLang="en-US" b="0" baseline="0" dirty="0"/>
              <a:t>to assist customers in a way that makes </a:t>
            </a:r>
            <a:r>
              <a:rPr lang="en-US" altLang="en-US" dirty="0"/>
              <a:t>their Café LA</a:t>
            </a:r>
            <a:r>
              <a:rPr lang="en-US" altLang="en-US" b="0" baseline="0" dirty="0"/>
              <a:t> experience fun and enjoyable.</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090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50</a:t>
            </a:fld>
            <a:endParaRPr lang="en-US" dirty="0"/>
          </a:p>
        </p:txBody>
      </p:sp>
    </p:spTree>
    <p:extLst>
      <p:ext uri="{BB962C8B-B14F-4D97-AF65-F5344CB8AC3E}">
        <p14:creationId xmlns:p14="http://schemas.microsoft.com/office/powerpoint/2010/main" val="1077178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51</a:t>
            </a:fld>
            <a:endParaRPr lang="en-US" dirty="0"/>
          </a:p>
        </p:txBody>
      </p:sp>
    </p:spTree>
    <p:extLst>
      <p:ext uri="{BB962C8B-B14F-4D97-AF65-F5344CB8AC3E}">
        <p14:creationId xmlns:p14="http://schemas.microsoft.com/office/powerpoint/2010/main" val="3475968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Generate a discussion with participants.</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Describe what operational excellence is. Know the topic, quote books, motivational speakers, etc.</a:t>
            </a:r>
          </a:p>
          <a:p>
            <a:pPr marL="171450" marR="0" lvl="0" indent="-171450" algn="l" defTabSz="92061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dirty="0"/>
              <a:t> Ask questions of why they think it is important.</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52</a:t>
            </a:fld>
            <a:endParaRPr lang="en-US" dirty="0"/>
          </a:p>
        </p:txBody>
      </p:sp>
    </p:spTree>
    <p:extLst>
      <p:ext uri="{BB962C8B-B14F-4D97-AF65-F5344CB8AC3E}">
        <p14:creationId xmlns:p14="http://schemas.microsoft.com/office/powerpoint/2010/main" val="2863356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a:t>TELL:</a:t>
            </a:r>
            <a:r>
              <a:rPr lang="en-US" altLang="en-US" b="1" baseline="0" dirty="0"/>
              <a:t> </a:t>
            </a:r>
            <a:r>
              <a:rPr lang="en-US" altLang="en-US" b="0" baseline="0" dirty="0"/>
              <a:t>F</a:t>
            </a:r>
            <a:r>
              <a:rPr lang="en-US" altLang="en-US" sz="1200" b="0" dirty="0"/>
              <a:t>inancial performance will be affected if an operation’s cost are not controlled. Let’s review the following areas of controlling cost,</a:t>
            </a:r>
            <a:r>
              <a:rPr lang="en-US" altLang="en-US" sz="1200" b="0" baseline="0" dirty="0"/>
              <a:t> there is operational costs, additional time, and reading reports such as profit and loss and dash board. </a:t>
            </a:r>
            <a:endParaRPr lang="en-US" altLang="en-US" sz="1200" b="0" dirty="0"/>
          </a:p>
          <a:p>
            <a:pPr>
              <a:spcBef>
                <a:spcPct val="0"/>
              </a:spcBef>
            </a:pPr>
            <a:endParaRPr lang="en-US" altLang="en-US" b="1"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458C6F-709D-4635-B68F-8D49ECC3A72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29682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a:p>
            <a:pPr defTabSz="920618">
              <a:defRPr/>
            </a:pPr>
            <a:endParaRPr lang="en-US" b="1" dirty="0"/>
          </a:p>
        </p:txBody>
      </p:sp>
      <p:sp>
        <p:nvSpPr>
          <p:cNvPr id="4" name="Slide Number Placeholder 3"/>
          <p:cNvSpPr>
            <a:spLocks noGrp="1"/>
          </p:cNvSpPr>
          <p:nvPr>
            <p:ph type="sldNum" sz="quarter" idx="10"/>
          </p:nvPr>
        </p:nvSpPr>
        <p:spPr/>
        <p:txBody>
          <a:bodyPr/>
          <a:lstStyle/>
          <a:p>
            <a:fld id="{A96C7C22-BCA6-438E-8F82-4F2E14C24EEA}" type="slidenum">
              <a:rPr lang="en-US" smtClean="0"/>
              <a:t>54</a:t>
            </a:fld>
            <a:endParaRPr lang="en-US" dirty="0"/>
          </a:p>
        </p:txBody>
      </p:sp>
    </p:spTree>
    <p:extLst>
      <p:ext uri="{BB962C8B-B14F-4D97-AF65-F5344CB8AC3E}">
        <p14:creationId xmlns:p14="http://schemas.microsoft.com/office/powerpoint/2010/main" val="2296237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55</a:t>
            </a:fld>
            <a:endParaRPr lang="en-US" dirty="0"/>
          </a:p>
        </p:txBody>
      </p:sp>
    </p:spTree>
    <p:extLst>
      <p:ext uri="{BB962C8B-B14F-4D97-AF65-F5344CB8AC3E}">
        <p14:creationId xmlns:p14="http://schemas.microsoft.com/office/powerpoint/2010/main" val="1503424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56</a:t>
            </a:fld>
            <a:endParaRPr lang="en-US" dirty="0"/>
          </a:p>
        </p:txBody>
      </p:sp>
    </p:spTree>
    <p:extLst>
      <p:ext uri="{BB962C8B-B14F-4D97-AF65-F5344CB8AC3E}">
        <p14:creationId xmlns:p14="http://schemas.microsoft.com/office/powerpoint/2010/main" val="2310851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57</a:t>
            </a:fld>
            <a:endParaRPr lang="en-US" dirty="0"/>
          </a:p>
        </p:txBody>
      </p:sp>
    </p:spTree>
    <p:extLst>
      <p:ext uri="{BB962C8B-B14F-4D97-AF65-F5344CB8AC3E}">
        <p14:creationId xmlns:p14="http://schemas.microsoft.com/office/powerpoint/2010/main" val="1961085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58</a:t>
            </a:fld>
            <a:endParaRPr lang="en-US" dirty="0"/>
          </a:p>
        </p:txBody>
      </p:sp>
    </p:spTree>
    <p:extLst>
      <p:ext uri="{BB962C8B-B14F-4D97-AF65-F5344CB8AC3E}">
        <p14:creationId xmlns:p14="http://schemas.microsoft.com/office/powerpoint/2010/main" val="38151526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59</a:t>
            </a:fld>
            <a:endParaRPr lang="en-US" dirty="0"/>
          </a:p>
        </p:txBody>
      </p:sp>
    </p:spTree>
    <p:extLst>
      <p:ext uri="{BB962C8B-B14F-4D97-AF65-F5344CB8AC3E}">
        <p14:creationId xmlns:p14="http://schemas.microsoft.com/office/powerpoint/2010/main" val="193012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t>TELL:</a:t>
            </a:r>
            <a:r>
              <a:rPr lang="en-US" altLang="en-US" sz="1200" b="1" baseline="0" dirty="0"/>
              <a:t> </a:t>
            </a:r>
            <a:r>
              <a:rPr lang="en-US" altLang="en-US" sz="1200" b="0" dirty="0"/>
              <a:t>Sometimes,</a:t>
            </a:r>
            <a:r>
              <a:rPr lang="en-US" altLang="en-US" sz="1200" b="0" baseline="0" dirty="0"/>
              <a:t> even these health conscious customers need a bit of encouragement towards healthier choices in the lunchroom. As a Food Service Manager it is your job to provide customers with a marketing nudge towards enhancing their experience and making them want to keep coming back. This is n</a:t>
            </a:r>
            <a:r>
              <a:rPr lang="en-US" altLang="en-US" sz="1200" dirty="0"/>
              <a:t>ot a physical nudge. </a:t>
            </a:r>
            <a:r>
              <a:rPr lang="en-US" altLang="en-US" sz="1200" b="0" baseline="0" dirty="0"/>
              <a:t>This</a:t>
            </a:r>
            <a:r>
              <a:rPr lang="en-US" altLang="en-US" sz="1200" dirty="0"/>
              <a:t> “marketing nudge”</a:t>
            </a:r>
            <a:r>
              <a:rPr lang="en-US" altLang="en-US" sz="1200" b="0" baseline="0" dirty="0"/>
              <a:t> can be achieved by simply paying attention to these 4 concepts. </a:t>
            </a:r>
            <a:r>
              <a:rPr lang="en-US" sz="1200" dirty="0">
                <a:solidFill>
                  <a:srgbClr val="000000"/>
                </a:solidFill>
              </a:rPr>
              <a:t>In order to create buy-in</a:t>
            </a:r>
            <a:r>
              <a:rPr lang="en-US" sz="1200" baseline="0" dirty="0">
                <a:solidFill>
                  <a:srgbClr val="000000"/>
                </a:solidFill>
              </a:rPr>
              <a:t> from our primary customers we should engage with them by answering all of their questions with a friendly attitude that invites them to our Café LA. Incorporate visuals to facilitate the selection process and enhance the experience by marketing our healthier choices. Focus on building a good rapport with student’s families, friends, and teachers because of their influence towards this customers eating </a:t>
            </a:r>
            <a:r>
              <a:rPr lang="en-US" sz="1200" baseline="0" dirty="0" err="1">
                <a:solidFill>
                  <a:srgbClr val="000000"/>
                </a:solidFill>
              </a:rPr>
              <a:t>behaviors.Most</a:t>
            </a:r>
            <a:r>
              <a:rPr lang="en-US" sz="1200" baseline="0" dirty="0">
                <a:solidFill>
                  <a:srgbClr val="000000"/>
                </a:solidFill>
              </a:rPr>
              <a:t> importantly, take pride in your café LA site, this will allow you to build a natural environment that is positive and enhances the customer experience. These marketing nudges will assist towards increasing participation.</a:t>
            </a:r>
          </a:p>
          <a:p>
            <a:pPr marL="0" indent="0">
              <a:buNone/>
            </a:pPr>
            <a:endParaRPr lang="en-US" sz="2600" baseline="0" dirty="0">
              <a:solidFill>
                <a:srgbClr val="000000"/>
              </a:solidFill>
            </a:endParaRPr>
          </a:p>
          <a:p>
            <a:pPr marL="0" indent="0">
              <a:buNone/>
            </a:pPr>
            <a:endParaRPr lang="en-US" sz="2600" baseline="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447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fld id="{A96C7C22-BCA6-438E-8F82-4F2E14C24EEA}" type="slidenum">
              <a:rPr lang="en-US" smtClean="0"/>
              <a:t>60</a:t>
            </a:fld>
            <a:endParaRPr lang="en-US" dirty="0"/>
          </a:p>
        </p:txBody>
      </p:sp>
    </p:spTree>
    <p:extLst>
      <p:ext uri="{BB962C8B-B14F-4D97-AF65-F5344CB8AC3E}">
        <p14:creationId xmlns:p14="http://schemas.microsoft.com/office/powerpoint/2010/main" val="39924840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TELL: </a:t>
            </a:r>
            <a:r>
              <a:rPr kumimoji="0" lang="en-US" sz="1200" b="0" i="0" u="none" strike="noStrike" kern="1200" cap="none" spc="0" normalizeH="0" baseline="0" noProof="0" dirty="0">
                <a:ln>
                  <a:noFill/>
                </a:ln>
                <a:solidFill>
                  <a:prstClr val="black"/>
                </a:solidFill>
                <a:effectLst/>
                <a:uLnTx/>
                <a:uFillTx/>
                <a:latin typeface="+mn-lt"/>
                <a:ea typeface="+mn-ea"/>
                <a:cs typeface="+mn-cs"/>
              </a:rPr>
              <a:t>Increasing participation is more than just a numbers game, participation grows the customer base and generates more revenue for the Food Services Division. Increasing participation requires the use of multiple strategies and suggestions to be successful. By increasing participation we can </a:t>
            </a:r>
            <a:r>
              <a:rPr kumimoji="0" lang="en-US" sz="1200" b="0" i="0" u="none" strike="noStrike" kern="1200" cap="none" spc="0" normalizeH="0" baseline="0" noProof="0" dirty="0">
                <a:ln>
                  <a:noFill/>
                </a:ln>
                <a:solidFill>
                  <a:srgbClr val="000000"/>
                </a:solidFill>
                <a:effectLst/>
                <a:uLnTx/>
                <a:uFillTx/>
                <a:latin typeface="+mn-lt"/>
                <a:ea typeface="+mn-ea"/>
                <a:cs typeface="+mn-cs"/>
              </a:rPr>
              <a:t>expand the reach of our meal programs to support the health and academic needs of students. Additionally, the increased revenue reduces our encroachment on the General Fund which supports the ongoing employment opportunities within the Food Services Division.</a:t>
            </a:r>
          </a:p>
        </p:txBody>
      </p:sp>
      <p:sp>
        <p:nvSpPr>
          <p:cNvPr id="4" name="Slide Number Placeholder 3"/>
          <p:cNvSpPr>
            <a:spLocks noGrp="1"/>
          </p:cNvSpPr>
          <p:nvPr>
            <p:ph type="sldNum" sz="quarter" idx="10"/>
          </p:nvPr>
        </p:nvSpPr>
        <p:spPr/>
        <p:txBody>
          <a:bodyPr/>
          <a:lstStyle/>
          <a:p>
            <a:fld id="{A96C7C22-BCA6-438E-8F82-4F2E14C24EEA}" type="slidenum">
              <a:rPr lang="en-US" smtClean="0"/>
              <a:t>61</a:t>
            </a:fld>
            <a:endParaRPr lang="en-US" dirty="0"/>
          </a:p>
        </p:txBody>
      </p:sp>
    </p:spTree>
    <p:extLst>
      <p:ext uri="{BB962C8B-B14F-4D97-AF65-F5344CB8AC3E}">
        <p14:creationId xmlns:p14="http://schemas.microsoft.com/office/powerpoint/2010/main" val="3196797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TELL:</a:t>
            </a:r>
            <a:r>
              <a:rPr lang="en-US" dirty="0"/>
              <a:t> Questions?</a:t>
            </a:r>
          </a:p>
        </p:txBody>
      </p:sp>
      <p:sp>
        <p:nvSpPr>
          <p:cNvPr id="4" name="Slide Number Placeholder 3"/>
          <p:cNvSpPr>
            <a:spLocks noGrp="1"/>
          </p:cNvSpPr>
          <p:nvPr>
            <p:ph type="sldNum" sz="quarter" idx="10"/>
          </p:nvPr>
        </p:nvSpPr>
        <p:spPr/>
        <p:txBody>
          <a:bodyPr/>
          <a:lstStyle/>
          <a:p>
            <a:fld id="{D516E0BC-51EE-4218-A209-CC610A508EDD}" type="slidenum">
              <a:rPr lang="en-US" smtClean="0"/>
              <a:t>62</a:t>
            </a:fld>
            <a:endParaRPr lang="en-US" dirty="0"/>
          </a:p>
        </p:txBody>
      </p:sp>
    </p:spTree>
    <p:extLst>
      <p:ext uri="{BB962C8B-B14F-4D97-AF65-F5344CB8AC3E}">
        <p14:creationId xmlns:p14="http://schemas.microsoft.com/office/powerpoint/2010/main" val="350618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t>TELL:</a:t>
            </a:r>
            <a:r>
              <a:rPr lang="en-US" altLang="en-US" sz="1200" b="1" baseline="0" dirty="0"/>
              <a:t> </a:t>
            </a:r>
            <a:r>
              <a:rPr lang="en-US" altLang="en-US" sz="1200" b="0" dirty="0"/>
              <a:t>Sometimes,</a:t>
            </a:r>
            <a:r>
              <a:rPr lang="en-US" altLang="en-US" sz="1200" b="0" baseline="0" dirty="0"/>
              <a:t> even these health conscious customers need a bit of encouragement towards healthier choices in the lunchroom. As a Food Service Manager it is your job to provide customers with a marketing nudge towards enhancing their experience and making them want to keep coming back. This is n</a:t>
            </a:r>
            <a:r>
              <a:rPr lang="en-US" altLang="en-US" sz="1200" dirty="0"/>
              <a:t>ot a physical nudge. </a:t>
            </a:r>
            <a:r>
              <a:rPr lang="en-US" altLang="en-US" sz="1200" b="0" baseline="0" dirty="0"/>
              <a:t>(</a:t>
            </a:r>
            <a:r>
              <a:rPr lang="en-US" altLang="en-US" sz="1200" b="1" baseline="0" dirty="0"/>
              <a:t>animation 1</a:t>
            </a:r>
            <a:r>
              <a:rPr lang="en-US" altLang="en-US" sz="1200" b="0" baseline="0" dirty="0"/>
              <a:t>)This</a:t>
            </a:r>
            <a:r>
              <a:rPr lang="en-US" altLang="en-US" sz="1200" dirty="0"/>
              <a:t> “marketing nudge”</a:t>
            </a:r>
            <a:r>
              <a:rPr lang="en-US" altLang="en-US" sz="1200" b="0" baseline="0" dirty="0"/>
              <a:t> can be achieved by simply paying attention to these 4 concepts. (</a:t>
            </a:r>
            <a:r>
              <a:rPr lang="en-US" altLang="en-US" sz="1200" b="1" baseline="0" dirty="0"/>
              <a:t>animation 2</a:t>
            </a:r>
            <a:r>
              <a:rPr lang="en-US" altLang="en-US" sz="1200" b="0" baseline="0" dirty="0"/>
              <a:t>) </a:t>
            </a:r>
            <a:r>
              <a:rPr lang="en-US" sz="1200" dirty="0">
                <a:solidFill>
                  <a:srgbClr val="000000"/>
                </a:solidFill>
              </a:rPr>
              <a:t>In order to create buy-in</a:t>
            </a:r>
            <a:r>
              <a:rPr lang="en-US" sz="1200" baseline="0" dirty="0">
                <a:solidFill>
                  <a:srgbClr val="000000"/>
                </a:solidFill>
              </a:rPr>
              <a:t> from our primary customers we should engage with them by answering all of their questions with a friendly attitude that invites them to our Café LA. (</a:t>
            </a:r>
            <a:r>
              <a:rPr lang="en-US" sz="1200" b="1" baseline="0" dirty="0">
                <a:solidFill>
                  <a:srgbClr val="000000"/>
                </a:solidFill>
              </a:rPr>
              <a:t>animation 3</a:t>
            </a:r>
            <a:r>
              <a:rPr lang="en-US" sz="1200" baseline="0" dirty="0">
                <a:solidFill>
                  <a:srgbClr val="000000"/>
                </a:solidFill>
              </a:rPr>
              <a:t>) Incorporate visuals to facilitate the selection process and enhance the experience by marketing our healthier choices (</a:t>
            </a:r>
            <a:r>
              <a:rPr lang="en-US" sz="1200" b="1" baseline="0" dirty="0">
                <a:solidFill>
                  <a:srgbClr val="000000"/>
                </a:solidFill>
              </a:rPr>
              <a:t>animation 4</a:t>
            </a:r>
            <a:r>
              <a:rPr lang="en-US" sz="1200" baseline="0" dirty="0">
                <a:solidFill>
                  <a:srgbClr val="000000"/>
                </a:solidFill>
              </a:rPr>
              <a:t>). Focus on building a good rapport with student’s families, friends, and teachers because of their influence towards this customers eating behaviors (</a:t>
            </a:r>
            <a:r>
              <a:rPr lang="en-US" sz="1200" b="1" baseline="0" dirty="0">
                <a:solidFill>
                  <a:srgbClr val="000000"/>
                </a:solidFill>
              </a:rPr>
              <a:t>animation 5</a:t>
            </a:r>
            <a:r>
              <a:rPr lang="en-US" sz="1200" baseline="0" dirty="0">
                <a:solidFill>
                  <a:srgbClr val="000000"/>
                </a:solidFill>
              </a:rPr>
              <a:t>).Most importantly, take pride in your café LA site, this will allow you to build a natural environment that is positive and enhances the customer experience. These marketing nudges will assist towards increasing participation.</a:t>
            </a:r>
          </a:p>
          <a:p>
            <a:pPr marL="0" indent="0">
              <a:buNone/>
            </a:pPr>
            <a:endParaRPr lang="en-US" sz="2600" baseline="0" dirty="0">
              <a:solidFill>
                <a:srgbClr val="000000"/>
              </a:solidFill>
            </a:endParaRPr>
          </a:p>
          <a:p>
            <a:pPr marL="0" indent="0">
              <a:buNone/>
            </a:pPr>
            <a:endParaRPr lang="en-US" sz="2600" baseline="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5667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dirty="0"/>
              <a:t>Inevitably, you will be faced with issues that will affect your participation. Use the </a:t>
            </a:r>
            <a:r>
              <a:rPr lang="en-US" altLang="en-US" b="0" baseline="0" dirty="0"/>
              <a:t>DPIE approach </a:t>
            </a:r>
            <a:r>
              <a:rPr lang="en-US" altLang="en-US" dirty="0"/>
              <a:t>to solve participation issues faced during</a:t>
            </a:r>
            <a:r>
              <a:rPr lang="en-US" altLang="en-US" b="0" baseline="0" dirty="0"/>
              <a:t> any meal serving period. Yes it’s another acronym but this is simple and won’t take long, I promise. </a:t>
            </a:r>
            <a:r>
              <a:rPr lang="en-US" altLang="en-US" dirty="0"/>
              <a:t>Begin </a:t>
            </a:r>
            <a:r>
              <a:rPr lang="en-US" altLang="en-US" b="0" baseline="0" dirty="0"/>
              <a:t>by </a:t>
            </a:r>
            <a:r>
              <a:rPr lang="en-US" altLang="en-US" dirty="0"/>
              <a:t>“</a:t>
            </a:r>
            <a:r>
              <a:rPr lang="en-US" altLang="en-US" b="0" baseline="0" dirty="0"/>
              <a:t>Diagnosing</a:t>
            </a:r>
            <a:r>
              <a:rPr lang="en-US" altLang="en-US" dirty="0"/>
              <a:t>”</a:t>
            </a:r>
            <a:r>
              <a:rPr lang="en-US" altLang="en-US" b="0" baseline="0" dirty="0"/>
              <a:t> to determine what works and doesn’t work in regards to participation at your school site. Then prescribe recommendations to customize changes that can lead to increasing participation. Next implement easy changes and steps you can make to complement your meal program and lead to increase. Finally evaluate the process by measuring and analyzing how the changes made a difference. Enjoy D-PIE and utilize this resourceful tool to help maximize </a:t>
            </a:r>
            <a:r>
              <a:rPr lang="en-US" altLang="en-US" dirty="0"/>
              <a:t>the</a:t>
            </a:r>
            <a:r>
              <a:rPr lang="en-US" altLang="en-US" b="0" baseline="0" dirty="0"/>
              <a:t> participation in your cafeteria.</a:t>
            </a:r>
            <a:r>
              <a:rPr lang="en-US" altLang="en-US" dirty="0"/>
              <a:t> In the coming slides we’ll review scenarios where DPIE can help improve participation and provide examples of completed DPIE issues.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25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 </a:t>
            </a:r>
            <a:r>
              <a:rPr lang="en-US" altLang="en-US" dirty="0"/>
              <a:t>Inevitably, you will be faced with issues that will affect your participation. Use the </a:t>
            </a:r>
            <a:r>
              <a:rPr lang="en-US" altLang="en-US" b="0" baseline="0" dirty="0"/>
              <a:t>DPIE approach </a:t>
            </a:r>
            <a:r>
              <a:rPr lang="en-US" altLang="en-US" dirty="0"/>
              <a:t>to solve participation issues faced during</a:t>
            </a:r>
            <a:r>
              <a:rPr lang="en-US" altLang="en-US" b="0" baseline="0" dirty="0"/>
              <a:t> any meal serving period. Yes it’s another acronym but this is simple and won’t take long, I promise. </a:t>
            </a:r>
            <a:r>
              <a:rPr lang="en-US" altLang="en-US" dirty="0"/>
              <a:t>Begin </a:t>
            </a:r>
            <a:r>
              <a:rPr lang="en-US" altLang="en-US" b="0" baseline="0" dirty="0"/>
              <a:t>by </a:t>
            </a:r>
            <a:r>
              <a:rPr lang="en-US" altLang="en-US" dirty="0"/>
              <a:t>“</a:t>
            </a:r>
            <a:r>
              <a:rPr lang="en-US" altLang="en-US" b="0" baseline="0" dirty="0"/>
              <a:t>Diagnosing</a:t>
            </a:r>
            <a:r>
              <a:rPr lang="en-US" altLang="en-US" dirty="0"/>
              <a:t>”</a:t>
            </a:r>
            <a:r>
              <a:rPr lang="en-US" altLang="en-US" b="0" baseline="0" dirty="0"/>
              <a:t> to determine what works and doesn’t work in regards to participation at your school site. Then prescribe recommendations to customize changes that can lead to increasing participation. Next implement easy changes and steps you can make to complement your meal program and lead to increase. Finally evaluate the process by measuring and analyzing how the changes made a difference. Enjoy D-PIE and utilize this resourceful tool to help maximize </a:t>
            </a:r>
            <a:r>
              <a:rPr lang="en-US" altLang="en-US" dirty="0"/>
              <a:t>the</a:t>
            </a:r>
            <a:r>
              <a:rPr lang="en-US" altLang="en-US" b="0" baseline="0" dirty="0"/>
              <a:t> participation in your cafeteria.</a:t>
            </a:r>
            <a:r>
              <a:rPr lang="en-US" altLang="en-US" dirty="0"/>
              <a:t> In the coming slides we’ll review scenarios where DPIE can help improve participation and provide examples of completed DPIE issues.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6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10102325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21781564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748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3054887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858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763018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29136540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31960973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52563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32762D3-DF72-D540-898C-C4A40E3E62D9}" type="datetimeFigureOut">
              <a:rPr lang="en-US" smtClean="0"/>
              <a:t>9/9/2024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AE1649-C190-1E44-AAD5-C129AA553731}" type="slidenum">
              <a:rPr lang="en-US" smtClean="0"/>
              <a:t>‹#›</a:t>
            </a:fld>
            <a:endParaRPr lang="en-US" dirty="0"/>
          </a:p>
        </p:txBody>
      </p:sp>
    </p:spTree>
    <p:extLst>
      <p:ext uri="{BB962C8B-B14F-4D97-AF65-F5344CB8AC3E}">
        <p14:creationId xmlns:p14="http://schemas.microsoft.com/office/powerpoint/2010/main" val="2595386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2417750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249486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82242134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dirty="0"/>
          </a:p>
        </p:txBody>
      </p:sp>
    </p:spTree>
    <p:extLst>
      <p:ext uri="{BB962C8B-B14F-4D97-AF65-F5344CB8AC3E}">
        <p14:creationId xmlns:p14="http://schemas.microsoft.com/office/powerpoint/2010/main" val="2695750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2762D3-DF72-D540-898C-C4A40E3E62D9}" type="datetimeFigureOut">
              <a:rPr lang="en-US" smtClean="0">
                <a:solidFill>
                  <a:srgbClr val="008000">
                    <a:tint val="75000"/>
                  </a:srgbClr>
                </a:solidFill>
              </a:rPr>
              <a:pPr/>
              <a:t>9/9/2024</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273506937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11146810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73955160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08296734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58901040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68360963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1664305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05709412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04035573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2874692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86371484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1151300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193240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294"/>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7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9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294"/>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118">
                <a:solidFill>
                  <a:schemeClr val="tx1"/>
                </a:solidFill>
              </a:defRPr>
            </a:lvl1pPr>
            <a:lvl2pPr marL="403433" indent="0">
              <a:buNone/>
              <a:defRPr sz="1765">
                <a:solidFill>
                  <a:schemeClr val="tx1">
                    <a:tint val="75000"/>
                  </a:schemeClr>
                </a:solidFill>
              </a:defRPr>
            </a:lvl2pPr>
            <a:lvl3pPr marL="806867" indent="0">
              <a:buNone/>
              <a:defRPr sz="1588">
                <a:solidFill>
                  <a:schemeClr val="tx1">
                    <a:tint val="75000"/>
                  </a:schemeClr>
                </a:solidFill>
              </a:defRPr>
            </a:lvl3pPr>
            <a:lvl4pPr marL="1210300" indent="0">
              <a:buNone/>
              <a:defRPr sz="1412">
                <a:solidFill>
                  <a:schemeClr val="tx1">
                    <a:tint val="75000"/>
                  </a:schemeClr>
                </a:solidFill>
              </a:defRPr>
            </a:lvl4pPr>
            <a:lvl5pPr marL="1613733" indent="0">
              <a:buNone/>
              <a:defRPr sz="1412">
                <a:solidFill>
                  <a:schemeClr val="tx1">
                    <a:tint val="75000"/>
                  </a:schemeClr>
                </a:solidFill>
              </a:defRPr>
            </a:lvl5pPr>
            <a:lvl6pPr marL="2017166" indent="0">
              <a:buNone/>
              <a:defRPr sz="1412">
                <a:solidFill>
                  <a:schemeClr val="tx1">
                    <a:tint val="75000"/>
                  </a:schemeClr>
                </a:solidFill>
              </a:defRPr>
            </a:lvl6pPr>
            <a:lvl7pPr marL="2420600" indent="0">
              <a:buNone/>
              <a:defRPr sz="1412">
                <a:solidFill>
                  <a:schemeClr val="tx1">
                    <a:tint val="75000"/>
                  </a:schemeClr>
                </a:solidFill>
              </a:defRPr>
            </a:lvl7pPr>
            <a:lvl8pPr marL="2824033" indent="0">
              <a:buNone/>
              <a:defRPr sz="1412">
                <a:solidFill>
                  <a:schemeClr val="tx1">
                    <a:tint val="75000"/>
                  </a:schemeClr>
                </a:solidFill>
              </a:defRPr>
            </a:lvl8pPr>
            <a:lvl9pPr marL="3227466" indent="0">
              <a:buNone/>
              <a:defRPr sz="141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99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549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601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22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6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68087261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24"/>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996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824"/>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48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697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082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47124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771530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392DC5D-2FFA-1D43-BE67-4498328BF505}"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002152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383468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52544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3872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96958883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1175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353057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894155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962905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035043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267940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419020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392DC5D-2FFA-1D43-BE67-4498328BF505}"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84278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11618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435369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74832924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062480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196887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67009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54663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959983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505930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78148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560430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392DC5D-2FFA-1D43-BE67-4498328BF505}"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92491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04310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245729619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9876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675229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880155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3401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059353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26177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071078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20505-F4B5-479B-BCFE-A23CA5B7D6BF}"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486476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538" y="301652"/>
            <a:ext cx="7914566" cy="1143000"/>
          </a:xfrm>
        </p:spPr>
        <p:txBody>
          <a:bodyPr>
            <a:normAutofit/>
          </a:bodyPr>
          <a:lstStyle>
            <a:lvl1pPr>
              <a:defRPr sz="4400" b="1"/>
            </a:lvl1pPr>
          </a:lstStyle>
          <a:p>
            <a:r>
              <a:rPr lang="en-US" dirty="0"/>
              <a:t>Click to edit Master title style</a:t>
            </a:r>
          </a:p>
        </p:txBody>
      </p:sp>
      <p:sp>
        <p:nvSpPr>
          <p:cNvPr id="3" name="Content Placeholder 2"/>
          <p:cNvSpPr>
            <a:spLocks noGrp="1"/>
          </p:cNvSpPr>
          <p:nvPr>
            <p:ph idx="1"/>
          </p:nvPr>
        </p:nvSpPr>
        <p:spPr>
          <a:xfrm>
            <a:off x="507539" y="1553793"/>
            <a:ext cx="7914567"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2A37D-74F9-4751-9A29-1656DCD9EF19}"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11745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8" y="4406904"/>
            <a:ext cx="5977126"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omic Sans MS" pitchFamily="66"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omic Sans MS" pitchFamily="66"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107917-7F0C-4F83-BE86-78B7B10ED558}" type="slidenum">
              <a:rPr kumimoji="0" lang="en-US" sz="1200" b="0" i="0" u="none" strike="noStrike" kern="1200" cap="none" spc="0" normalizeH="0" baseline="0" noProof="0" smtClean="0">
                <a:ln>
                  <a:noFill/>
                </a:ln>
                <a:solidFill>
                  <a:srgbClr val="008000">
                    <a:tint val="75000"/>
                  </a:srgbClr>
                </a:solidFill>
                <a:effectLst/>
                <a:uLnTx/>
                <a:uFillTx/>
                <a:latin typeface="Comic Sans MS" pitchFamily="66"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309341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93041832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972F0-032F-4367-A3E7-05C15025BF82}"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3980311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ABD10-85D0-4FEB-99ED-EFFD52B90749}"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639154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46B33-D1EA-403F-8B31-D070BD9F2157}"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503996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CC7466-02B4-41E3-894E-0637EF17B883}"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024670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E929D8-AA2A-4532-951C-5A38133B2446}"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434739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C335DC-9DA0-4F8F-BEBD-292E69251A32}"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83765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48DAD-EE5D-4320-87F7-70E3EF34959D}"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2281293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F2A3C6-EB75-412E-AE69-58A72A383DBC}"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928633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97589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8918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59763414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392DC5D-2FFA-1D43-BE67-4498328BF505}"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5C4280-C049-3F4D-9821-9F213D5518C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1881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35892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9771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8723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967612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75931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68545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59790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30902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9CCEF2-AB46-411B-B238-41889C58790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6354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68694352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E083F9A-A039-44C0-89C0-1CD3ED7D567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4189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8E6D5D-91B9-4637-800F-4DF4CFEFB0D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34513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6C12B8-345F-4193-B8A9-B766B8D288C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17225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BF1D45-D080-4B95-9D67-9FFBD352B01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0857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C357AC-B2E5-4EFA-871A-1A1BFDD68E3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5084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1F120D-C2EA-4D70-B33F-743A87532C0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2573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9A1E35-178D-4186-B066-ECB893B6C25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77558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D27D06-5311-4063-A98E-4D504F3C9ED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6145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2E8645-977A-4283-A137-4DD87461C37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85034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136474-2810-4466-BBC7-99D5E51C836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396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6.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91737C68-5133-4B2D-85D9-6673D1C319AF}" type="datetimeFigureOut">
              <a:rPr lang="en-US" smtClean="0">
                <a:solidFill>
                  <a:prstClr val="black">
                    <a:tint val="75000"/>
                  </a:prstClr>
                </a:solidFill>
              </a:rPr>
              <a:pPr defTabSz="914400">
                <a:defRPr/>
              </a:pPr>
              <a:t>9/9/2024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77B54E53-7A3D-4464-B584-FC5750621965}" type="slidenum">
              <a:rPr lang="en-US" smtClean="0">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11724584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9">
                <a:solidFill>
                  <a:schemeClr val="tx1">
                    <a:tint val="75000"/>
                  </a:schemeClr>
                </a:solidFill>
              </a:defRPr>
            </a:lvl1pPr>
          </a:lstStyle>
          <a:p>
            <a:pPr marL="0" marR="0" lvl="0" indent="0" algn="l" defTabSz="403433" rtl="0" eaLnBrk="1" fontAlgn="auto" latinLnBrk="0" hangingPunct="1">
              <a:lnSpc>
                <a:spcPct val="100000"/>
              </a:lnSpc>
              <a:spcBef>
                <a:spcPts val="0"/>
              </a:spcBef>
              <a:spcAft>
                <a:spcPts val="0"/>
              </a:spcAft>
              <a:buClrTx/>
              <a:buSzTx/>
              <a:buFontTx/>
              <a:buNone/>
              <a:tabLst/>
              <a:defRPr/>
            </a:pPr>
            <a:fld id="{87EE4133-553E-4600-B991-1E7D9728736D}" type="datetimeFigureOut">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03433" rtl="0" eaLnBrk="1" fontAlgn="auto" latinLnBrk="0" hangingPunct="1">
                <a:lnSpc>
                  <a:spcPct val="100000"/>
                </a:lnSpc>
                <a:spcBef>
                  <a:spcPts val="0"/>
                </a:spcBef>
                <a:spcAft>
                  <a:spcPts val="0"/>
                </a:spcAft>
                <a:buClrTx/>
                <a:buSzTx/>
                <a:buFontTx/>
                <a:buNone/>
                <a:tabLst/>
                <a:defRPr/>
              </a:pPr>
              <a:t>9/9/2024</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59">
                <a:solidFill>
                  <a:schemeClr val="tx1">
                    <a:tint val="75000"/>
                  </a:schemeClr>
                </a:solidFill>
              </a:defRPr>
            </a:lvl1pP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59">
                <a:solidFill>
                  <a:schemeClr val="tx1">
                    <a:tint val="75000"/>
                  </a:schemeClr>
                </a:solidFill>
              </a:defRPr>
            </a:lvl1pPr>
          </a:lstStyle>
          <a:p>
            <a:pPr marL="0" marR="0" lvl="0" indent="0" algn="r" defTabSz="403433" rtl="0" eaLnBrk="1" fontAlgn="auto" latinLnBrk="0" hangingPunct="1">
              <a:lnSpc>
                <a:spcPct val="100000"/>
              </a:lnSpc>
              <a:spcBef>
                <a:spcPts val="0"/>
              </a:spcBef>
              <a:spcAft>
                <a:spcPts val="0"/>
              </a:spcAft>
              <a:buClrTx/>
              <a:buSzTx/>
              <a:buFontTx/>
              <a:buNone/>
              <a:tabLst/>
              <a:defRPr/>
            </a:pPr>
            <a:fld id="{4676E4F0-5F21-4750-A278-DB5EDD703BF9}" type="slidenum">
              <a:rPr kumimoji="0" lang="en-US" sz="105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03433" rtl="0" eaLnBrk="1" fontAlgn="auto" latinLnBrk="0" hangingPunct="1">
                <a:lnSpc>
                  <a:spcPct val="100000"/>
                </a:lnSpc>
                <a:spcBef>
                  <a:spcPts val="0"/>
                </a:spcBef>
                <a:spcAft>
                  <a:spcPts val="0"/>
                </a:spcAft>
                <a:buClrTx/>
                <a:buSzTx/>
                <a:buFontTx/>
                <a:buNone/>
                <a:tabLst/>
                <a:defRPr/>
              </a:pPr>
              <a:t>‹#›</a:t>
            </a:fld>
            <a:endParaRPr kumimoji="0" lang="en-US" sz="105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95612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8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6255544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52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184" y="159037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AFAA39-0F71-44A7-A4F3-5186FEE93A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C352E3-46A3-44FF-A80C-2E9B790709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58680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457189" rtl="0" eaLnBrk="1" latinLnBrk="0" hangingPunct="1">
        <a:spcBef>
          <a:spcPct val="0"/>
        </a:spcBef>
        <a:buNone/>
        <a:defRPr sz="4000" kern="1200">
          <a:solidFill>
            <a:schemeClr val="tx1"/>
          </a:solidFill>
          <a:latin typeface="+mj-lt"/>
          <a:ea typeface="+mj-ea"/>
          <a:cs typeface="+mj-cs"/>
        </a:defRPr>
      </a:lvl1pPr>
    </p:titleStyle>
    <p:bodyStyle>
      <a:lvl1pPr marL="0" indent="0" algn="l" defTabSz="457189"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377" indent="-457189" algn="l" defTabSz="457189"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2971" indent="-228594" algn="l" defTabSz="457189"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160"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349" indent="-228594" algn="l" defTabSz="457189"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9/9/2024</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8000">
                    <a:tint val="75000"/>
                  </a:srgbClr>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08000">
                  <a:tint val="75000"/>
                </a:srgb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510622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645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06450" y="1600200"/>
            <a:ext cx="67579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5A5438-C505-4A22-B726-D2A695FC0B9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482230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457200" rtl="0" eaLnBrk="0" fontAlgn="base" hangingPunct="0">
        <a:spcBef>
          <a:spcPct val="0"/>
        </a:spcBef>
        <a:spcAft>
          <a:spcPct val="0"/>
        </a:spcAft>
        <a:defRPr sz="4000" b="1" kern="1200">
          <a:solidFill>
            <a:srgbClr val="000000"/>
          </a:solidFill>
          <a:latin typeface="+mj-lt"/>
          <a:ea typeface="+mj-ea"/>
          <a:cs typeface="+mj-cs"/>
        </a:defRPr>
      </a:lvl1pPr>
      <a:lvl2pPr algn="l" defTabSz="457200" rtl="0" eaLnBrk="0" fontAlgn="base" hangingPunct="0">
        <a:spcBef>
          <a:spcPct val="0"/>
        </a:spcBef>
        <a:spcAft>
          <a:spcPct val="0"/>
        </a:spcAft>
        <a:defRPr sz="4000" b="1">
          <a:solidFill>
            <a:srgbClr val="000000"/>
          </a:solidFill>
          <a:latin typeface="Calibri" panose="020F0502020204030204" pitchFamily="34" charset="0"/>
        </a:defRPr>
      </a:lvl2pPr>
      <a:lvl3pPr algn="l" defTabSz="457200" rtl="0" eaLnBrk="0" fontAlgn="base" hangingPunct="0">
        <a:spcBef>
          <a:spcPct val="0"/>
        </a:spcBef>
        <a:spcAft>
          <a:spcPct val="0"/>
        </a:spcAft>
        <a:defRPr sz="4000" b="1">
          <a:solidFill>
            <a:srgbClr val="000000"/>
          </a:solidFill>
          <a:latin typeface="Calibri" panose="020F0502020204030204" pitchFamily="34" charset="0"/>
        </a:defRPr>
      </a:lvl3pPr>
      <a:lvl4pPr algn="l" defTabSz="457200" rtl="0" eaLnBrk="0" fontAlgn="base" hangingPunct="0">
        <a:spcBef>
          <a:spcPct val="0"/>
        </a:spcBef>
        <a:spcAft>
          <a:spcPct val="0"/>
        </a:spcAft>
        <a:defRPr sz="4000" b="1">
          <a:solidFill>
            <a:srgbClr val="000000"/>
          </a:solidFill>
          <a:latin typeface="Calibri" panose="020F0502020204030204" pitchFamily="34" charset="0"/>
        </a:defRPr>
      </a:lvl4pPr>
      <a:lvl5pPr algn="l" defTabSz="457200" rtl="0" eaLnBrk="0" fontAlgn="base" hangingPunct="0">
        <a:spcBef>
          <a:spcPct val="0"/>
        </a:spcBef>
        <a:spcAft>
          <a:spcPct val="0"/>
        </a:spcAft>
        <a:defRPr sz="4000" b="1">
          <a:solidFill>
            <a:srgbClr val="000000"/>
          </a:solidFill>
          <a:latin typeface="Calibri" panose="020F0502020204030204" pitchFamily="34" charset="0"/>
        </a:defRPr>
      </a:lvl5pPr>
      <a:lvl6pPr marL="457200" algn="l" defTabSz="457200" rtl="0" fontAlgn="base">
        <a:spcBef>
          <a:spcPct val="0"/>
        </a:spcBef>
        <a:spcAft>
          <a:spcPct val="0"/>
        </a:spcAft>
        <a:defRPr sz="4000" b="1">
          <a:solidFill>
            <a:srgbClr val="000000"/>
          </a:solidFill>
          <a:latin typeface="Calibri" panose="020F0502020204030204" pitchFamily="34" charset="0"/>
        </a:defRPr>
      </a:lvl6pPr>
      <a:lvl7pPr marL="914400" algn="l" defTabSz="457200" rtl="0" fontAlgn="base">
        <a:spcBef>
          <a:spcPct val="0"/>
        </a:spcBef>
        <a:spcAft>
          <a:spcPct val="0"/>
        </a:spcAft>
        <a:defRPr sz="4000" b="1">
          <a:solidFill>
            <a:srgbClr val="000000"/>
          </a:solidFill>
          <a:latin typeface="Calibri" panose="020F0502020204030204" pitchFamily="34" charset="0"/>
        </a:defRPr>
      </a:lvl7pPr>
      <a:lvl8pPr marL="1371600" algn="l" defTabSz="457200" rtl="0" fontAlgn="base">
        <a:spcBef>
          <a:spcPct val="0"/>
        </a:spcBef>
        <a:spcAft>
          <a:spcPct val="0"/>
        </a:spcAft>
        <a:defRPr sz="4000" b="1">
          <a:solidFill>
            <a:srgbClr val="000000"/>
          </a:solidFill>
          <a:latin typeface="Calibri" panose="020F0502020204030204" pitchFamily="34" charset="0"/>
        </a:defRPr>
      </a:lvl8pPr>
      <a:lvl9pPr marL="1828800" algn="l" defTabSz="457200" rtl="0" fontAlgn="base">
        <a:spcBef>
          <a:spcPct val="0"/>
        </a:spcBef>
        <a:spcAft>
          <a:spcPct val="0"/>
        </a:spcAft>
        <a:defRPr sz="4000" b="1">
          <a:solidFill>
            <a:srgbClr val="000000"/>
          </a:solidFill>
          <a:latin typeface="Calibri" panose="020F0502020204030204" pitchFamily="34" charset="0"/>
        </a:defRPr>
      </a:lvl9pPr>
    </p:titleStyle>
    <p:bodyStyle>
      <a:lvl1pPr algn="l" defTabSz="457200" rtl="0" eaLnBrk="0" fontAlgn="base" hangingPunct="0">
        <a:spcBef>
          <a:spcPct val="20000"/>
        </a:spcBef>
        <a:spcAft>
          <a:spcPct val="0"/>
        </a:spcAft>
        <a:buFont typeface="Wingdings" panose="05000000000000000000" pitchFamily="2" charset="2"/>
        <a:defRPr sz="2400" kern="1200">
          <a:solidFill>
            <a:srgbClr val="000000"/>
          </a:solidFill>
          <a:latin typeface="+mn-lt"/>
          <a:ea typeface="+mn-ea"/>
          <a:cs typeface="+mn-cs"/>
        </a:defRPr>
      </a:lvl1pPr>
      <a:lvl2pPr marL="571500" indent="-285750" algn="l" defTabSz="457200" rtl="0" eaLnBrk="0" fontAlgn="base" hangingPunct="0">
        <a:spcBef>
          <a:spcPct val="20000"/>
        </a:spcBef>
        <a:spcAft>
          <a:spcPct val="0"/>
        </a:spcAft>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3pPr>
      <a:lvl4pPr marL="1371600" indent="-228600" algn="l" defTabSz="457200" rtl="0" eaLnBrk="0" fontAlgn="base" hangingPunct="0">
        <a:spcBef>
          <a:spcPct val="20000"/>
        </a:spcBef>
        <a:spcAft>
          <a:spcPct val="0"/>
        </a:spcAft>
        <a:buFont typeface="Arial" panose="020B0604020202020204" pitchFamily="34" charset="0"/>
        <a:buChar char="–"/>
        <a:defRPr kern="1200">
          <a:solidFill>
            <a:srgbClr val="000000"/>
          </a:solidFill>
          <a:latin typeface="+mn-lt"/>
          <a:ea typeface="+mn-ea"/>
          <a:cs typeface="+mn-cs"/>
        </a:defRPr>
      </a:lvl4pPr>
      <a:lvl5pPr marL="1828800" indent="-22860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32762D3-DF72-D540-898C-C4A40E3E62D9}" type="datetimeFigureOut">
              <a:rPr lang="en-US" smtClean="0"/>
              <a:t>9/9/2024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AE1649-C190-1E44-AAD5-C129AA553731}"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40749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4.xml"/><Relationship Id="rId4" Type="http://schemas.microsoft.com/office/2007/relationships/hdphoto" Target="../media/hdphoto1.wdp"/><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5.xml"/><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image" Target="../media/image16.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slide" Target="slide43.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image" Target="../media/image16.png"/><Relationship Id="rId14"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slide" Target="slide47.xml"/><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image" Target="../media/image16.png"/><Relationship Id="rId1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8.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8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0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5.png"/><Relationship Id="rId7" Type="http://schemas.openxmlformats.org/officeDocument/2006/relationships/diagramQuickStyle" Target="../diagrams/quickStyle4.xml"/><Relationship Id="rId2" Type="http://schemas.openxmlformats.org/officeDocument/2006/relationships/notesSlide" Target="../notesSlides/notesSlide24.xml"/><Relationship Id="rId1" Type="http://schemas.openxmlformats.org/officeDocument/2006/relationships/slideLayout" Target="../slideLayouts/slideLayout11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7.emf"/><Relationship Id="rId4" Type="http://schemas.openxmlformats.org/officeDocument/2006/relationships/image" Target="../media/image46.pn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notesSlide" Target="../notesSlides/notesSlide26.xml"/><Relationship Id="rId16" Type="http://schemas.microsoft.com/office/2007/relationships/hdphoto" Target="../media/hdphoto8.wdp"/><Relationship Id="rId1" Type="http://schemas.openxmlformats.org/officeDocument/2006/relationships/slideLayout" Target="../slideLayouts/slideLayout11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50.png"/><Relationship Id="rId15" Type="http://schemas.openxmlformats.org/officeDocument/2006/relationships/image" Target="../media/image5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2.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10.wdp"/><Relationship Id="rId3" Type="http://schemas.openxmlformats.org/officeDocument/2006/relationships/image" Target="../media/image56.png"/><Relationship Id="rId7" Type="http://schemas.openxmlformats.org/officeDocument/2006/relationships/image" Target="../media/image51.png"/><Relationship Id="rId12" Type="http://schemas.openxmlformats.org/officeDocument/2006/relationships/image" Target="../media/image60.png"/><Relationship Id="rId17" Type="http://schemas.microsoft.com/office/2007/relationships/hdphoto" Target="../media/hdphoto12.wdp"/><Relationship Id="rId2" Type="http://schemas.openxmlformats.org/officeDocument/2006/relationships/notesSlide" Target="../notesSlides/notesSlide27.xml"/><Relationship Id="rId16" Type="http://schemas.openxmlformats.org/officeDocument/2006/relationships/image" Target="../media/image62.png"/><Relationship Id="rId1" Type="http://schemas.openxmlformats.org/officeDocument/2006/relationships/slideLayout" Target="../slideLayouts/slideLayout106.xml"/><Relationship Id="rId6" Type="http://schemas.microsoft.com/office/2007/relationships/hdphoto" Target="../media/hdphoto9.wdp"/><Relationship Id="rId11" Type="http://schemas.microsoft.com/office/2007/relationships/hdphoto" Target="../media/hdphoto8.wdp"/><Relationship Id="rId5" Type="http://schemas.openxmlformats.org/officeDocument/2006/relationships/image" Target="../media/image58.png"/><Relationship Id="rId15" Type="http://schemas.microsoft.com/office/2007/relationships/hdphoto" Target="../media/hdphoto11.wdp"/><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57.png"/><Relationship Id="rId7" Type="http://schemas.microsoft.com/office/2007/relationships/hdphoto" Target="../media/hdphoto5.wdp"/><Relationship Id="rId12" Type="http://schemas.microsoft.com/office/2007/relationships/hdphoto" Target="../media/hdphoto10.wdp"/><Relationship Id="rId2" Type="http://schemas.openxmlformats.org/officeDocument/2006/relationships/notesSlide" Target="../notesSlides/notesSlide28.xml"/><Relationship Id="rId16" Type="http://schemas.microsoft.com/office/2007/relationships/hdphoto" Target="../media/hdphoto12.wdp"/><Relationship Id="rId1" Type="http://schemas.openxmlformats.org/officeDocument/2006/relationships/slideLayout" Target="../slideLayouts/slideLayout106.xml"/><Relationship Id="rId6" Type="http://schemas.openxmlformats.org/officeDocument/2006/relationships/image" Target="../media/image51.png"/><Relationship Id="rId11" Type="http://schemas.openxmlformats.org/officeDocument/2006/relationships/image" Target="../media/image60.png"/><Relationship Id="rId5" Type="http://schemas.microsoft.com/office/2007/relationships/hdphoto" Target="../media/hdphoto9.wdp"/><Relationship Id="rId15" Type="http://schemas.openxmlformats.org/officeDocument/2006/relationships/image" Target="../media/image62.png"/><Relationship Id="rId10" Type="http://schemas.microsoft.com/office/2007/relationships/hdphoto" Target="../media/hdphoto8.wdp"/><Relationship Id="rId4" Type="http://schemas.openxmlformats.org/officeDocument/2006/relationships/image" Target="../media/image58.png"/><Relationship Id="rId9" Type="http://schemas.openxmlformats.org/officeDocument/2006/relationships/image" Target="../media/image55.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8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30.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78.png"/><Relationship Id="rId26" Type="http://schemas.openxmlformats.org/officeDocument/2006/relationships/image" Target="../media/image65.png"/><Relationship Id="rId21" Type="http://schemas.openxmlformats.org/officeDocument/2006/relationships/image" Target="../media/image81.gif"/><Relationship Id="rId34" Type="http://schemas.openxmlformats.org/officeDocument/2006/relationships/image" Target="../media/image93.gif"/><Relationship Id="rId7" Type="http://schemas.openxmlformats.org/officeDocument/2006/relationships/image" Target="../media/image63.png"/><Relationship Id="rId12" Type="http://schemas.openxmlformats.org/officeDocument/2006/relationships/image" Target="../media/image74.gif"/><Relationship Id="rId17" Type="http://schemas.openxmlformats.org/officeDocument/2006/relationships/image" Target="../media/image77.gif"/><Relationship Id="rId25" Type="http://schemas.openxmlformats.org/officeDocument/2006/relationships/image" Target="../media/image85.gif"/><Relationship Id="rId33" Type="http://schemas.openxmlformats.org/officeDocument/2006/relationships/image" Target="../media/image92.gif"/><Relationship Id="rId38" Type="http://schemas.openxmlformats.org/officeDocument/2006/relationships/image" Target="../media/image95.png"/><Relationship Id="rId2" Type="http://schemas.openxmlformats.org/officeDocument/2006/relationships/notesSlide" Target="../notesSlides/notesSlide30.xml"/><Relationship Id="rId16" Type="http://schemas.microsoft.com/office/2007/relationships/hdphoto" Target="../media/hdphoto15.wdp"/><Relationship Id="rId20" Type="http://schemas.openxmlformats.org/officeDocument/2006/relationships/image" Target="../media/image80.gif"/><Relationship Id="rId29" Type="http://schemas.openxmlformats.org/officeDocument/2006/relationships/image" Target="../media/image88.gif"/><Relationship Id="rId1" Type="http://schemas.openxmlformats.org/officeDocument/2006/relationships/slideLayout" Target="../slideLayouts/slideLayout84.xml"/><Relationship Id="rId6" Type="http://schemas.openxmlformats.org/officeDocument/2006/relationships/image" Target="../media/image69.gif"/><Relationship Id="rId11" Type="http://schemas.openxmlformats.org/officeDocument/2006/relationships/image" Target="../media/image73.gif"/><Relationship Id="rId24" Type="http://schemas.openxmlformats.org/officeDocument/2006/relationships/image" Target="../media/image84.gif"/><Relationship Id="rId32" Type="http://schemas.openxmlformats.org/officeDocument/2006/relationships/image" Target="../media/image91.gif"/><Relationship Id="rId37" Type="http://schemas.microsoft.com/office/2007/relationships/hdphoto" Target="../media/hdphoto13.wdp"/><Relationship Id="rId5" Type="http://schemas.microsoft.com/office/2007/relationships/hdphoto" Target="../media/hdphoto14.wdp"/><Relationship Id="rId15" Type="http://schemas.openxmlformats.org/officeDocument/2006/relationships/image" Target="../media/image76.png"/><Relationship Id="rId23" Type="http://schemas.openxmlformats.org/officeDocument/2006/relationships/image" Target="../media/image83.gif"/><Relationship Id="rId28" Type="http://schemas.openxmlformats.org/officeDocument/2006/relationships/image" Target="../media/image87.gif"/><Relationship Id="rId36" Type="http://schemas.openxmlformats.org/officeDocument/2006/relationships/image" Target="../media/image66.png"/><Relationship Id="rId10" Type="http://schemas.openxmlformats.org/officeDocument/2006/relationships/image" Target="../media/image72.png"/><Relationship Id="rId19" Type="http://schemas.openxmlformats.org/officeDocument/2006/relationships/image" Target="../media/image79.gif"/><Relationship Id="rId31" Type="http://schemas.openxmlformats.org/officeDocument/2006/relationships/image" Target="../media/image90.gif"/><Relationship Id="rId4" Type="http://schemas.openxmlformats.org/officeDocument/2006/relationships/image" Target="../media/image68.png"/><Relationship Id="rId9" Type="http://schemas.openxmlformats.org/officeDocument/2006/relationships/image" Target="../media/image71.gif"/><Relationship Id="rId14" Type="http://schemas.openxmlformats.org/officeDocument/2006/relationships/image" Target="../media/image75.gif"/><Relationship Id="rId22" Type="http://schemas.openxmlformats.org/officeDocument/2006/relationships/image" Target="../media/image82.gif"/><Relationship Id="rId27" Type="http://schemas.openxmlformats.org/officeDocument/2006/relationships/image" Target="../media/image86.gif"/><Relationship Id="rId30" Type="http://schemas.openxmlformats.org/officeDocument/2006/relationships/image" Target="../media/image89.gif"/><Relationship Id="rId35" Type="http://schemas.openxmlformats.org/officeDocument/2006/relationships/image" Target="../media/image94.png"/><Relationship Id="rId8" Type="http://schemas.openxmlformats.org/officeDocument/2006/relationships/image" Target="../media/image70.jpeg"/><Relationship Id="rId3" Type="http://schemas.openxmlformats.org/officeDocument/2006/relationships/image" Target="../media/image67.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7.png"/><Relationship Id="rId12"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111.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25.png"/><Relationship Id="rId15" Type="http://schemas.openxmlformats.org/officeDocument/2006/relationships/image" Target="../media/image102.png"/><Relationship Id="rId10"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16.wdp"/><Relationship Id="rId14"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microsoft.com/office/2007/relationships/hdphoto" Target="../media/hdphoto19.wdp"/><Relationship Id="rId13" Type="http://schemas.microsoft.com/office/2007/relationships/hdphoto" Target="../media/hdphoto20.wdp"/><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09.png"/><Relationship Id="rId17" Type="http://schemas.openxmlformats.org/officeDocument/2006/relationships/image" Target="../media/image38.png"/><Relationship Id="rId2" Type="http://schemas.openxmlformats.org/officeDocument/2006/relationships/notesSlide" Target="../notesSlides/notesSlide34.xml"/><Relationship Id="rId16" Type="http://schemas.openxmlformats.org/officeDocument/2006/relationships/image" Target="../media/image111.png"/><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08.gif"/><Relationship Id="rId5" Type="http://schemas.openxmlformats.org/officeDocument/2006/relationships/image" Target="../media/image104.png"/><Relationship Id="rId15" Type="http://schemas.microsoft.com/office/2007/relationships/hdphoto" Target="../media/hdphoto21.wdp"/><Relationship Id="rId10" Type="http://schemas.openxmlformats.org/officeDocument/2006/relationships/image" Target="../media/image107.png"/><Relationship Id="rId4" Type="http://schemas.microsoft.com/office/2007/relationships/hdphoto" Target="../media/hdphoto17.wdp"/><Relationship Id="rId9" Type="http://schemas.openxmlformats.org/officeDocument/2006/relationships/image" Target="../media/image106.png"/><Relationship Id="rId14" Type="http://schemas.openxmlformats.org/officeDocument/2006/relationships/image" Target="../media/image110.png"/></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12.png"/><Relationship Id="rId7" Type="http://schemas.microsoft.com/office/2007/relationships/hdphoto" Target="../media/hdphoto20.wdp"/><Relationship Id="rId12"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111.png"/><Relationship Id="rId5" Type="http://schemas.openxmlformats.org/officeDocument/2006/relationships/image" Target="../media/image108.gif"/><Relationship Id="rId10" Type="http://schemas.openxmlformats.org/officeDocument/2006/relationships/image" Target="../media/image113.jpeg"/><Relationship Id="rId4" Type="http://schemas.openxmlformats.org/officeDocument/2006/relationships/image" Target="../media/image106.png"/><Relationship Id="rId9" Type="http://schemas.microsoft.com/office/2007/relationships/hdphoto" Target="../media/hdphoto21.wdp"/><Relationship Id="rId14" Type="http://schemas.openxmlformats.org/officeDocument/2006/relationships/image" Target="../media/image116.png"/></Relationships>
</file>

<file path=ppt/slides/_rels/slide36.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09.pn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38.png"/><Relationship Id="rId17" Type="http://schemas.openxmlformats.org/officeDocument/2006/relationships/image" Target="../media/image111.png"/><Relationship Id="rId2" Type="http://schemas.openxmlformats.org/officeDocument/2006/relationships/notesSlide" Target="../notesSlides/notesSlide36.xml"/><Relationship Id="rId16" Type="http://schemas.microsoft.com/office/2007/relationships/hdphoto" Target="../media/hdphoto21.wdp"/><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108.gif"/><Relationship Id="rId5" Type="http://schemas.openxmlformats.org/officeDocument/2006/relationships/image" Target="../media/image104.png"/><Relationship Id="rId15" Type="http://schemas.openxmlformats.org/officeDocument/2006/relationships/image" Target="../media/image110.png"/><Relationship Id="rId10" Type="http://schemas.openxmlformats.org/officeDocument/2006/relationships/image" Target="../media/image107.png"/><Relationship Id="rId4" Type="http://schemas.microsoft.com/office/2007/relationships/hdphoto" Target="../media/hdphoto17.wdp"/><Relationship Id="rId9" Type="http://schemas.openxmlformats.org/officeDocument/2006/relationships/image" Target="../media/image106.png"/><Relationship Id="rId14" Type="http://schemas.microsoft.com/office/2007/relationships/hdphoto" Target="../media/hdphoto20.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11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111.xml"/><Relationship Id="rId6" Type="http://schemas.openxmlformats.org/officeDocument/2006/relationships/image" Target="../media/image126.png"/><Relationship Id="rId5" Type="http://schemas.microsoft.com/office/2007/relationships/hdphoto" Target="../media/hdphoto22.wdp"/><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3.png"/><Relationship Id="rId3" Type="http://schemas.openxmlformats.org/officeDocument/2006/relationships/image" Target="../media/image128.png"/><Relationship Id="rId7" Type="http://schemas.microsoft.com/office/2007/relationships/hdphoto" Target="../media/hdphoto22.wdp"/><Relationship Id="rId12"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111.xml"/><Relationship Id="rId6" Type="http://schemas.openxmlformats.org/officeDocument/2006/relationships/image" Target="../media/image125.png"/><Relationship Id="rId11" Type="http://schemas.openxmlformats.org/officeDocument/2006/relationships/image" Target="../media/image132.png"/><Relationship Id="rId5" Type="http://schemas.openxmlformats.org/officeDocument/2006/relationships/image" Target="../media/image124.png"/><Relationship Id="rId10"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111.xml"/><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5.xml"/><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5.wdp"/><Relationship Id="rId18" Type="http://schemas.openxmlformats.org/officeDocument/2006/relationships/image" Target="../media/image38.png"/><Relationship Id="rId3" Type="http://schemas.openxmlformats.org/officeDocument/2006/relationships/image" Target="../media/image137.png"/><Relationship Id="rId21" Type="http://schemas.openxmlformats.org/officeDocument/2006/relationships/image" Target="../media/image142.png"/><Relationship Id="rId7" Type="http://schemas.openxmlformats.org/officeDocument/2006/relationships/image" Target="../media/image23.png"/><Relationship Id="rId12" Type="http://schemas.openxmlformats.org/officeDocument/2006/relationships/image" Target="../media/image22.png"/><Relationship Id="rId17" Type="http://schemas.microsoft.com/office/2007/relationships/hdphoto" Target="../media/hdphoto27.wdp"/><Relationship Id="rId2" Type="http://schemas.openxmlformats.org/officeDocument/2006/relationships/notesSlide" Target="../notesSlides/notesSlide49.xml"/><Relationship Id="rId16" Type="http://schemas.openxmlformats.org/officeDocument/2006/relationships/image" Target="../media/image98.png"/><Relationship Id="rId20" Type="http://schemas.openxmlformats.org/officeDocument/2006/relationships/image" Target="../media/image141.png"/><Relationship Id="rId1" Type="http://schemas.openxmlformats.org/officeDocument/2006/relationships/slideLayout" Target="../slideLayouts/slideLayout24.xml"/><Relationship Id="rId6" Type="http://schemas.openxmlformats.org/officeDocument/2006/relationships/image" Target="../media/image25.png"/><Relationship Id="rId11" Type="http://schemas.microsoft.com/office/2007/relationships/hdphoto" Target="../media/hdphoto24.wdp"/><Relationship Id="rId5" Type="http://schemas.openxmlformats.org/officeDocument/2006/relationships/image" Target="../media/image139.png"/><Relationship Id="rId15" Type="http://schemas.microsoft.com/office/2007/relationships/hdphoto" Target="../media/hdphoto26.wdp"/><Relationship Id="rId23" Type="http://schemas.openxmlformats.org/officeDocument/2006/relationships/image" Target="../media/image144.jpeg"/><Relationship Id="rId10" Type="http://schemas.openxmlformats.org/officeDocument/2006/relationships/image" Target="../media/image24.png"/><Relationship Id="rId19" Type="http://schemas.openxmlformats.org/officeDocument/2006/relationships/image" Target="../media/image140.jpeg"/><Relationship Id="rId4" Type="http://schemas.openxmlformats.org/officeDocument/2006/relationships/image" Target="../media/image138.png"/><Relationship Id="rId9" Type="http://schemas.openxmlformats.org/officeDocument/2006/relationships/image" Target="../media/image21.jpeg"/><Relationship Id="rId14" Type="http://schemas.openxmlformats.org/officeDocument/2006/relationships/image" Target="../media/image97.png"/><Relationship Id="rId22" Type="http://schemas.openxmlformats.org/officeDocument/2006/relationships/image" Target="../media/image143.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11.xml"/><Relationship Id="rId6" Type="http://schemas.microsoft.com/office/2007/relationships/hdphoto" Target="../media/hdphoto28.wdp"/><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0.wdp"/><Relationship Id="rId3" Type="http://schemas.openxmlformats.org/officeDocument/2006/relationships/image" Target="../media/image146.jpg"/><Relationship Id="rId7" Type="http://schemas.openxmlformats.org/officeDocument/2006/relationships/image" Target="../media/image149.png"/><Relationship Id="rId12" Type="http://schemas.openxmlformats.org/officeDocument/2006/relationships/image" Target="../media/image151.png"/><Relationship Id="rId2" Type="http://schemas.openxmlformats.org/officeDocument/2006/relationships/notesSlide" Target="../notesSlides/notesSlide52.xml"/><Relationship Id="rId1" Type="http://schemas.openxmlformats.org/officeDocument/2006/relationships/slideLayout" Target="../slideLayouts/slideLayout111.xml"/><Relationship Id="rId6" Type="http://schemas.microsoft.com/office/2007/relationships/hdphoto" Target="../media/hdphoto29.wdp"/><Relationship Id="rId11" Type="http://schemas.openxmlformats.org/officeDocument/2006/relationships/image" Target="../media/image150.png"/><Relationship Id="rId5" Type="http://schemas.openxmlformats.org/officeDocument/2006/relationships/image" Target="../media/image148.png"/><Relationship Id="rId10" Type="http://schemas.openxmlformats.org/officeDocument/2006/relationships/image" Target="../media/image139.png"/><Relationship Id="rId4" Type="http://schemas.openxmlformats.org/officeDocument/2006/relationships/image" Target="../media/image147.png"/><Relationship Id="rId9" Type="http://schemas.openxmlformats.org/officeDocument/2006/relationships/image" Target="../media/image1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53.png"/><Relationship Id="rId7"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111.xml"/><Relationship Id="rId6" Type="http://schemas.microsoft.com/office/2007/relationships/hdphoto" Target="../media/hdphoto32.wdp"/><Relationship Id="rId5" Type="http://schemas.openxmlformats.org/officeDocument/2006/relationships/image" Target="../media/image154.png"/><Relationship Id="rId4" Type="http://schemas.microsoft.com/office/2007/relationships/hdphoto" Target="../media/hdphoto3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111.xml"/><Relationship Id="rId6" Type="http://schemas.openxmlformats.org/officeDocument/2006/relationships/image" Target="../media/image158.png"/><Relationship Id="rId5" Type="http://schemas.openxmlformats.org/officeDocument/2006/relationships/image" Target="../media/image157.png"/><Relationship Id="rId4" Type="http://schemas.microsoft.com/office/2007/relationships/hdphoto" Target="../media/hdphoto34.wdp"/></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61.xml"/><Relationship Id="rId1" Type="http://schemas.openxmlformats.org/officeDocument/2006/relationships/slideLayout" Target="../slideLayouts/slideLayout111.xml"/><Relationship Id="rId6" Type="http://schemas.openxmlformats.org/officeDocument/2006/relationships/image" Target="../media/image30.png"/><Relationship Id="rId5" Type="http://schemas.openxmlformats.org/officeDocument/2006/relationships/image" Target="../media/image138.png"/><Relationship Id="rId4" Type="http://schemas.microsoft.com/office/2007/relationships/hdphoto" Target="../media/hdphoto35.wdp"/></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tags" Target="../tags/tag1.xml"/><Relationship Id="rId1" Type="http://schemas.openxmlformats.org/officeDocument/2006/relationships/customXml" Target="../../customXml/item3.xml"/><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422" y="2568381"/>
            <a:ext cx="9178781" cy="1446550"/>
          </a:xfrm>
          <a:prstGeom prst="rect">
            <a:avLst/>
          </a:prstGeom>
        </p:spPr>
        <p:txBody>
          <a:bodyPr wrap="square">
            <a:spAutoFit/>
          </a:bodyPr>
          <a:lstStyle/>
          <a:p>
            <a:pPr algn="ctr">
              <a:spcBef>
                <a:spcPct val="20000"/>
              </a:spcBef>
              <a:defRPr/>
            </a:pPr>
            <a:r>
              <a:rPr lang="en-US" sz="4000" b="1" dirty="0">
                <a:ln w="1905"/>
                <a:solidFill>
                  <a:srgbClr val="000000"/>
                </a:solidFill>
                <a:effectLst>
                  <a:innerShdw blurRad="69850" dist="43180" dir="5400000">
                    <a:srgbClr val="000000">
                      <a:alpha val="65000"/>
                    </a:srgbClr>
                  </a:innerShdw>
                </a:effectLst>
                <a:latin typeface="Calibri"/>
              </a:rPr>
              <a:t>Operational Management</a:t>
            </a:r>
          </a:p>
          <a:p>
            <a:pPr algn="ctr">
              <a:spcBef>
                <a:spcPct val="20000"/>
              </a:spcBef>
              <a:defRPr/>
            </a:pPr>
            <a:r>
              <a:rPr lang="en-US" sz="4000" b="1" dirty="0">
                <a:ln w="1905"/>
                <a:solidFill>
                  <a:srgbClr val="000000"/>
                </a:solidFill>
                <a:effectLst>
                  <a:innerShdw blurRad="69850" dist="43180" dir="5400000">
                    <a:srgbClr val="000000">
                      <a:alpha val="65000"/>
                    </a:srgbClr>
                  </a:innerShdw>
                </a:effectLst>
                <a:latin typeface="Calibri"/>
              </a:rPr>
              <a:t>To Maximize Student Participation</a:t>
            </a:r>
            <a:r>
              <a:rPr lang="en-US" sz="4000" b="1" dirty="0">
                <a:ln w="1905"/>
                <a:solidFill>
                  <a:srgbClr val="00B050"/>
                </a:solidFill>
                <a:effectLst>
                  <a:innerShdw blurRad="69850" dist="43180" dir="5400000">
                    <a:srgbClr val="000000">
                      <a:alpha val="65000"/>
                    </a:srgbClr>
                  </a:innerShdw>
                </a:effectLst>
                <a:latin typeface="Calibri"/>
              </a:rPr>
              <a:t> </a:t>
            </a:r>
            <a:endParaRPr lang="en-US" sz="4000" b="1" dirty="0">
              <a:solidFill>
                <a:srgbClr val="008000"/>
              </a:solidFill>
              <a:latin typeface="Calibri"/>
            </a:endParaRPr>
          </a:p>
        </p:txBody>
      </p:sp>
      <p:pic>
        <p:nvPicPr>
          <p:cNvPr id="1026" name="Picture 2" descr="Food Services / About Us">
            <a:extLst>
              <a:ext uri="{FF2B5EF4-FFF2-40B4-BE49-F238E27FC236}">
                <a16:creationId xmlns:a16="http://schemas.microsoft.com/office/drawing/2014/main" id="{E4F68B93-016E-7FCE-71C1-F6A2CA260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80379"/>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78058" y="2525167"/>
            <a:ext cx="8462742" cy="3088695"/>
          </a:xfrm>
        </p:spPr>
        <p:txBody>
          <a:bodyPr>
            <a:noAutofit/>
          </a:bodyPr>
          <a:lstStyle/>
          <a:p>
            <a:pPr marL="0" indent="0">
              <a:spcAft>
                <a:spcPts val="1000"/>
              </a:spcAft>
              <a:buNone/>
            </a:pPr>
            <a:r>
              <a:rPr lang="en-US" sz="2800" dirty="0">
                <a:solidFill>
                  <a:srgbClr val="000000"/>
                </a:solidFill>
              </a:rPr>
              <a:t>There are several factors that affect student participation during BIC, such as: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Classrooms not receiving enough meals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Inaccurate claims made on the classroom roster</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Negative influence from classroom teacher</a:t>
            </a:r>
          </a:p>
          <a:p>
            <a:pPr marL="0" indent="0">
              <a:buNone/>
            </a:pPr>
            <a:endParaRPr lang="en-US" sz="2800" dirty="0">
              <a:solidFill>
                <a:srgbClr val="000000"/>
              </a:solidFill>
            </a:endParaRPr>
          </a:p>
          <a:p>
            <a:pPr marL="0" indent="0">
              <a:buNone/>
            </a:pPr>
            <a:endParaRPr lang="en-US" sz="2800" dirty="0">
              <a:solidFill>
                <a:srgbClr val="000000"/>
              </a:solidFill>
            </a:endParaRPr>
          </a:p>
        </p:txBody>
      </p:sp>
      <p:sp>
        <p:nvSpPr>
          <p:cNvPr id="4"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Case Study</a:t>
            </a:r>
          </a:p>
        </p:txBody>
      </p:sp>
      <p:sp>
        <p:nvSpPr>
          <p:cNvPr id="2" name="TextBox 1"/>
          <p:cNvSpPr txBox="1"/>
          <p:nvPr/>
        </p:nvSpPr>
        <p:spPr>
          <a:xfrm>
            <a:off x="-6384758" y="3320716"/>
            <a:ext cx="1379621" cy="914400"/>
          </a:xfrm>
          <a:prstGeom prst="rect">
            <a:avLst/>
          </a:prstGeom>
        </p:spPr>
        <p:txBody>
          <a:bodyPr vert="horz" wrap="square" lIns="91440" tIns="45720" rIns="91440" bIns="45720" rtlCol="0">
            <a:normAutofit fontScale="92500" lnSpcReduction="10000"/>
          </a:bodyPr>
          <a:lstStyle/>
          <a:p>
            <a:pPr marL="0" indent="0">
              <a:buNone/>
            </a:pPr>
            <a:endParaRPr lang="en-US" sz="6500" dirty="0">
              <a:solidFill>
                <a:srgbClr val="000000"/>
              </a:solidFill>
            </a:endParaRPr>
          </a:p>
        </p:txBody>
      </p:sp>
      <p:sp>
        <p:nvSpPr>
          <p:cNvPr id="3" name="Rectangle 2"/>
          <p:cNvSpPr/>
          <p:nvPr/>
        </p:nvSpPr>
        <p:spPr>
          <a:xfrm>
            <a:off x="478058" y="1297276"/>
            <a:ext cx="8029075" cy="954107"/>
          </a:xfrm>
          <a:prstGeom prst="rect">
            <a:avLst/>
          </a:prstGeom>
          <a:solidFill>
            <a:srgbClr val="8DC94E"/>
          </a:solidFill>
        </p:spPr>
        <p:txBody>
          <a:bodyPr wrap="square">
            <a:spAutoFit/>
          </a:bodyPr>
          <a:lstStyle/>
          <a:p>
            <a:pPr lvl="0" algn="ctr">
              <a:spcBef>
                <a:spcPct val="20000"/>
              </a:spcBef>
              <a:spcAft>
                <a:spcPts val="1000"/>
              </a:spcAft>
            </a:pPr>
            <a:r>
              <a:rPr lang="en-US" sz="2800" dirty="0">
                <a:solidFill>
                  <a:schemeClr val="bg1"/>
                </a:solidFill>
              </a:rPr>
              <a:t>DPIE can help increase participation by simply analyzing your situations and developing solutions.</a:t>
            </a:r>
          </a:p>
        </p:txBody>
      </p:sp>
    </p:spTree>
    <p:extLst>
      <p:ext uri="{BB962C8B-B14F-4D97-AF65-F5344CB8AC3E}">
        <p14:creationId xmlns:p14="http://schemas.microsoft.com/office/powerpoint/2010/main" val="3087308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665830" y="1252912"/>
            <a:ext cx="6858000" cy="892552"/>
          </a:xfrm>
          <a:prstGeom prst="rect">
            <a:avLst/>
          </a:prstGeom>
          <a:solidFill>
            <a:srgbClr val="B9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Diagnose:</a:t>
            </a:r>
            <a:r>
              <a:rPr kumimoji="0" lang="en-US" sz="2600" i="0" u="none" strike="noStrike" kern="1200" cap="none" spc="0" normalizeH="0" baseline="0" noProof="0" dirty="0">
                <a:ln>
                  <a:noFill/>
                </a:ln>
                <a:solidFill>
                  <a:schemeClr val="bg1"/>
                </a:solidFill>
                <a:effectLst/>
                <a:uLnTx/>
                <a:uFillTx/>
                <a:latin typeface="Calibri"/>
                <a:ea typeface="+mn-ea"/>
                <a:cs typeface="+mn-cs"/>
              </a:rPr>
              <a:t> You notice r</a:t>
            </a:r>
            <a:r>
              <a:rPr kumimoji="0" lang="en-US" sz="2600" b="0" i="0" u="none" strike="noStrike" kern="1200" cap="none" spc="0" normalizeH="0" baseline="0" noProof="0" dirty="0">
                <a:ln>
                  <a:noFill/>
                </a:ln>
                <a:solidFill>
                  <a:schemeClr val="bg1"/>
                </a:solidFill>
                <a:effectLst/>
                <a:uLnTx/>
                <a:uFillTx/>
                <a:latin typeface="Calibri"/>
                <a:ea typeface="+mn-ea"/>
                <a:cs typeface="+mn-cs"/>
              </a:rPr>
              <a:t>ooms 43, 44, and 45 have very low participation numbers.</a:t>
            </a:r>
          </a:p>
        </p:txBody>
      </p:sp>
      <p:sp>
        <p:nvSpPr>
          <p:cNvPr id="23" name="TextBox 22"/>
          <p:cNvSpPr txBox="1"/>
          <p:nvPr/>
        </p:nvSpPr>
        <p:spPr>
          <a:xfrm>
            <a:off x="1665831" y="2196312"/>
            <a:ext cx="6858000" cy="1292662"/>
          </a:xfrm>
          <a:prstGeom prst="rect">
            <a:avLst/>
          </a:prstGeom>
          <a:solidFill>
            <a:srgbClr val="8DC94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Prescribe</a:t>
            </a:r>
            <a:r>
              <a:rPr kumimoji="0" lang="en-US" sz="2600" i="0" u="none" strike="noStrike" kern="1200" cap="none" spc="0" normalizeH="0" baseline="0" noProof="0" dirty="0">
                <a:ln>
                  <a:noFill/>
                </a:ln>
                <a:solidFill>
                  <a:schemeClr val="bg1"/>
                </a:solidFill>
                <a:effectLst/>
                <a:uLnTx/>
                <a:uFillTx/>
                <a:latin typeface="Calibri"/>
                <a:ea typeface="+mn-ea"/>
                <a:cs typeface="+mn-cs"/>
              </a:rPr>
              <a:t>: Work</a:t>
            </a:r>
            <a:r>
              <a:rPr kumimoji="0" lang="en-US" sz="2600" i="0" u="none" strike="noStrike" kern="1200" cap="none" spc="0" normalizeH="0" noProof="0" dirty="0">
                <a:ln>
                  <a:noFill/>
                </a:ln>
                <a:solidFill>
                  <a:schemeClr val="bg1"/>
                </a:solidFill>
                <a:effectLst/>
                <a:uLnTx/>
                <a:uFillTx/>
                <a:latin typeface="Calibri"/>
                <a:ea typeface="+mn-ea"/>
                <a:cs typeface="+mn-cs"/>
              </a:rPr>
              <a:t> with principal </a:t>
            </a:r>
            <a:r>
              <a:rPr kumimoji="0" lang="en-US" sz="2600" i="0" u="none" strike="noStrike" kern="1200" cap="none" spc="0" normalizeH="0" baseline="0" noProof="0" dirty="0">
                <a:ln>
                  <a:noFill/>
                </a:ln>
                <a:solidFill>
                  <a:schemeClr val="bg1"/>
                </a:solidFill>
                <a:effectLst/>
                <a:uLnTx/>
                <a:uFillTx/>
                <a:latin typeface="Calibri"/>
                <a:ea typeface="+mn-ea"/>
                <a:cs typeface="+mn-cs"/>
              </a:rPr>
              <a:t>to obtain approval to observe classroom service to identify</a:t>
            </a:r>
            <a:r>
              <a:rPr kumimoji="0" lang="en-US" sz="2600" i="0" u="none" strike="noStrike" kern="1200" cap="none" spc="0" normalizeH="0" noProof="0" dirty="0">
                <a:ln>
                  <a:noFill/>
                </a:ln>
                <a:solidFill>
                  <a:schemeClr val="bg1"/>
                </a:solidFill>
                <a:effectLst/>
                <a:uLnTx/>
                <a:uFillTx/>
                <a:latin typeface="Calibri"/>
                <a:ea typeface="+mn-ea"/>
                <a:cs typeface="+mn-cs"/>
              </a:rPr>
              <a:t> factors effecting participation</a:t>
            </a:r>
            <a:r>
              <a:rPr kumimoji="0" lang="en-US" sz="2600" i="0" u="none" strike="noStrike" kern="1200" cap="none" spc="0" normalizeH="0" baseline="0" noProof="0" dirty="0">
                <a:ln>
                  <a:noFill/>
                </a:ln>
                <a:solidFill>
                  <a:schemeClr val="bg1"/>
                </a:solidFill>
                <a:effectLst/>
                <a:uLnTx/>
                <a:uFillTx/>
                <a:latin typeface="Calibri"/>
                <a:ea typeface="+mn-ea"/>
                <a:cs typeface="+mn-cs"/>
              </a:rPr>
              <a:t>.</a:t>
            </a:r>
          </a:p>
        </p:txBody>
      </p:sp>
      <p:sp>
        <p:nvSpPr>
          <p:cNvPr id="24" name="TextBox 23"/>
          <p:cNvSpPr txBox="1"/>
          <p:nvPr/>
        </p:nvSpPr>
        <p:spPr>
          <a:xfrm>
            <a:off x="1665831" y="3539822"/>
            <a:ext cx="6858000" cy="1292662"/>
          </a:xfrm>
          <a:prstGeom prst="rect">
            <a:avLst/>
          </a:prstGeom>
          <a:solidFill>
            <a:srgbClr val="6C2E9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Implement: </a:t>
            </a:r>
            <a:r>
              <a:rPr kumimoji="0" lang="en-US" sz="2600" i="0" u="none" strike="noStrike" kern="1200" cap="none" spc="0" normalizeH="0" baseline="0" noProof="0" dirty="0">
                <a:ln>
                  <a:noFill/>
                </a:ln>
                <a:solidFill>
                  <a:schemeClr val="bg1"/>
                </a:solidFill>
                <a:effectLst/>
                <a:uLnTx/>
                <a:uFillTx/>
                <a:latin typeface="Calibri"/>
                <a:ea typeface="+mn-ea"/>
                <a:cs typeface="+mn-cs"/>
              </a:rPr>
              <a:t>A</a:t>
            </a:r>
            <a:r>
              <a:rPr kumimoji="0" lang="en-US" sz="2600" b="0" i="0" u="none" strike="noStrike" kern="1200" cap="none" spc="0" normalizeH="0" baseline="0" noProof="0" dirty="0">
                <a:ln>
                  <a:noFill/>
                </a:ln>
                <a:solidFill>
                  <a:schemeClr val="bg1"/>
                </a:solidFill>
                <a:effectLst/>
                <a:uLnTx/>
                <a:uFillTx/>
                <a:latin typeface="Calibri"/>
                <a:ea typeface="+mn-ea"/>
                <a:cs typeface="+mn-cs"/>
              </a:rPr>
              <a:t>dd a personal touch and deliver breakfast to low participating classrooms and encourage students to eat breakfast.</a:t>
            </a:r>
          </a:p>
        </p:txBody>
      </p:sp>
      <p:sp>
        <p:nvSpPr>
          <p:cNvPr id="25" name="TextBox 24"/>
          <p:cNvSpPr txBox="1"/>
          <p:nvPr/>
        </p:nvSpPr>
        <p:spPr>
          <a:xfrm>
            <a:off x="1665832" y="4883332"/>
            <a:ext cx="6858000" cy="892552"/>
          </a:xfrm>
          <a:prstGeom prst="rect">
            <a:avLst/>
          </a:prstGeom>
          <a:solidFill>
            <a:srgbClr val="00A9E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Evaluate: </a:t>
            </a:r>
            <a:r>
              <a:rPr kumimoji="0" lang="en-US" sz="2600" b="0" i="0" u="none" strike="noStrike" kern="1200" cap="none" spc="0" normalizeH="0" baseline="0" noProof="0" dirty="0">
                <a:ln>
                  <a:noFill/>
                </a:ln>
                <a:solidFill>
                  <a:schemeClr val="bg1"/>
                </a:solidFill>
                <a:effectLst/>
                <a:uLnTx/>
                <a:uFillTx/>
                <a:latin typeface="Calibri"/>
                <a:ea typeface="+mn-ea"/>
                <a:cs typeface="+mn-cs"/>
              </a:rPr>
              <a:t>Determine if an increase occurred after changes were implemented.</a:t>
            </a:r>
          </a:p>
        </p:txBody>
      </p:sp>
      <p:sp>
        <p:nvSpPr>
          <p:cNvPr id="15" name="TextBox 14"/>
          <p:cNvSpPr txBox="1"/>
          <p:nvPr/>
        </p:nvSpPr>
        <p:spPr>
          <a:xfrm>
            <a:off x="630579" y="1252912"/>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16" name="TextBox 15"/>
          <p:cNvSpPr txBox="1"/>
          <p:nvPr/>
        </p:nvSpPr>
        <p:spPr>
          <a:xfrm>
            <a:off x="630579" y="2471989"/>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t>
            </a:r>
          </a:p>
        </p:txBody>
      </p:sp>
      <p:sp>
        <p:nvSpPr>
          <p:cNvPr id="17" name="TextBox 16"/>
          <p:cNvSpPr txBox="1"/>
          <p:nvPr/>
        </p:nvSpPr>
        <p:spPr>
          <a:xfrm>
            <a:off x="630579" y="3717504"/>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a:t>
            </a:r>
          </a:p>
        </p:txBody>
      </p:sp>
      <p:sp>
        <p:nvSpPr>
          <p:cNvPr id="30" name="TextBox 29"/>
          <p:cNvSpPr txBox="1"/>
          <p:nvPr/>
        </p:nvSpPr>
        <p:spPr>
          <a:xfrm>
            <a:off x="630579" y="4944887"/>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t>
            </a:r>
          </a:p>
        </p:txBody>
      </p:sp>
      <p:sp>
        <p:nvSpPr>
          <p:cNvPr id="11"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Example - BIC</a:t>
            </a:r>
          </a:p>
        </p:txBody>
      </p:sp>
    </p:spTree>
    <p:extLst>
      <p:ext uri="{BB962C8B-B14F-4D97-AF65-F5344CB8AC3E}">
        <p14:creationId xmlns:p14="http://schemas.microsoft.com/office/powerpoint/2010/main" val="26510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25" grpId="0" animBg="1"/>
      <p:bldP spid="15" grpId="0" animBg="1"/>
      <p:bldP spid="16" grpId="0" animBg="1"/>
      <p:bldP spid="17"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64400" y="2504003"/>
            <a:ext cx="8490914" cy="3463327"/>
          </a:xfrm>
        </p:spPr>
        <p:txBody>
          <a:bodyPr>
            <a:noAutofit/>
          </a:bodyPr>
          <a:lstStyle/>
          <a:p>
            <a:pPr marL="0" indent="0">
              <a:spcAft>
                <a:spcPts val="1000"/>
              </a:spcAft>
              <a:buNone/>
            </a:pPr>
            <a:r>
              <a:rPr lang="en-US" sz="2800" dirty="0">
                <a:solidFill>
                  <a:srgbClr val="000000"/>
                </a:solidFill>
              </a:rPr>
              <a:t>There are several factors that are affecting your student participation during cold supper:</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Student preference between shelf stable and fresh meals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Unpopular menu items are offered</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Not reaching out to community</a:t>
            </a:r>
          </a:p>
        </p:txBody>
      </p:sp>
      <p:sp>
        <p:nvSpPr>
          <p:cNvPr id="4"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Activity</a:t>
            </a:r>
          </a:p>
        </p:txBody>
      </p:sp>
      <p:sp>
        <p:nvSpPr>
          <p:cNvPr id="5" name="Rectangle 4"/>
          <p:cNvSpPr/>
          <p:nvPr/>
        </p:nvSpPr>
        <p:spPr>
          <a:xfrm>
            <a:off x="1744675" y="1228366"/>
            <a:ext cx="5654651" cy="1200329"/>
          </a:xfrm>
          <a:prstGeom prst="rect">
            <a:avLst/>
          </a:prstGeom>
          <a:solidFill>
            <a:srgbClr val="8DC94E"/>
          </a:solidFill>
        </p:spPr>
        <p:txBody>
          <a:bodyPr wrap="square">
            <a:spAutoFit/>
          </a:bodyPr>
          <a:lstStyle/>
          <a:p>
            <a:pPr lvl="0" algn="ctr">
              <a:spcBef>
                <a:spcPct val="20000"/>
              </a:spcBef>
              <a:spcAft>
                <a:spcPts val="1000"/>
              </a:spcAft>
            </a:pPr>
            <a:r>
              <a:rPr lang="en-US" sz="3600" dirty="0">
                <a:solidFill>
                  <a:schemeClr val="bg1"/>
                </a:solidFill>
              </a:rPr>
              <a:t>Identify the correct slice of DPIE in the following activity.</a:t>
            </a:r>
          </a:p>
        </p:txBody>
      </p:sp>
    </p:spTree>
    <p:extLst>
      <p:ext uri="{BB962C8B-B14F-4D97-AF65-F5344CB8AC3E}">
        <p14:creationId xmlns:p14="http://schemas.microsoft.com/office/powerpoint/2010/main" val="859269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opLeftP"/>
          <p:cNvPicPr>
            <a:picLocks noChangeAspect="1"/>
          </p:cNvPicPr>
          <p:nvPr/>
        </p:nvPicPr>
        <p:blipFill>
          <a:blip r:embed="rId3">
            <a:extLst>
              <a:ext uri="{BEBA8EAE-BF5A-486C-A8C5-ECC9F3942E4B}">
                <a14:imgProps xmlns:a14="http://schemas.microsoft.com/office/drawing/2010/main">
                  <a14:imgLayer r:embed="rId4">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30" name="Pie Tin"/>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pic>
        <p:nvPicPr>
          <p:cNvPr id="5" name="PieSlice"/>
          <p:cNvPicPr>
            <a:picLocks noChangeAspect="1"/>
          </p:cNvPicPr>
          <p:nvPr/>
        </p:nvPicPr>
        <p:blipFill>
          <a:blip r:embed="rId7"/>
          <a:stretch>
            <a:fillRect/>
          </a:stretch>
        </p:blipFill>
        <p:spPr>
          <a:xfrm>
            <a:off x="4086905" y="710380"/>
            <a:ext cx="5044569" cy="4022670"/>
          </a:xfrm>
          <a:prstGeom prst="rect">
            <a:avLst/>
          </a:prstGeom>
        </p:spPr>
      </p:pic>
      <p:sp>
        <p:nvSpPr>
          <p:cNvPr id="7" name="Rectangle 6"/>
          <p:cNvSpPr/>
          <p:nvPr/>
        </p:nvSpPr>
        <p:spPr>
          <a:xfrm>
            <a:off x="4543108" y="2761467"/>
            <a:ext cx="4132162"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You notice a major decline in student participation on Tuesday’s and Wednesday’s.</a:t>
            </a:r>
          </a:p>
        </p:txBody>
      </p:sp>
      <p:sp>
        <p:nvSpPr>
          <p:cNvPr id="8" name="TextBox 7"/>
          <p:cNvSpPr txBox="1"/>
          <p:nvPr/>
        </p:nvSpPr>
        <p:spPr>
          <a:xfrm>
            <a:off x="3541953" y="4833257"/>
            <a:ext cx="51387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What slice of D-P-I-E is this?</a:t>
            </a:r>
          </a:p>
        </p:txBody>
      </p:sp>
      <p:pic>
        <p:nvPicPr>
          <p:cNvPr id="25" name="TopRightP" hidden="1"/>
          <p:cNvPicPr>
            <a:picLocks noChangeAspect="1"/>
          </p:cNvPicPr>
          <p:nvPr/>
        </p:nvPicPr>
        <p:blipFill>
          <a:blip r:embed="rId3">
            <a:extLst>
              <a:ext uri="{BEBA8EAE-BF5A-486C-A8C5-ECC9F3942E4B}">
                <a14:imgProps xmlns:a14="http://schemas.microsoft.com/office/drawing/2010/main">
                  <a14:imgLayer r:embed="rId4">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hidden="1"/>
          <p:cNvPicPr>
            <a:picLocks noChangeAspect="1"/>
          </p:cNvPicPr>
          <p:nvPr/>
        </p:nvPicPr>
        <p:blipFill>
          <a:blip r:embed="rId3">
            <a:extLst>
              <a:ext uri="{BEBA8EAE-BF5A-486C-A8C5-ECC9F3942E4B}">
                <a14:imgProps xmlns:a14="http://schemas.microsoft.com/office/drawing/2010/main">
                  <a14:imgLayer r:embed="rId4">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3">
            <a:extLst>
              <a:ext uri="{BEBA8EAE-BF5A-486C-A8C5-ECC9F3942E4B}">
                <a14:imgProps xmlns:a14="http://schemas.microsoft.com/office/drawing/2010/main">
                  <a14:imgLayer r:embed="rId4">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2145124" y="1928943"/>
            <a:ext cx="1494100" cy="1494100"/>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590524" y="1925345"/>
            <a:ext cx="1494100" cy="1494100"/>
          </a:xfrm>
          <a:prstGeom prst="rect">
            <a:avLst/>
          </a:prstGeom>
        </p:spPr>
      </p:pic>
      <p:pic>
        <p:nvPicPr>
          <p:cNvPr id="6" name="Picture 5">
            <a:hlinkClick r:id="rId8" action="ppaction://hlinksldjump"/>
          </p:cNvPr>
          <p:cNvPicPr>
            <a:picLocks noChangeAspect="1"/>
          </p:cNvPicPr>
          <p:nvPr/>
        </p:nvPicPr>
        <p:blipFill>
          <a:blip r:embed="rId12"/>
          <a:stretch>
            <a:fillRect/>
          </a:stretch>
        </p:blipFill>
        <p:spPr>
          <a:xfrm>
            <a:off x="603939" y="3470314"/>
            <a:ext cx="1494100" cy="1494100"/>
          </a:xfrm>
          <a:prstGeom prst="rect">
            <a:avLst/>
          </a:prstGeom>
        </p:spPr>
      </p:pic>
      <p:pic>
        <p:nvPicPr>
          <p:cNvPr id="9" name="Picture 8">
            <a:hlinkClick r:id="rId8" action="ppaction://hlinksldjump"/>
          </p:cNvPr>
          <p:cNvPicPr>
            <a:picLocks noChangeAspect="1"/>
          </p:cNvPicPr>
          <p:nvPr/>
        </p:nvPicPr>
        <p:blipFill>
          <a:blip r:embed="rId13"/>
          <a:stretch>
            <a:fillRect/>
          </a:stretch>
        </p:blipFill>
        <p:spPr>
          <a:xfrm>
            <a:off x="2126948" y="3466585"/>
            <a:ext cx="1494100" cy="1494100"/>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In Action</a:t>
            </a:r>
          </a:p>
        </p:txBody>
      </p:sp>
      <p:sp>
        <p:nvSpPr>
          <p:cNvPr id="2" name="TextBox 1"/>
          <p:cNvSpPr txBox="1"/>
          <p:nvPr/>
        </p:nvSpPr>
        <p:spPr>
          <a:xfrm>
            <a:off x="4181846" y="5394394"/>
            <a:ext cx="3021262" cy="548640"/>
          </a:xfrm>
          <a:prstGeom prst="rect">
            <a:avLst/>
          </a:prstGeom>
          <a:solidFill>
            <a:srgbClr val="6C2E9B"/>
          </a:solidFill>
        </p:spPr>
        <p:txBody>
          <a:bodyPr vert="horz" wrap="square" lIns="91440" tIns="45720" rIns="91440" bIns="45720" rtlCol="0">
            <a:normAutofit/>
          </a:bodyPr>
          <a:lstStyle/>
          <a:p>
            <a:pPr marL="0" indent="0" algn="ctr">
              <a:buNone/>
            </a:pPr>
            <a:r>
              <a:rPr lang="en-US" sz="2800" b="1" dirty="0">
                <a:solidFill>
                  <a:schemeClr val="bg1"/>
                </a:solidFill>
              </a:rPr>
              <a:t>Diagnose</a:t>
            </a:r>
          </a:p>
        </p:txBody>
      </p:sp>
    </p:spTree>
    <p:extLst>
      <p:ext uri="{BB962C8B-B14F-4D97-AF65-F5344CB8AC3E}">
        <p14:creationId xmlns:p14="http://schemas.microsoft.com/office/powerpoint/2010/main" val="3125951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pic>
        <p:nvPicPr>
          <p:cNvPr id="5" name="PieSlice"/>
          <p:cNvPicPr>
            <a:picLocks noChangeAspect="1"/>
          </p:cNvPicPr>
          <p:nvPr/>
        </p:nvPicPr>
        <p:blipFill>
          <a:blip r:embed="rId5"/>
          <a:stretch>
            <a:fillRect/>
          </a:stretch>
        </p:blipFill>
        <p:spPr>
          <a:xfrm>
            <a:off x="3961243" y="710379"/>
            <a:ext cx="5170232" cy="4122877"/>
          </a:xfrm>
          <a:prstGeom prst="rect">
            <a:avLst/>
          </a:prstGeom>
        </p:spPr>
      </p:pic>
      <p:sp>
        <p:nvSpPr>
          <p:cNvPr id="7" name="Rectangle 6"/>
          <p:cNvSpPr/>
          <p:nvPr/>
        </p:nvSpPr>
        <p:spPr>
          <a:xfrm>
            <a:off x="4363924" y="2699768"/>
            <a:ext cx="4364869"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You realize on Tuesday and  Wednesday you are serving the shelf-stable meals</a:t>
            </a:r>
            <a:r>
              <a:rPr kumimoji="0" lang="en-US" sz="2200" b="1" i="0" u="none" strike="noStrike" kern="1200" cap="none" spc="0" normalizeH="0" noProof="0" dirty="0">
                <a:ln>
                  <a:noFill/>
                </a:ln>
                <a:solidFill>
                  <a:prstClr val="white"/>
                </a:solidFill>
                <a:effectLst/>
                <a:uLnTx/>
                <a:uFillTx/>
                <a:latin typeface="Calibri"/>
                <a:ea typeface="+mn-ea"/>
                <a:cs typeface="+mn-cs"/>
              </a:rPr>
              <a:t> and</a:t>
            </a:r>
            <a:r>
              <a:rPr kumimoji="0" lang="en-US" sz="2200" b="1" i="0" u="none" strike="noStrike" kern="1200" cap="none" spc="0" normalizeH="0" baseline="0" noProof="0" dirty="0">
                <a:ln>
                  <a:noFill/>
                </a:ln>
                <a:solidFill>
                  <a:prstClr val="white"/>
                </a:solidFill>
                <a:effectLst/>
                <a:uLnTx/>
                <a:uFillTx/>
                <a:latin typeface="Calibri"/>
                <a:ea typeface="+mn-ea"/>
                <a:cs typeface="+mn-cs"/>
              </a:rPr>
              <a:t> switch to serving fresh supper meals</a:t>
            </a:r>
            <a:r>
              <a:rPr kumimoji="0" lang="en-US" sz="2200" b="0" i="0" u="none" strike="noStrike" kern="1200" cap="none" spc="0" normalizeH="0" baseline="0" noProof="0" dirty="0">
                <a:ln>
                  <a:noFill/>
                </a:ln>
                <a:solidFill>
                  <a:prstClr val="white"/>
                </a:solidFill>
                <a:effectLst/>
                <a:uLnTx/>
                <a:uFillTx/>
                <a:latin typeface="Calibri"/>
                <a:ea typeface="+mn-ea"/>
                <a:cs typeface="+mn-cs"/>
              </a:rPr>
              <a:t>.</a:t>
            </a:r>
          </a:p>
        </p:txBody>
      </p:sp>
      <p:sp>
        <p:nvSpPr>
          <p:cNvPr id="8" name="TextBox 7"/>
          <p:cNvSpPr txBox="1"/>
          <p:nvPr/>
        </p:nvSpPr>
        <p:spPr>
          <a:xfrm>
            <a:off x="3541953" y="4833257"/>
            <a:ext cx="51387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What slice of D-P-I-E is this?</a:t>
            </a:r>
          </a:p>
        </p:txBody>
      </p:sp>
      <p:pic>
        <p:nvPicPr>
          <p:cNvPr id="15" name="TopLeftP"/>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a:hlinkClick r:id="rId8" action="ppaction://hlinksldjump"/>
          </p:cNvPr>
          <p:cNvPicPr>
            <a:picLocks noChangeAspect="1"/>
          </p:cNvPicPr>
          <p:nvPr/>
        </p:nvPicPr>
        <p:blipFill>
          <a:blip r:embed="rId9"/>
          <a:stretch>
            <a:fillRect/>
          </a:stretch>
        </p:blipFill>
        <p:spPr>
          <a:xfrm>
            <a:off x="2145124" y="1928943"/>
            <a:ext cx="1494100" cy="1494100"/>
          </a:xfrm>
          <a:prstGeom prst="rect">
            <a:avLst/>
          </a:prstGeom>
        </p:spPr>
      </p:pic>
      <p:pic>
        <p:nvPicPr>
          <p:cNvPr id="4" name="Diagnose" hidden="1">
            <a:hlinkClick r:id="rId10" action="ppaction://hlinksldjump"/>
          </p:cNvPr>
          <p:cNvPicPr>
            <a:picLocks noChangeAspect="1"/>
          </p:cNvPicPr>
          <p:nvPr/>
        </p:nvPicPr>
        <p:blipFill>
          <a:blip r:embed="rId11"/>
          <a:stretch>
            <a:fillRect/>
          </a:stretch>
        </p:blipFill>
        <p:spPr>
          <a:xfrm>
            <a:off x="590524" y="1925345"/>
            <a:ext cx="1494100" cy="1494100"/>
          </a:xfrm>
          <a:prstGeom prst="rect">
            <a:avLst/>
          </a:prstGeom>
        </p:spPr>
      </p:pic>
      <p:pic>
        <p:nvPicPr>
          <p:cNvPr id="6" name="Evaluate">
            <a:hlinkClick r:id="rId8" action="ppaction://hlinksldjump"/>
          </p:cNvPr>
          <p:cNvPicPr>
            <a:picLocks noChangeAspect="1"/>
          </p:cNvPicPr>
          <p:nvPr/>
        </p:nvPicPr>
        <p:blipFill>
          <a:blip r:embed="rId12"/>
          <a:stretch>
            <a:fillRect/>
          </a:stretch>
        </p:blipFill>
        <p:spPr>
          <a:xfrm>
            <a:off x="603939" y="3470314"/>
            <a:ext cx="1494100" cy="1494100"/>
          </a:xfrm>
          <a:prstGeom prst="rect">
            <a:avLst/>
          </a:prstGeom>
        </p:spPr>
      </p:pic>
      <p:pic>
        <p:nvPicPr>
          <p:cNvPr id="9" name="Implement">
            <a:hlinkClick r:id="rId13" action="ppaction://hlinksldjump"/>
          </p:cNvPr>
          <p:cNvPicPr>
            <a:picLocks noChangeAspect="1"/>
          </p:cNvPicPr>
          <p:nvPr/>
        </p:nvPicPr>
        <p:blipFill>
          <a:blip r:embed="rId14"/>
          <a:stretch>
            <a:fillRect/>
          </a:stretch>
        </p:blipFill>
        <p:spPr>
          <a:xfrm>
            <a:off x="2126948" y="3466585"/>
            <a:ext cx="1494100" cy="1494100"/>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In Action</a:t>
            </a:r>
          </a:p>
        </p:txBody>
      </p:sp>
      <p:sp>
        <p:nvSpPr>
          <p:cNvPr id="17" name="TextBox 16"/>
          <p:cNvSpPr txBox="1"/>
          <p:nvPr/>
        </p:nvSpPr>
        <p:spPr>
          <a:xfrm>
            <a:off x="4181846" y="5394394"/>
            <a:ext cx="3021262" cy="548640"/>
          </a:xfrm>
          <a:prstGeom prst="rect">
            <a:avLst/>
          </a:prstGeom>
          <a:solidFill>
            <a:srgbClr val="6C2E9B"/>
          </a:solidFill>
        </p:spPr>
        <p:txBody>
          <a:bodyPr vert="horz" wrap="square" lIns="91440" tIns="45720" rIns="91440" bIns="45720" rtlCol="0">
            <a:normAutofit/>
          </a:bodyPr>
          <a:lstStyle/>
          <a:p>
            <a:pPr marL="0" indent="0" algn="ctr">
              <a:buNone/>
            </a:pPr>
            <a:r>
              <a:rPr lang="en-US" sz="2800" b="1" dirty="0">
                <a:solidFill>
                  <a:schemeClr val="bg1"/>
                </a:solidFill>
              </a:rPr>
              <a:t>Implement</a:t>
            </a:r>
          </a:p>
        </p:txBody>
      </p:sp>
    </p:spTree>
    <p:extLst>
      <p:ext uri="{BB962C8B-B14F-4D97-AF65-F5344CB8AC3E}">
        <p14:creationId xmlns:p14="http://schemas.microsoft.com/office/powerpoint/2010/main" val="321311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pic>
        <p:nvPicPr>
          <p:cNvPr id="5" name="PieSlice"/>
          <p:cNvPicPr>
            <a:picLocks noChangeAspect="1"/>
          </p:cNvPicPr>
          <p:nvPr/>
        </p:nvPicPr>
        <p:blipFill>
          <a:blip r:embed="rId5"/>
          <a:stretch>
            <a:fillRect/>
          </a:stretch>
        </p:blipFill>
        <p:spPr>
          <a:xfrm>
            <a:off x="4086905" y="710380"/>
            <a:ext cx="5044569" cy="4022670"/>
          </a:xfrm>
          <a:prstGeom prst="rect">
            <a:avLst/>
          </a:prstGeom>
        </p:spPr>
      </p:pic>
      <p:sp>
        <p:nvSpPr>
          <p:cNvPr id="7" name="Rectangle 6"/>
          <p:cNvSpPr/>
          <p:nvPr/>
        </p:nvSpPr>
        <p:spPr>
          <a:xfrm>
            <a:off x="4638009" y="2830575"/>
            <a:ext cx="3776038"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Review cold supper menu on low participation days to determine possible causes.</a:t>
            </a:r>
          </a:p>
        </p:txBody>
      </p:sp>
      <p:sp>
        <p:nvSpPr>
          <p:cNvPr id="8" name="TextBox 7"/>
          <p:cNvSpPr txBox="1"/>
          <p:nvPr/>
        </p:nvSpPr>
        <p:spPr>
          <a:xfrm>
            <a:off x="3541953" y="4833257"/>
            <a:ext cx="51387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What slice of D-P-I-E is this?</a:t>
            </a:r>
          </a:p>
        </p:txBody>
      </p:sp>
      <p:pic>
        <p:nvPicPr>
          <p:cNvPr id="15" name="TopLeftP"/>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a:hlinkClick r:id="rId8" action="ppaction://hlinksldjump"/>
          </p:cNvPr>
          <p:cNvPicPr>
            <a:picLocks noChangeAspect="1"/>
          </p:cNvPicPr>
          <p:nvPr/>
        </p:nvPicPr>
        <p:blipFill>
          <a:blip r:embed="rId9"/>
          <a:stretch>
            <a:fillRect/>
          </a:stretch>
        </p:blipFill>
        <p:spPr>
          <a:xfrm>
            <a:off x="2145124" y="1813193"/>
            <a:ext cx="1494100" cy="1494100"/>
          </a:xfrm>
          <a:prstGeom prst="rect">
            <a:avLst/>
          </a:prstGeom>
        </p:spPr>
      </p:pic>
      <p:pic>
        <p:nvPicPr>
          <p:cNvPr id="4" name="Diagnose" hidden="1">
            <a:hlinkClick r:id="rId10" action="ppaction://hlinksldjump"/>
          </p:cNvPr>
          <p:cNvPicPr>
            <a:picLocks noChangeAspect="1"/>
          </p:cNvPicPr>
          <p:nvPr/>
        </p:nvPicPr>
        <p:blipFill>
          <a:blip r:embed="rId11"/>
          <a:stretch>
            <a:fillRect/>
          </a:stretch>
        </p:blipFill>
        <p:spPr>
          <a:xfrm>
            <a:off x="590524" y="1925345"/>
            <a:ext cx="1494100" cy="1494100"/>
          </a:xfrm>
          <a:prstGeom prst="rect">
            <a:avLst/>
          </a:prstGeom>
        </p:spPr>
      </p:pic>
      <p:pic>
        <p:nvPicPr>
          <p:cNvPr id="6" name="Evaluate">
            <a:hlinkClick r:id="rId12" action="ppaction://hlinksldjump"/>
          </p:cNvPr>
          <p:cNvPicPr>
            <a:picLocks noChangeAspect="1"/>
          </p:cNvPicPr>
          <p:nvPr/>
        </p:nvPicPr>
        <p:blipFill>
          <a:blip r:embed="rId13"/>
          <a:stretch>
            <a:fillRect/>
          </a:stretch>
        </p:blipFill>
        <p:spPr>
          <a:xfrm>
            <a:off x="488191" y="3412442"/>
            <a:ext cx="1494100" cy="1494100"/>
          </a:xfrm>
          <a:prstGeom prst="rect">
            <a:avLst/>
          </a:prstGeom>
        </p:spPr>
      </p:pic>
      <p:pic>
        <p:nvPicPr>
          <p:cNvPr id="9" name="Implement" hidden="1">
            <a:hlinkClick r:id="rId14" action="ppaction://hlinksldjump"/>
          </p:cNvPr>
          <p:cNvPicPr>
            <a:picLocks noChangeAspect="1"/>
          </p:cNvPicPr>
          <p:nvPr/>
        </p:nvPicPr>
        <p:blipFill>
          <a:blip r:embed="rId15"/>
          <a:stretch>
            <a:fillRect/>
          </a:stretch>
        </p:blipFill>
        <p:spPr>
          <a:xfrm>
            <a:off x="2126948" y="3466585"/>
            <a:ext cx="1494100" cy="1494100"/>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In Action</a:t>
            </a:r>
          </a:p>
        </p:txBody>
      </p:sp>
      <p:sp>
        <p:nvSpPr>
          <p:cNvPr id="17" name="TextBox 16"/>
          <p:cNvSpPr txBox="1"/>
          <p:nvPr/>
        </p:nvSpPr>
        <p:spPr>
          <a:xfrm>
            <a:off x="4181846" y="5394394"/>
            <a:ext cx="3021262" cy="548640"/>
          </a:xfrm>
          <a:prstGeom prst="rect">
            <a:avLst/>
          </a:prstGeom>
          <a:solidFill>
            <a:srgbClr val="6C2E9B"/>
          </a:solidFill>
        </p:spPr>
        <p:txBody>
          <a:bodyPr vert="horz" wrap="square" lIns="91440" tIns="45720" rIns="91440" bIns="45720" rtlCol="0">
            <a:normAutofit/>
          </a:bodyPr>
          <a:lstStyle/>
          <a:p>
            <a:pPr marL="0" indent="0" algn="ctr">
              <a:buNone/>
            </a:pPr>
            <a:r>
              <a:rPr lang="en-US" sz="2800" b="1" dirty="0">
                <a:solidFill>
                  <a:schemeClr val="bg1"/>
                </a:solidFill>
              </a:rPr>
              <a:t>Prescribe</a:t>
            </a:r>
          </a:p>
        </p:txBody>
      </p:sp>
    </p:spTree>
    <p:extLst>
      <p:ext uri="{BB962C8B-B14F-4D97-AF65-F5344CB8AC3E}">
        <p14:creationId xmlns:p14="http://schemas.microsoft.com/office/powerpoint/2010/main" val="78539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e Tin"/>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0500" y1="36200" x2="77900" y2="34000"/>
                        <a14:foregroundMark x1="79000" y1="35500" x2="79000" y2="35500"/>
                        <a14:foregroundMark x1="82400" y1="29300" x2="82400" y2="29300"/>
                        <a14:foregroundMark x1="85200" y1="31200" x2="85200" y2="31200"/>
                        <a14:foregroundMark x1="87400" y1="39300" x2="83800" y2="61000"/>
                        <a14:foregroundMark x1="11200" y1="23800" x2="11200" y2="23800"/>
                        <a14:foregroundMark x1="10700" y1="22600" x2="6200" y2="31900"/>
                        <a14:foregroundMark x1="5000" y1="33800" x2="3300" y2="40700"/>
                        <a14:foregroundMark x1="2900" y1="42400" x2="2600" y2="48600"/>
                        <a14:foregroundMark x1="2600" y1="50000" x2="2900" y2="57900"/>
                        <a14:foregroundMark x1="3800" y1="60500" x2="4300" y2="62900"/>
                        <a14:foregroundMark x1="87100" y1="65000" x2="87100" y2="65000"/>
                        <a14:foregroundMark x1="56000" y1="97400" x2="56000" y2="97400"/>
                        <a14:foregroundMark x1="88600" y1="20500" x2="91200" y2="25000"/>
                        <a14:foregroundMark x1="92400" y1="27600" x2="95500" y2="34300"/>
                        <a14:foregroundMark x1="95700" y1="36000" x2="96200" y2="40700"/>
                        <a14:foregroundMark x1="96400" y1="41900" x2="97600" y2="47400"/>
                        <a14:foregroundMark x1="96900" y1="49000" x2="96400" y2="57400"/>
                        <a14:foregroundMark x1="97600" y1="50000" x2="96900" y2="56000"/>
                        <a14:foregroundMark x1="96000" y1="58300" x2="95500" y2="64300"/>
                        <a14:foregroundMark x1="95700" y1="64000" x2="92900" y2="69800"/>
                        <a14:foregroundMark x1="92900" y1="70200" x2="90200" y2="74500"/>
                        <a14:foregroundMark x1="90200" y1="75500" x2="86200" y2="81900"/>
                        <a14:backgroundMark x1="900" y1="43700" x2="900" y2="43700"/>
                      </a14:backgroundRemoval>
                    </a14:imgEffect>
                  </a14:imgLayer>
                </a14:imgProps>
              </a:ext>
            </a:extLst>
          </a:blip>
          <a:stretch>
            <a:fillRect/>
          </a:stretch>
        </p:blipFill>
        <p:spPr>
          <a:xfrm>
            <a:off x="3919" y="1319251"/>
            <a:ext cx="4177927" cy="4177927"/>
          </a:xfrm>
          <a:prstGeom prst="rect">
            <a:avLst/>
          </a:prstGeom>
        </p:spPr>
      </p:pic>
      <p:pic>
        <p:nvPicPr>
          <p:cNvPr id="5" name="PieSlice"/>
          <p:cNvPicPr>
            <a:picLocks noChangeAspect="1"/>
          </p:cNvPicPr>
          <p:nvPr/>
        </p:nvPicPr>
        <p:blipFill>
          <a:blip r:embed="rId5"/>
          <a:stretch>
            <a:fillRect/>
          </a:stretch>
        </p:blipFill>
        <p:spPr>
          <a:xfrm>
            <a:off x="4086905" y="710380"/>
            <a:ext cx="5044569" cy="4022670"/>
          </a:xfrm>
          <a:prstGeom prst="rect">
            <a:avLst/>
          </a:prstGeom>
        </p:spPr>
      </p:pic>
      <p:sp>
        <p:nvSpPr>
          <p:cNvPr id="7" name="Rectangle 6"/>
          <p:cNvSpPr/>
          <p:nvPr/>
        </p:nvSpPr>
        <p:spPr>
          <a:xfrm>
            <a:off x="4584191" y="2788423"/>
            <a:ext cx="3923108" cy="11079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Determine if an increase occurred after changes were implemented.</a:t>
            </a:r>
          </a:p>
        </p:txBody>
      </p:sp>
      <p:sp>
        <p:nvSpPr>
          <p:cNvPr id="8" name="TextBox 7"/>
          <p:cNvSpPr txBox="1"/>
          <p:nvPr/>
        </p:nvSpPr>
        <p:spPr>
          <a:xfrm>
            <a:off x="3541953" y="4833257"/>
            <a:ext cx="51387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What slice of D-P-I-E is this?</a:t>
            </a:r>
          </a:p>
        </p:txBody>
      </p:sp>
      <p:pic>
        <p:nvPicPr>
          <p:cNvPr id="15" name="TopLeftP"/>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a:off x="7263" y="1275709"/>
            <a:ext cx="2095517" cy="2100194"/>
          </a:xfrm>
          <a:prstGeom prst="rect">
            <a:avLst/>
          </a:prstGeom>
        </p:spPr>
      </p:pic>
      <p:pic>
        <p:nvPicPr>
          <p:cNvPr id="25" name="TopRightP"/>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H="1">
            <a:off x="2063896" y="1275709"/>
            <a:ext cx="2095517" cy="2100194"/>
          </a:xfrm>
          <a:prstGeom prst="rect">
            <a:avLst/>
          </a:prstGeom>
        </p:spPr>
      </p:pic>
      <p:pic>
        <p:nvPicPr>
          <p:cNvPr id="26" name="SliceBRight"/>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rot="5400000" flipH="1">
            <a:off x="2039018" y="3340083"/>
            <a:ext cx="2095517" cy="2100194"/>
          </a:xfrm>
          <a:prstGeom prst="rect">
            <a:avLst/>
          </a:prstGeom>
        </p:spPr>
      </p:pic>
      <p:pic>
        <p:nvPicPr>
          <p:cNvPr id="27" name="SliceBLeft" hidden="1"/>
          <p:cNvPicPr>
            <a:picLocks noChangeAspect="1"/>
          </p:cNvPicPr>
          <p:nvPr/>
        </p:nvPicPr>
        <p:blipFill>
          <a:blip r:embed="rId6">
            <a:extLst>
              <a:ext uri="{BEBA8EAE-BF5A-486C-A8C5-ECC9F3942E4B}">
                <a14:imgProps xmlns:a14="http://schemas.microsoft.com/office/drawing/2010/main">
                  <a14:imgLayer r:embed="rId7">
                    <a14:imgEffect>
                      <a14:backgroundRemoval t="2673" b="100000" l="0" r="100000">
                        <a14:foregroundMark x1="77455" y1="97550" x2="77455" y2="97550"/>
                        <a14:foregroundMark x1="73661" y1="97550" x2="73661" y2="97550"/>
                        <a14:foregroundMark x1="8036" y1="93318" x2="8036" y2="93318"/>
                        <a14:foregroundMark x1="9821" y1="91314" x2="9821" y2="91314"/>
                        <a14:foregroundMark x1="7589" y1="87305" x2="7589" y2="87305"/>
                        <a14:foregroundMark x1="8036" y1="82183" x2="8036" y2="81292"/>
                        <a14:foregroundMark x1="8482" y1="78842" x2="8482" y2="78842"/>
                        <a14:foregroundMark x1="9375" y1="75278" x2="9375" y2="75278"/>
                        <a14:foregroundMark x1="10491" y1="69710" x2="10491" y2="69710"/>
                        <a14:foregroundMark x1="11161" y1="67261" x2="11161" y2="67261"/>
                        <a14:foregroundMark x1="12946" y1="63252" x2="13616" y2="61915"/>
                        <a14:foregroundMark x1="18973" y1="53229" x2="18973" y2="53229"/>
                        <a14:foregroundMark x1="21652" y1="47661" x2="21652" y2="47661"/>
                        <a14:foregroundMark x1="23884" y1="45657" x2="24554" y2="44989"/>
                        <a14:foregroundMark x1="25893" y1="43207" x2="37723" y2="28953"/>
                        <a14:foregroundMark x1="48438" y1="21381" x2="68750" y2="11359"/>
                        <a14:foregroundMark x1="69420" y1="11581" x2="80134" y2="8241"/>
                        <a14:foregroundMark x1="79911" y1="8241" x2="95982" y2="6459"/>
                        <a14:foregroundMark x1="94420" y1="6904" x2="99777" y2="7127"/>
                        <a14:foregroundMark x1="7143" y1="99109" x2="8036" y2="85301"/>
                        <a14:backgroundMark x1="6473" y1="97996" x2="6473" y2="97996"/>
                        <a14:backgroundMark x1="6473" y1="86637" x2="6473" y2="86637"/>
                        <a14:backgroundMark x1="10938" y1="68151" x2="10938" y2="68151"/>
                      </a14:backgroundRemoval>
                    </a14:imgEffect>
                  </a14:imgLayer>
                </a14:imgProps>
              </a:ext>
            </a:extLst>
          </a:blip>
          <a:stretch>
            <a:fillRect/>
          </a:stretch>
        </p:blipFill>
        <p:spPr>
          <a:xfrm flipV="1">
            <a:off x="4386" y="3315465"/>
            <a:ext cx="2095517" cy="2100194"/>
          </a:xfrm>
          <a:prstGeom prst="rect">
            <a:avLst/>
          </a:prstGeom>
        </p:spPr>
      </p:pic>
      <p:pic>
        <p:nvPicPr>
          <p:cNvPr id="3" name="Prescribe" hidden="1">
            <a:hlinkClick r:id="rId8" action="ppaction://hlinksldjump"/>
          </p:cNvPr>
          <p:cNvPicPr>
            <a:picLocks noChangeAspect="1"/>
          </p:cNvPicPr>
          <p:nvPr/>
        </p:nvPicPr>
        <p:blipFill>
          <a:blip r:embed="rId9"/>
          <a:stretch>
            <a:fillRect/>
          </a:stretch>
        </p:blipFill>
        <p:spPr>
          <a:xfrm>
            <a:off x="2145124" y="1928943"/>
            <a:ext cx="1494100" cy="1494100"/>
          </a:xfrm>
          <a:prstGeom prst="rect">
            <a:avLst/>
          </a:prstGeom>
        </p:spPr>
      </p:pic>
      <p:pic>
        <p:nvPicPr>
          <p:cNvPr id="4" name="Diagnose" hidden="1">
            <a:hlinkClick r:id="rId10" action="ppaction://hlinksldjump"/>
          </p:cNvPr>
          <p:cNvPicPr>
            <a:picLocks noChangeAspect="1"/>
          </p:cNvPicPr>
          <p:nvPr/>
        </p:nvPicPr>
        <p:blipFill>
          <a:blip r:embed="rId11"/>
          <a:stretch>
            <a:fillRect/>
          </a:stretch>
        </p:blipFill>
        <p:spPr>
          <a:xfrm>
            <a:off x="590524" y="1925345"/>
            <a:ext cx="1494100" cy="1494100"/>
          </a:xfrm>
          <a:prstGeom prst="rect">
            <a:avLst/>
          </a:prstGeom>
        </p:spPr>
      </p:pic>
      <p:pic>
        <p:nvPicPr>
          <p:cNvPr id="6" name="Evaluate">
            <a:hlinkClick r:id="rId12" action="ppaction://hlinksldjump"/>
          </p:cNvPr>
          <p:cNvPicPr>
            <a:picLocks noChangeAspect="1"/>
          </p:cNvPicPr>
          <p:nvPr/>
        </p:nvPicPr>
        <p:blipFill>
          <a:blip r:embed="rId13"/>
          <a:stretch>
            <a:fillRect/>
          </a:stretch>
        </p:blipFill>
        <p:spPr>
          <a:xfrm>
            <a:off x="511344" y="3412439"/>
            <a:ext cx="1494100" cy="1494100"/>
          </a:xfrm>
          <a:prstGeom prst="rect">
            <a:avLst/>
          </a:prstGeom>
        </p:spPr>
      </p:pic>
      <p:pic>
        <p:nvPicPr>
          <p:cNvPr id="9" name="Implement" hidden="1">
            <a:hlinkClick r:id="rId14" action="ppaction://hlinksldjump"/>
          </p:cNvPr>
          <p:cNvPicPr>
            <a:picLocks noChangeAspect="1"/>
          </p:cNvPicPr>
          <p:nvPr/>
        </p:nvPicPr>
        <p:blipFill>
          <a:blip r:embed="rId15"/>
          <a:stretch>
            <a:fillRect/>
          </a:stretch>
        </p:blipFill>
        <p:spPr>
          <a:xfrm>
            <a:off x="2126948" y="3466585"/>
            <a:ext cx="1494100" cy="1494100"/>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In Action</a:t>
            </a:r>
          </a:p>
        </p:txBody>
      </p:sp>
      <p:sp>
        <p:nvSpPr>
          <p:cNvPr id="17" name="TextBox 16"/>
          <p:cNvSpPr txBox="1"/>
          <p:nvPr/>
        </p:nvSpPr>
        <p:spPr>
          <a:xfrm>
            <a:off x="4181846" y="5394394"/>
            <a:ext cx="3021262" cy="548640"/>
          </a:xfrm>
          <a:prstGeom prst="rect">
            <a:avLst/>
          </a:prstGeom>
          <a:solidFill>
            <a:srgbClr val="6C2E9B"/>
          </a:solidFill>
        </p:spPr>
        <p:txBody>
          <a:bodyPr vert="horz" wrap="square" lIns="91440" tIns="45720" rIns="91440" bIns="45720" rtlCol="0">
            <a:normAutofit/>
          </a:bodyPr>
          <a:lstStyle/>
          <a:p>
            <a:pPr marL="0" indent="0" algn="ctr">
              <a:buNone/>
            </a:pPr>
            <a:r>
              <a:rPr lang="en-US" sz="2800" b="1" dirty="0">
                <a:solidFill>
                  <a:schemeClr val="bg1"/>
                </a:solidFill>
              </a:rPr>
              <a:t>Evaluate</a:t>
            </a:r>
          </a:p>
        </p:txBody>
      </p:sp>
    </p:spTree>
    <p:extLst>
      <p:ext uri="{BB962C8B-B14F-4D97-AF65-F5344CB8AC3E}">
        <p14:creationId xmlns:p14="http://schemas.microsoft.com/office/powerpoint/2010/main" val="3061844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515109" y="1200619"/>
            <a:ext cx="8229600" cy="4773531"/>
          </a:xfrm>
        </p:spPr>
        <p:txBody>
          <a:bodyPr>
            <a:normAutofit/>
          </a:bodyPr>
          <a:lstStyle/>
          <a:p>
            <a:pPr marL="0" indent="0">
              <a:spcBef>
                <a:spcPts val="0"/>
              </a:spcBef>
              <a:spcAft>
                <a:spcPts val="1000"/>
              </a:spcAft>
              <a:buNone/>
            </a:pPr>
            <a:r>
              <a:rPr lang="en-US" sz="2800" dirty="0">
                <a:solidFill>
                  <a:srgbClr val="000000"/>
                </a:solidFill>
              </a:rPr>
              <a:t>Use DPIE to develop strategies to increase participation for each serving period: breakfast, lunch, snack and supper.</a:t>
            </a:r>
          </a:p>
          <a:p>
            <a:pPr marL="0" indent="0">
              <a:buNone/>
            </a:pPr>
            <a:endParaRPr lang="en-US" sz="2800" dirty="0">
              <a:solidFill>
                <a:srgbClr val="000000"/>
              </a:solidFill>
            </a:endParaRPr>
          </a:p>
        </p:txBody>
      </p:sp>
      <p:sp>
        <p:nvSpPr>
          <p:cNvPr id="5"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Increasing Participation</a:t>
            </a:r>
          </a:p>
        </p:txBody>
      </p:sp>
      <p:sp>
        <p:nvSpPr>
          <p:cNvPr id="6" name="Rectangle 5"/>
          <p:cNvSpPr/>
          <p:nvPr/>
        </p:nvSpPr>
        <p:spPr>
          <a:xfrm>
            <a:off x="557463" y="2668922"/>
            <a:ext cx="8029075" cy="954107"/>
          </a:xfrm>
          <a:prstGeom prst="rect">
            <a:avLst/>
          </a:prstGeom>
          <a:solidFill>
            <a:srgbClr val="8DC94E"/>
          </a:solidFill>
        </p:spPr>
        <p:txBody>
          <a:bodyPr wrap="square">
            <a:spAutoFit/>
          </a:bodyPr>
          <a:lstStyle/>
          <a:p>
            <a:pPr lvl="0" algn="ctr">
              <a:spcBef>
                <a:spcPct val="20000"/>
              </a:spcBef>
              <a:spcAft>
                <a:spcPts val="1000"/>
              </a:spcAft>
            </a:pPr>
            <a:r>
              <a:rPr lang="en-US" sz="2800" dirty="0">
                <a:solidFill>
                  <a:schemeClr val="bg1"/>
                </a:solidFill>
              </a:rPr>
              <a:t>Increasing participation is an obtainable goal when using DPIE.</a:t>
            </a:r>
          </a:p>
        </p:txBody>
      </p:sp>
      <p:pic>
        <p:nvPicPr>
          <p:cNvPr id="8" name="PieSlice"/>
          <p:cNvPicPr>
            <a:picLocks noChangeAspect="1"/>
          </p:cNvPicPr>
          <p:nvPr/>
        </p:nvPicPr>
        <p:blipFill>
          <a:blip r:embed="rId3"/>
          <a:stretch>
            <a:fillRect/>
          </a:stretch>
        </p:blipFill>
        <p:spPr>
          <a:xfrm>
            <a:off x="3097806" y="3850370"/>
            <a:ext cx="2948388" cy="2351121"/>
          </a:xfrm>
          <a:prstGeom prst="rect">
            <a:avLst/>
          </a:prstGeom>
        </p:spPr>
      </p:pic>
    </p:spTree>
    <p:extLst>
      <p:ext uri="{BB962C8B-B14F-4D97-AF65-F5344CB8AC3E}">
        <p14:creationId xmlns:p14="http://schemas.microsoft.com/office/powerpoint/2010/main" val="386546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1655" y="-152400"/>
            <a:ext cx="8915400" cy="5188828"/>
          </a:xfrm>
          <a:prstGeom prst="rect">
            <a:avLst/>
          </a:prstGeom>
          <a:solidFill>
            <a:schemeClr val="accent1">
              <a:lumMod val="20000"/>
              <a:lumOff val="80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990007" y="-284598"/>
            <a:ext cx="4648200" cy="8458200"/>
          </a:xfrm>
          <a:prstGeom prst="rect">
            <a:avLst/>
          </a:prstGeom>
          <a:solidFill>
            <a:schemeClr val="accent1">
              <a:lumMod val="20000"/>
              <a:lumOff val="80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Manual Operation 7"/>
          <p:cNvSpPr/>
          <p:nvPr/>
        </p:nvSpPr>
        <p:spPr>
          <a:xfrm rot="10800000">
            <a:off x="-672274" y="4201378"/>
            <a:ext cx="12573000" cy="4495800"/>
          </a:xfrm>
          <a:prstGeom prst="flowChartManualOperation">
            <a:avLst/>
          </a:prstGeom>
          <a:solidFill>
            <a:schemeClr val="bg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64210" y="5704775"/>
            <a:ext cx="1183992" cy="1468749"/>
          </a:xfrm>
          <a:prstGeom prst="rect">
            <a:avLst/>
          </a:prstGeom>
        </p:spPr>
      </p:pic>
      <p:grpSp>
        <p:nvGrpSpPr>
          <p:cNvPr id="47" name="Group 46"/>
          <p:cNvGrpSpPr/>
          <p:nvPr/>
        </p:nvGrpSpPr>
        <p:grpSpPr>
          <a:xfrm rot="21018339">
            <a:off x="1454580" y="3354171"/>
            <a:ext cx="5164606" cy="1897941"/>
            <a:chOff x="1419680" y="1639207"/>
            <a:chExt cx="5759689" cy="1761933"/>
          </a:xfrm>
        </p:grpSpPr>
        <p:sp>
          <p:nvSpPr>
            <p:cNvPr id="48" name="Rectangle 3"/>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9" name="Freeform: Shape 4"/>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0" name="Rectangle 3"/>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52" name="Group 51"/>
          <p:cNvGrpSpPr/>
          <p:nvPr/>
        </p:nvGrpSpPr>
        <p:grpSpPr>
          <a:xfrm>
            <a:off x="5266789" y="3071347"/>
            <a:ext cx="1057790" cy="990503"/>
            <a:chOff x="3048000" y="1676399"/>
            <a:chExt cx="2482850" cy="2362201"/>
          </a:xfrm>
          <a:scene3d>
            <a:camera prst="orthographicFront">
              <a:rot lat="0" lon="600000" rev="0"/>
            </a:camera>
            <a:lightRig rig="threePt" dir="t"/>
          </a:scene3d>
        </p:grpSpPr>
        <p:sp>
          <p:nvSpPr>
            <p:cNvPr id="55" name="Freeform: Shape 18"/>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effectLst/>
            <a:sp3d extrusionH="196850" contourW="6350" prstMaterial="metal">
              <a:bevelT w="425450" h="260350" prst="artDeco"/>
              <a:bevelB w="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6" name="Freeform: Shape 19"/>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a:no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7" name="Rectangle 56"/>
            <p:cNvSpPr/>
            <p:nvPr/>
          </p:nvSpPr>
          <p:spPr>
            <a:xfrm>
              <a:off x="3048000" y="3505200"/>
              <a:ext cx="2482850" cy="533400"/>
            </a:xfrm>
            <a:prstGeom prst="rect">
              <a:avLst/>
            </a:prstGeom>
            <a:solidFill>
              <a:srgbClr val="4C4A4B"/>
            </a:solidFill>
            <a:ln>
              <a:noFill/>
            </a:ln>
            <a:effectLst/>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30" name="Group 129"/>
          <p:cNvGrpSpPr/>
          <p:nvPr/>
        </p:nvGrpSpPr>
        <p:grpSpPr>
          <a:xfrm>
            <a:off x="4260803" y="3507375"/>
            <a:ext cx="792733" cy="743066"/>
            <a:chOff x="4260803" y="3507375"/>
            <a:chExt cx="792733" cy="743066"/>
          </a:xfrm>
        </p:grpSpPr>
        <p:pic>
          <p:nvPicPr>
            <p:cNvPr id="59"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5"/>
            <a:stretch>
              <a:fillRect/>
            </a:stretch>
          </p:blipFill>
          <p:spPr>
            <a:xfrm>
              <a:off x="4502136" y="3728998"/>
              <a:ext cx="392325" cy="299820"/>
            </a:xfrm>
            <a:prstGeom prst="rect">
              <a:avLst/>
            </a:prstGeom>
          </p:spPr>
        </p:pic>
        <p:pic>
          <p:nvPicPr>
            <p:cNvPr id="61" name="Picture 10" descr="Image result for potato wedges carto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766564" y="3658631"/>
              <a:ext cx="165619" cy="220277"/>
              <a:chOff x="5056414" y="3505199"/>
              <a:chExt cx="1409700" cy="1905000"/>
            </a:xfrm>
          </p:grpSpPr>
          <p:sp>
            <p:nvSpPr>
              <p:cNvPr id="63"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4"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0" name="Group 99"/>
          <p:cNvGrpSpPr/>
          <p:nvPr/>
        </p:nvGrpSpPr>
        <p:grpSpPr>
          <a:xfrm>
            <a:off x="1898400" y="3019235"/>
            <a:ext cx="1682999" cy="1029310"/>
            <a:chOff x="1898400" y="3019235"/>
            <a:chExt cx="1682999" cy="1029310"/>
          </a:xfrm>
        </p:grpSpPr>
        <p:grpSp>
          <p:nvGrpSpPr>
            <p:cNvPr id="40" name="Group 39"/>
            <p:cNvGrpSpPr/>
            <p:nvPr/>
          </p:nvGrpSpPr>
          <p:grpSpPr>
            <a:xfrm rot="21303439">
              <a:off x="1898400" y="3019235"/>
              <a:ext cx="1682999" cy="994749"/>
              <a:chOff x="3952873" y="1030287"/>
              <a:chExt cx="2289177" cy="1149761"/>
            </a:xfrm>
            <a:scene3d>
              <a:camera prst="orthographicFront">
                <a:rot lat="300000" lon="20699994" rev="0"/>
              </a:camera>
              <a:lightRig rig="threePt" dir="t"/>
            </a:scene3d>
          </p:grpSpPr>
          <p:sp>
            <p:nvSpPr>
              <p:cNvPr id="41" name="Freeform: Shape 7"/>
              <p:cNvSpPr/>
              <p:nvPr/>
            </p:nvSpPr>
            <p:spPr>
              <a:xfrm>
                <a:off x="3952873" y="1068388"/>
                <a:ext cx="1841500" cy="10795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079500">
                    <a:moveTo>
                      <a:pt x="0" y="831850"/>
                    </a:moveTo>
                    <a:lnTo>
                      <a:pt x="1841500" y="1079500"/>
                    </a:lnTo>
                    <a:lnTo>
                      <a:pt x="1816100" y="146050"/>
                    </a:lnTo>
                    <a:lnTo>
                      <a:pt x="374650" y="0"/>
                    </a:lnTo>
                    <a:lnTo>
                      <a:pt x="0" y="83185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Freeform: Shape 8"/>
              <p:cNvSpPr/>
              <p:nvPr/>
            </p:nvSpPr>
            <p:spPr>
              <a:xfrm>
                <a:off x="4327523" y="1030287"/>
                <a:ext cx="1758950" cy="158750"/>
              </a:xfrm>
              <a:custGeom>
                <a:avLst/>
                <a:gdLst>
                  <a:gd name="connsiteX0" fmla="*/ 0 w 1752600"/>
                  <a:gd name="connsiteY0" fmla="*/ 25400 h 171450"/>
                  <a:gd name="connsiteX1" fmla="*/ 1454150 w 1752600"/>
                  <a:gd name="connsiteY1" fmla="*/ 171450 h 171450"/>
                  <a:gd name="connsiteX2" fmla="*/ 1752600 w 1752600"/>
                  <a:gd name="connsiteY2" fmla="*/ 158750 h 171450"/>
                  <a:gd name="connsiteX3" fmla="*/ 304800 w 1752600"/>
                  <a:gd name="connsiteY3" fmla="*/ 0 h 171450"/>
                  <a:gd name="connsiteX4" fmla="*/ 0 w 1752600"/>
                  <a:gd name="connsiteY4" fmla="*/ 25400 h 171450"/>
                  <a:gd name="connsiteX0" fmla="*/ 0 w 1752600"/>
                  <a:gd name="connsiteY0" fmla="*/ 25400 h 171450"/>
                  <a:gd name="connsiteX1" fmla="*/ 1454150 w 1752600"/>
                  <a:gd name="connsiteY1" fmla="*/ 171450 h 171450"/>
                  <a:gd name="connsiteX2" fmla="*/ 1752600 w 1752600"/>
                  <a:gd name="connsiteY2" fmla="*/ 139700 h 171450"/>
                  <a:gd name="connsiteX3" fmla="*/ 304800 w 1752600"/>
                  <a:gd name="connsiteY3" fmla="*/ 0 h 171450"/>
                  <a:gd name="connsiteX4" fmla="*/ 0 w 1752600"/>
                  <a:gd name="connsiteY4" fmla="*/ 25400 h 171450"/>
                  <a:gd name="connsiteX0" fmla="*/ 0 w 1758950"/>
                  <a:gd name="connsiteY0" fmla="*/ 0 h 177800"/>
                  <a:gd name="connsiteX1" fmla="*/ 1460500 w 1758950"/>
                  <a:gd name="connsiteY1" fmla="*/ 177800 h 177800"/>
                  <a:gd name="connsiteX2" fmla="*/ 1758950 w 1758950"/>
                  <a:gd name="connsiteY2" fmla="*/ 146050 h 177800"/>
                  <a:gd name="connsiteX3" fmla="*/ 311150 w 1758950"/>
                  <a:gd name="connsiteY3" fmla="*/ 6350 h 177800"/>
                  <a:gd name="connsiteX4" fmla="*/ 0 w 1758950"/>
                  <a:gd name="connsiteY4" fmla="*/ 0 h 177800"/>
                  <a:gd name="connsiteX0" fmla="*/ 0 w 1758950"/>
                  <a:gd name="connsiteY0" fmla="*/ 0 h 155575"/>
                  <a:gd name="connsiteX1" fmla="*/ 1479550 w 1758950"/>
                  <a:gd name="connsiteY1" fmla="*/ 155575 h 155575"/>
                  <a:gd name="connsiteX2" fmla="*/ 1758950 w 1758950"/>
                  <a:gd name="connsiteY2" fmla="*/ 146050 h 155575"/>
                  <a:gd name="connsiteX3" fmla="*/ 311150 w 1758950"/>
                  <a:gd name="connsiteY3" fmla="*/ 6350 h 155575"/>
                  <a:gd name="connsiteX4" fmla="*/ 0 w 1758950"/>
                  <a:gd name="connsiteY4" fmla="*/ 0 h 155575"/>
                  <a:gd name="connsiteX0" fmla="*/ 0 w 1758950"/>
                  <a:gd name="connsiteY0" fmla="*/ 0 h 146050"/>
                  <a:gd name="connsiteX1" fmla="*/ 1492250 w 1758950"/>
                  <a:gd name="connsiteY1" fmla="*/ 130175 h 146050"/>
                  <a:gd name="connsiteX2" fmla="*/ 1758950 w 1758950"/>
                  <a:gd name="connsiteY2" fmla="*/ 146050 h 146050"/>
                  <a:gd name="connsiteX3" fmla="*/ 311150 w 1758950"/>
                  <a:gd name="connsiteY3" fmla="*/ 6350 h 146050"/>
                  <a:gd name="connsiteX4" fmla="*/ 0 w 1758950"/>
                  <a:gd name="connsiteY4" fmla="*/ 0 h 146050"/>
                  <a:gd name="connsiteX0" fmla="*/ 0 w 1758950"/>
                  <a:gd name="connsiteY0" fmla="*/ 0 h 158750"/>
                  <a:gd name="connsiteX1" fmla="*/ 1466850 w 1758950"/>
                  <a:gd name="connsiteY1" fmla="*/ 158750 h 158750"/>
                  <a:gd name="connsiteX2" fmla="*/ 1758950 w 1758950"/>
                  <a:gd name="connsiteY2" fmla="*/ 146050 h 158750"/>
                  <a:gd name="connsiteX3" fmla="*/ 311150 w 1758950"/>
                  <a:gd name="connsiteY3" fmla="*/ 6350 h 158750"/>
                  <a:gd name="connsiteX4" fmla="*/ 0 w 17589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950" h="158750">
                    <a:moveTo>
                      <a:pt x="0" y="0"/>
                    </a:moveTo>
                    <a:lnTo>
                      <a:pt x="1466850" y="158750"/>
                    </a:lnTo>
                    <a:lnTo>
                      <a:pt x="1758950" y="146050"/>
                    </a:lnTo>
                    <a:lnTo>
                      <a:pt x="311150" y="6350"/>
                    </a:lnTo>
                    <a:lnTo>
                      <a:pt x="0" y="0"/>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Freeform: Shape 11"/>
              <p:cNvSpPr/>
              <p:nvPr/>
            </p:nvSpPr>
            <p:spPr>
              <a:xfrm>
                <a:off x="4191000" y="1387475"/>
                <a:ext cx="1806575"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4" name="Freeform: Shape 16"/>
              <p:cNvSpPr/>
              <p:nvPr/>
            </p:nvSpPr>
            <p:spPr>
              <a:xfrm>
                <a:off x="4013200" y="1714842"/>
                <a:ext cx="2060573"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Freeform: Shape 9"/>
              <p:cNvSpPr/>
              <p:nvPr/>
            </p:nvSpPr>
            <p:spPr>
              <a:xfrm>
                <a:off x="5832475" y="1211264"/>
                <a:ext cx="409575" cy="9398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 name="connsiteX0" fmla="*/ 0 w 2009775"/>
                  <a:gd name="connsiteY0" fmla="*/ 866775 h 1114425"/>
                  <a:gd name="connsiteX1" fmla="*/ 1841500 w 2009775"/>
                  <a:gd name="connsiteY1" fmla="*/ 1114425 h 1114425"/>
                  <a:gd name="connsiteX2" fmla="*/ 2009775 w 2009775"/>
                  <a:gd name="connsiteY2" fmla="*/ 0 h 1114425"/>
                  <a:gd name="connsiteX3" fmla="*/ 374650 w 2009775"/>
                  <a:gd name="connsiteY3" fmla="*/ 34925 h 1114425"/>
                  <a:gd name="connsiteX4" fmla="*/ 0 w 2009775"/>
                  <a:gd name="connsiteY4" fmla="*/ 866775 h 1114425"/>
                  <a:gd name="connsiteX0" fmla="*/ 0 w 2028825"/>
                  <a:gd name="connsiteY0" fmla="*/ 835025 h 1082675"/>
                  <a:gd name="connsiteX1" fmla="*/ 1841500 w 2028825"/>
                  <a:gd name="connsiteY1" fmla="*/ 1082675 h 1082675"/>
                  <a:gd name="connsiteX2" fmla="*/ 2028825 w 2028825"/>
                  <a:gd name="connsiteY2" fmla="*/ 0 h 1082675"/>
                  <a:gd name="connsiteX3" fmla="*/ 374650 w 2028825"/>
                  <a:gd name="connsiteY3" fmla="*/ 3175 h 1082675"/>
                  <a:gd name="connsiteX4" fmla="*/ 0 w 2028825"/>
                  <a:gd name="connsiteY4" fmla="*/ 835025 h 1082675"/>
                  <a:gd name="connsiteX0" fmla="*/ 0 w 2038350"/>
                  <a:gd name="connsiteY0" fmla="*/ 831850 h 1079500"/>
                  <a:gd name="connsiteX1" fmla="*/ 1841500 w 2038350"/>
                  <a:gd name="connsiteY1" fmla="*/ 1079500 h 1079500"/>
                  <a:gd name="connsiteX2" fmla="*/ 2038350 w 2038350"/>
                  <a:gd name="connsiteY2" fmla="*/ 2857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22325 h 1069975"/>
                  <a:gd name="connsiteX1" fmla="*/ 1841500 w 2038350"/>
                  <a:gd name="connsiteY1" fmla="*/ 1069975 h 1069975"/>
                  <a:gd name="connsiteX2" fmla="*/ 2038350 w 2038350"/>
                  <a:gd name="connsiteY2" fmla="*/ 0 h 1069975"/>
                  <a:gd name="connsiteX3" fmla="*/ 1622425 w 2038350"/>
                  <a:gd name="connsiteY3" fmla="*/ 44450 h 1069975"/>
                  <a:gd name="connsiteX4" fmla="*/ 0 w 2038350"/>
                  <a:gd name="connsiteY4" fmla="*/ 822325 h 1069975"/>
                  <a:gd name="connsiteX0" fmla="*/ 0 w 2038350"/>
                  <a:gd name="connsiteY0" fmla="*/ 838200 h 1085850"/>
                  <a:gd name="connsiteX1" fmla="*/ 1841500 w 2038350"/>
                  <a:gd name="connsiteY1" fmla="*/ 1085850 h 1085850"/>
                  <a:gd name="connsiteX2" fmla="*/ 2038350 w 2038350"/>
                  <a:gd name="connsiteY2" fmla="*/ 15875 h 1085850"/>
                  <a:gd name="connsiteX3" fmla="*/ 1704975 w 2038350"/>
                  <a:gd name="connsiteY3" fmla="*/ 0 h 1085850"/>
                  <a:gd name="connsiteX4" fmla="*/ 0 w 2038350"/>
                  <a:gd name="connsiteY4" fmla="*/ 838200 h 1085850"/>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101850"/>
                  <a:gd name="connsiteY0" fmla="*/ 822325 h 828675"/>
                  <a:gd name="connsiteX1" fmla="*/ 2101850 w 2101850"/>
                  <a:gd name="connsiteY1" fmla="*/ 828675 h 828675"/>
                  <a:gd name="connsiteX2" fmla="*/ 2038350 w 2101850"/>
                  <a:gd name="connsiteY2" fmla="*/ 0 h 828675"/>
                  <a:gd name="connsiteX3" fmla="*/ 1730375 w 2101850"/>
                  <a:gd name="connsiteY3" fmla="*/ 3175 h 828675"/>
                  <a:gd name="connsiteX4" fmla="*/ 0 w 2101850"/>
                  <a:gd name="connsiteY4" fmla="*/ 822325 h 828675"/>
                  <a:gd name="connsiteX0" fmla="*/ 0 w 419100"/>
                  <a:gd name="connsiteY0" fmla="*/ 733425 h 828675"/>
                  <a:gd name="connsiteX1" fmla="*/ 419100 w 419100"/>
                  <a:gd name="connsiteY1" fmla="*/ 828675 h 828675"/>
                  <a:gd name="connsiteX2" fmla="*/ 355600 w 419100"/>
                  <a:gd name="connsiteY2" fmla="*/ 0 h 828675"/>
                  <a:gd name="connsiteX3" fmla="*/ 47625 w 419100"/>
                  <a:gd name="connsiteY3" fmla="*/ 3175 h 828675"/>
                  <a:gd name="connsiteX4" fmla="*/ 0 w 419100"/>
                  <a:gd name="connsiteY4" fmla="*/ 733425 h 828675"/>
                  <a:gd name="connsiteX0" fmla="*/ 73025 w 371475"/>
                  <a:gd name="connsiteY0" fmla="*/ 981075 h 981075"/>
                  <a:gd name="connsiteX1" fmla="*/ 371475 w 371475"/>
                  <a:gd name="connsiteY1" fmla="*/ 828675 h 981075"/>
                  <a:gd name="connsiteX2" fmla="*/ 307975 w 371475"/>
                  <a:gd name="connsiteY2" fmla="*/ 0 h 981075"/>
                  <a:gd name="connsiteX3" fmla="*/ 0 w 371475"/>
                  <a:gd name="connsiteY3" fmla="*/ 3175 h 981075"/>
                  <a:gd name="connsiteX4" fmla="*/ 73025 w 371475"/>
                  <a:gd name="connsiteY4" fmla="*/ 981075 h 981075"/>
                  <a:gd name="connsiteX0" fmla="*/ 76200 w 371475"/>
                  <a:gd name="connsiteY0" fmla="*/ 955675 h 955675"/>
                  <a:gd name="connsiteX1" fmla="*/ 371475 w 371475"/>
                  <a:gd name="connsiteY1" fmla="*/ 828675 h 955675"/>
                  <a:gd name="connsiteX2" fmla="*/ 307975 w 371475"/>
                  <a:gd name="connsiteY2" fmla="*/ 0 h 955675"/>
                  <a:gd name="connsiteX3" fmla="*/ 0 w 371475"/>
                  <a:gd name="connsiteY3" fmla="*/ 3175 h 955675"/>
                  <a:gd name="connsiteX4" fmla="*/ 76200 w 371475"/>
                  <a:gd name="connsiteY4" fmla="*/ 955675 h 955675"/>
                  <a:gd name="connsiteX0" fmla="*/ 63500 w 371475"/>
                  <a:gd name="connsiteY0" fmla="*/ 949325 h 949325"/>
                  <a:gd name="connsiteX1" fmla="*/ 371475 w 371475"/>
                  <a:gd name="connsiteY1" fmla="*/ 828675 h 949325"/>
                  <a:gd name="connsiteX2" fmla="*/ 307975 w 371475"/>
                  <a:gd name="connsiteY2" fmla="*/ 0 h 949325"/>
                  <a:gd name="connsiteX3" fmla="*/ 0 w 371475"/>
                  <a:gd name="connsiteY3" fmla="*/ 3175 h 949325"/>
                  <a:gd name="connsiteX4" fmla="*/ 63500 w 371475"/>
                  <a:gd name="connsiteY4" fmla="*/ 949325 h 949325"/>
                  <a:gd name="connsiteX0" fmla="*/ 28575 w 336550"/>
                  <a:gd name="connsiteY0" fmla="*/ 949325 h 949325"/>
                  <a:gd name="connsiteX1" fmla="*/ 336550 w 336550"/>
                  <a:gd name="connsiteY1" fmla="*/ 828675 h 949325"/>
                  <a:gd name="connsiteX2" fmla="*/ 273050 w 336550"/>
                  <a:gd name="connsiteY2" fmla="*/ 0 h 949325"/>
                  <a:gd name="connsiteX3" fmla="*/ 0 w 336550"/>
                  <a:gd name="connsiteY3" fmla="*/ 44450 h 949325"/>
                  <a:gd name="connsiteX4" fmla="*/ 28575 w 336550"/>
                  <a:gd name="connsiteY4" fmla="*/ 949325 h 949325"/>
                  <a:gd name="connsiteX0" fmla="*/ 19050 w 327025"/>
                  <a:gd name="connsiteY0" fmla="*/ 949325 h 949325"/>
                  <a:gd name="connsiteX1" fmla="*/ 327025 w 327025"/>
                  <a:gd name="connsiteY1" fmla="*/ 828675 h 949325"/>
                  <a:gd name="connsiteX2" fmla="*/ 263525 w 327025"/>
                  <a:gd name="connsiteY2" fmla="*/ 0 h 949325"/>
                  <a:gd name="connsiteX3" fmla="*/ 0 w 327025"/>
                  <a:gd name="connsiteY3" fmla="*/ 12700 h 949325"/>
                  <a:gd name="connsiteX4" fmla="*/ 19050 w 327025"/>
                  <a:gd name="connsiteY4" fmla="*/ 949325 h 949325"/>
                  <a:gd name="connsiteX0" fmla="*/ 9525 w 317500"/>
                  <a:gd name="connsiteY0" fmla="*/ 949325 h 949325"/>
                  <a:gd name="connsiteX1" fmla="*/ 317500 w 317500"/>
                  <a:gd name="connsiteY1" fmla="*/ 828675 h 949325"/>
                  <a:gd name="connsiteX2" fmla="*/ 254000 w 317500"/>
                  <a:gd name="connsiteY2" fmla="*/ 0 h 949325"/>
                  <a:gd name="connsiteX3" fmla="*/ 0 w 317500"/>
                  <a:gd name="connsiteY3" fmla="*/ 28575 h 949325"/>
                  <a:gd name="connsiteX4" fmla="*/ 9525 w 317500"/>
                  <a:gd name="connsiteY4" fmla="*/ 949325 h 949325"/>
                  <a:gd name="connsiteX0" fmla="*/ 9525 w 317500"/>
                  <a:gd name="connsiteY0" fmla="*/ 920750 h 920750"/>
                  <a:gd name="connsiteX1" fmla="*/ 317500 w 317500"/>
                  <a:gd name="connsiteY1" fmla="*/ 800100 h 920750"/>
                  <a:gd name="connsiteX2" fmla="*/ 254000 w 317500"/>
                  <a:gd name="connsiteY2" fmla="*/ 3175 h 920750"/>
                  <a:gd name="connsiteX3" fmla="*/ 0 w 317500"/>
                  <a:gd name="connsiteY3" fmla="*/ 0 h 920750"/>
                  <a:gd name="connsiteX4" fmla="*/ 9525 w 317500"/>
                  <a:gd name="connsiteY4" fmla="*/ 920750 h 920750"/>
                  <a:gd name="connsiteX0" fmla="*/ 9525 w 317500"/>
                  <a:gd name="connsiteY0" fmla="*/ 939800 h 939800"/>
                  <a:gd name="connsiteX1" fmla="*/ 317500 w 317500"/>
                  <a:gd name="connsiteY1" fmla="*/ 819150 h 939800"/>
                  <a:gd name="connsiteX2" fmla="*/ 263525 w 317500"/>
                  <a:gd name="connsiteY2" fmla="*/ 0 h 939800"/>
                  <a:gd name="connsiteX3" fmla="*/ 0 w 317500"/>
                  <a:gd name="connsiteY3" fmla="*/ 19050 h 939800"/>
                  <a:gd name="connsiteX4" fmla="*/ 9525 w 317500"/>
                  <a:gd name="connsiteY4" fmla="*/ 939800 h 939800"/>
                  <a:gd name="connsiteX0" fmla="*/ 9525 w 454025"/>
                  <a:gd name="connsiteY0" fmla="*/ 939800 h 939800"/>
                  <a:gd name="connsiteX1" fmla="*/ 454025 w 454025"/>
                  <a:gd name="connsiteY1" fmla="*/ 555625 h 939800"/>
                  <a:gd name="connsiteX2" fmla="*/ 263525 w 454025"/>
                  <a:gd name="connsiteY2" fmla="*/ 0 h 939800"/>
                  <a:gd name="connsiteX3" fmla="*/ 0 w 454025"/>
                  <a:gd name="connsiteY3" fmla="*/ 19050 h 939800"/>
                  <a:gd name="connsiteX4" fmla="*/ 9525 w 454025"/>
                  <a:gd name="connsiteY4" fmla="*/ 939800 h 939800"/>
                  <a:gd name="connsiteX0" fmla="*/ 403225 w 657225"/>
                  <a:gd name="connsiteY0" fmla="*/ 939800 h 939800"/>
                  <a:gd name="connsiteX1" fmla="*/ 0 w 657225"/>
                  <a:gd name="connsiteY1" fmla="*/ 466725 h 939800"/>
                  <a:gd name="connsiteX2" fmla="*/ 657225 w 657225"/>
                  <a:gd name="connsiteY2" fmla="*/ 0 h 939800"/>
                  <a:gd name="connsiteX3" fmla="*/ 393700 w 657225"/>
                  <a:gd name="connsiteY3" fmla="*/ 19050 h 939800"/>
                  <a:gd name="connsiteX4" fmla="*/ 403225 w 657225"/>
                  <a:gd name="connsiteY4" fmla="*/ 939800 h 939800"/>
                  <a:gd name="connsiteX0" fmla="*/ 9525 w 409575"/>
                  <a:gd name="connsiteY0" fmla="*/ 939800 h 939800"/>
                  <a:gd name="connsiteX1" fmla="*/ 409575 w 409575"/>
                  <a:gd name="connsiteY1" fmla="*/ 806450 h 939800"/>
                  <a:gd name="connsiteX2" fmla="*/ 263525 w 409575"/>
                  <a:gd name="connsiteY2" fmla="*/ 0 h 939800"/>
                  <a:gd name="connsiteX3" fmla="*/ 0 w 409575"/>
                  <a:gd name="connsiteY3" fmla="*/ 19050 h 939800"/>
                  <a:gd name="connsiteX4" fmla="*/ 9525 w 409575"/>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939800">
                    <a:moveTo>
                      <a:pt x="9525" y="939800"/>
                    </a:moveTo>
                    <a:lnTo>
                      <a:pt x="409575" y="806450"/>
                    </a:lnTo>
                    <a:lnTo>
                      <a:pt x="263525" y="0"/>
                    </a:lnTo>
                    <a:lnTo>
                      <a:pt x="0" y="19050"/>
                    </a:lnTo>
                    <a:lnTo>
                      <a:pt x="9525" y="93980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46" name="Picture 45"/>
              <p:cNvPicPr>
                <a:picLocks noChangeAspect="1"/>
              </p:cNvPicPr>
              <p:nvPr/>
            </p:nvPicPr>
            <p:blipFill rotWithShape="1">
              <a:blip r:embed="rId8"/>
              <a:srcRect l="94927" t="13750" r="1118"/>
              <a:stretch/>
            </p:blipFill>
            <p:spPr>
              <a:xfrm>
                <a:off x="5743574" y="1180984"/>
                <a:ext cx="76201" cy="999064"/>
              </a:xfrm>
              <a:prstGeom prst="rect">
                <a:avLst/>
              </a:prstGeom>
              <a:sp3d z="-6350"/>
            </p:spPr>
          </p:pic>
        </p:grpSp>
        <p:pic>
          <p:nvPicPr>
            <p:cNvPr id="82" name="Picture 81"/>
            <p:cNvPicPr>
              <a:picLocks noChangeAspect="1"/>
            </p:cNvPicPr>
            <p:nvPr/>
          </p:nvPicPr>
          <p:blipFill>
            <a:blip r:embed="rId9"/>
            <a:stretch>
              <a:fillRect/>
            </a:stretch>
          </p:blipFill>
          <p:spPr>
            <a:xfrm>
              <a:off x="2018180" y="3525661"/>
              <a:ext cx="521877" cy="522884"/>
            </a:xfrm>
            <a:prstGeom prst="rect">
              <a:avLst/>
            </a:prstGeom>
          </p:spPr>
        </p:pic>
        <p:pic>
          <p:nvPicPr>
            <p:cNvPr id="83" name="Picture 4" descr="Image result for banana vecto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239278">
              <a:off x="2595265" y="3220022"/>
              <a:ext cx="574567" cy="30835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11"/>
            <a:stretch>
              <a:fillRect/>
            </a:stretch>
          </p:blipFill>
          <p:spPr>
            <a:xfrm>
              <a:off x="2912495" y="3585314"/>
              <a:ext cx="229515" cy="253110"/>
            </a:xfrm>
            <a:prstGeom prst="rect">
              <a:avLst/>
            </a:prstGeom>
          </p:spPr>
        </p:pic>
        <p:pic>
          <p:nvPicPr>
            <p:cNvPr id="93" name="Picture 92"/>
            <p:cNvPicPr>
              <a:picLocks noChangeAspect="1"/>
            </p:cNvPicPr>
            <p:nvPr/>
          </p:nvPicPr>
          <p:blipFill>
            <a:blip r:embed="rId5"/>
            <a:stretch>
              <a:fillRect/>
            </a:stretch>
          </p:blipFill>
          <p:spPr>
            <a:xfrm>
              <a:off x="2162855" y="3167658"/>
              <a:ext cx="392325" cy="299820"/>
            </a:xfrm>
            <a:prstGeom prst="rect">
              <a:avLst/>
            </a:prstGeom>
          </p:spPr>
        </p:pic>
        <p:pic>
          <p:nvPicPr>
            <p:cNvPr id="94" name="Picture 10" descr="Image result for potato wedges carto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62434" y="3589509"/>
              <a:ext cx="310538" cy="273365"/>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34680" y="117844"/>
            <a:ext cx="1291640" cy="1291640"/>
          </a:xfrm>
          <a:prstGeom prst="rect">
            <a:avLst/>
          </a:prstGeom>
        </p:spPr>
      </p:pic>
      <p:sp>
        <p:nvSpPr>
          <p:cNvPr id="81" name="Rounded Rectangle 80"/>
          <p:cNvSpPr/>
          <p:nvPr/>
        </p:nvSpPr>
        <p:spPr>
          <a:xfrm>
            <a:off x="3797486" y="552381"/>
            <a:ext cx="5291971" cy="1494719"/>
          </a:xfrm>
          <a:prstGeom prst="roundRect">
            <a:avLst/>
          </a:prstGeom>
          <a:solidFill>
            <a:schemeClr val="accent5">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anose="05000000000000000000" pitchFamily="2" charset="2"/>
              <a:buChar char="Ø"/>
            </a:pPr>
            <a:endParaRPr lang="en-US" dirty="0">
              <a:solidFill>
                <a:srgbClr val="000000"/>
              </a:solidFill>
            </a:endParaRPr>
          </a:p>
        </p:txBody>
      </p:sp>
      <p:sp>
        <p:nvSpPr>
          <p:cNvPr id="96" name="TextBox 95"/>
          <p:cNvSpPr txBox="1"/>
          <p:nvPr/>
        </p:nvSpPr>
        <p:spPr>
          <a:xfrm>
            <a:off x="3942051" y="895003"/>
            <a:ext cx="2924846" cy="1200329"/>
          </a:xfrm>
          <a:prstGeom prst="rect">
            <a:avLst/>
          </a:prstGeom>
          <a:noFill/>
        </p:spPr>
        <p:txBody>
          <a:bodyPr wrap="square" rtlCol="0">
            <a:spAutoFit/>
          </a:bodyPr>
          <a:lstStyle/>
          <a:p>
            <a:pPr indent="-182880">
              <a:buFont typeface="Wingdings" panose="05000000000000000000" pitchFamily="2" charset="2"/>
              <a:buChar char="Ø"/>
            </a:pPr>
            <a:r>
              <a:rPr lang="en-US" sz="2400" dirty="0">
                <a:solidFill>
                  <a:srgbClr val="000000"/>
                </a:solidFill>
              </a:rPr>
              <a:t>Presentation </a:t>
            </a:r>
          </a:p>
          <a:p>
            <a:pPr indent="-182880">
              <a:buFont typeface="Wingdings" panose="05000000000000000000" pitchFamily="2" charset="2"/>
              <a:buChar char="Ø"/>
            </a:pPr>
            <a:r>
              <a:rPr lang="en-US" sz="2400" dirty="0">
                <a:solidFill>
                  <a:srgbClr val="000000"/>
                </a:solidFill>
              </a:rPr>
              <a:t>Ambience</a:t>
            </a:r>
          </a:p>
          <a:p>
            <a:pPr indent="-182880">
              <a:buFont typeface="Wingdings" panose="05000000000000000000" pitchFamily="2" charset="2"/>
              <a:buChar char="Ø"/>
            </a:pPr>
            <a:r>
              <a:rPr lang="en-US" sz="2400" dirty="0">
                <a:solidFill>
                  <a:srgbClr val="000000"/>
                </a:solidFill>
              </a:rPr>
              <a:t>Food variety  </a:t>
            </a:r>
          </a:p>
        </p:txBody>
      </p:sp>
      <p:sp>
        <p:nvSpPr>
          <p:cNvPr id="97" name="TextBox 96"/>
          <p:cNvSpPr txBox="1"/>
          <p:nvPr/>
        </p:nvSpPr>
        <p:spPr>
          <a:xfrm>
            <a:off x="6261359" y="895003"/>
            <a:ext cx="2587183" cy="1631216"/>
          </a:xfrm>
          <a:prstGeom prst="rect">
            <a:avLst/>
          </a:prstGeom>
          <a:noFill/>
        </p:spPr>
        <p:txBody>
          <a:bodyPr wrap="none" rtlCol="0">
            <a:spAutoFit/>
          </a:bodyPr>
          <a:lstStyle/>
          <a:p>
            <a:pPr indent="-182880">
              <a:buFont typeface="Wingdings" panose="05000000000000000000" pitchFamily="2" charset="2"/>
              <a:buChar char="Ø"/>
            </a:pPr>
            <a:r>
              <a:rPr lang="en-US" sz="2400" dirty="0">
                <a:solidFill>
                  <a:srgbClr val="000000"/>
                </a:solidFill>
              </a:rPr>
              <a:t>Customer service</a:t>
            </a:r>
          </a:p>
          <a:p>
            <a:pPr indent="-182880">
              <a:buFont typeface="Wingdings" panose="05000000000000000000" pitchFamily="2" charset="2"/>
              <a:buChar char="Ø"/>
            </a:pPr>
            <a:r>
              <a:rPr lang="en-US" sz="2400" dirty="0">
                <a:solidFill>
                  <a:srgbClr val="000000"/>
                </a:solidFill>
              </a:rPr>
              <a:t>Cleanliness</a:t>
            </a:r>
          </a:p>
          <a:p>
            <a:pPr indent="-182880">
              <a:buFont typeface="Wingdings" panose="05000000000000000000" pitchFamily="2" charset="2"/>
              <a:buChar char="Ø"/>
            </a:pPr>
            <a:r>
              <a:rPr lang="en-US" sz="2400" dirty="0">
                <a:solidFill>
                  <a:srgbClr val="000000"/>
                </a:solidFill>
              </a:rPr>
              <a:t>Value</a:t>
            </a:r>
          </a:p>
          <a:p>
            <a:endParaRPr lang="en-US" sz="2800" dirty="0">
              <a:solidFill>
                <a:srgbClr val="000000"/>
              </a:solidFill>
              <a:latin typeface="+mn-lt"/>
            </a:endParaRPr>
          </a:p>
        </p:txBody>
      </p:sp>
      <p:pic>
        <p:nvPicPr>
          <p:cNvPr id="98" name="Picture 97"/>
          <p:cNvPicPr>
            <a:picLocks noChangeAspect="1"/>
          </p:cNvPicPr>
          <p:nvPr/>
        </p:nvPicPr>
        <p:blipFill>
          <a:blip r:embed="rId13"/>
          <a:stretch>
            <a:fillRect/>
          </a:stretch>
        </p:blipFill>
        <p:spPr>
          <a:xfrm>
            <a:off x="6520865" y="2169054"/>
            <a:ext cx="947619" cy="2879709"/>
          </a:xfrm>
          <a:prstGeom prst="rect">
            <a:avLst/>
          </a:prstGeom>
        </p:spPr>
      </p:pic>
      <p:pic>
        <p:nvPicPr>
          <p:cNvPr id="102" name="Picture 10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1958" y="604858"/>
            <a:ext cx="1821005" cy="1348690"/>
          </a:xfrm>
          <a:prstGeom prst="rect">
            <a:avLst/>
          </a:prstGeom>
        </p:spPr>
      </p:pic>
      <p:pic>
        <p:nvPicPr>
          <p:cNvPr id="104" name="Picture 10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9854" y="5673897"/>
            <a:ext cx="1183992" cy="1468749"/>
          </a:xfrm>
          <a:prstGeom prst="rect">
            <a:avLst/>
          </a:prstGeom>
        </p:spPr>
      </p:pic>
      <p:pic>
        <p:nvPicPr>
          <p:cNvPr id="111" name="Picture 110"/>
          <p:cNvPicPr>
            <a:picLocks noChangeAspect="1"/>
          </p:cNvPicPr>
          <p:nvPr/>
        </p:nvPicPr>
        <p:blipFill>
          <a:blip r:embed="rId15"/>
          <a:stretch>
            <a:fillRect/>
          </a:stretch>
        </p:blipFill>
        <p:spPr>
          <a:xfrm>
            <a:off x="1363183" y="3693612"/>
            <a:ext cx="935078" cy="1597425"/>
          </a:xfrm>
          <a:prstGeom prst="rect">
            <a:avLst/>
          </a:prstGeom>
        </p:spPr>
      </p:pic>
      <p:pic>
        <p:nvPicPr>
          <p:cNvPr id="114" name="Picture 113"/>
          <p:cNvPicPr>
            <a:picLocks noChangeAspect="1"/>
          </p:cNvPicPr>
          <p:nvPr/>
        </p:nvPicPr>
        <p:blipFill>
          <a:blip r:embed="rId16"/>
          <a:stretch>
            <a:fillRect/>
          </a:stretch>
        </p:blipFill>
        <p:spPr>
          <a:xfrm>
            <a:off x="3577229" y="3680494"/>
            <a:ext cx="935078" cy="1487403"/>
          </a:xfrm>
          <a:prstGeom prst="rect">
            <a:avLst/>
          </a:prstGeom>
        </p:spPr>
      </p:pic>
      <p:pic>
        <p:nvPicPr>
          <p:cNvPr id="116" name="Picture 115"/>
          <p:cNvPicPr>
            <a:picLocks noChangeAspect="1"/>
          </p:cNvPicPr>
          <p:nvPr/>
        </p:nvPicPr>
        <p:blipFill>
          <a:blip r:embed="rId17"/>
          <a:stretch>
            <a:fillRect/>
          </a:stretch>
        </p:blipFill>
        <p:spPr>
          <a:xfrm flipH="1">
            <a:off x="6079706" y="5024110"/>
            <a:ext cx="1059613" cy="1732909"/>
          </a:xfrm>
          <a:prstGeom prst="rect">
            <a:avLst/>
          </a:prstGeom>
        </p:spPr>
      </p:pic>
      <p:pic>
        <p:nvPicPr>
          <p:cNvPr id="118" name="Picture 117"/>
          <p:cNvPicPr>
            <a:picLocks noChangeAspect="1"/>
          </p:cNvPicPr>
          <p:nvPr/>
        </p:nvPicPr>
        <p:blipFill>
          <a:blip r:embed="rId18"/>
          <a:stretch>
            <a:fillRect/>
          </a:stretch>
        </p:blipFill>
        <p:spPr>
          <a:xfrm flipH="1">
            <a:off x="3196578" y="5146956"/>
            <a:ext cx="1059613" cy="1476510"/>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7131" y="5566121"/>
            <a:ext cx="1183992" cy="1468749"/>
          </a:xfrm>
          <a:prstGeom prst="rect">
            <a:avLst/>
          </a:prstGeom>
          <a:scene3d>
            <a:camera prst="orthographicFront">
              <a:rot lat="21340267" lon="10494309" rev="150282"/>
            </a:camera>
            <a:lightRig rig="threePt" dir="t"/>
          </a:scene3d>
        </p:spPr>
      </p:pic>
      <p:pic>
        <p:nvPicPr>
          <p:cNvPr id="123" name="Picture 1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18471" y="5623848"/>
            <a:ext cx="1183992" cy="1468749"/>
          </a:xfrm>
          <a:prstGeom prst="rect">
            <a:avLst/>
          </a:prstGeom>
          <a:scene3d>
            <a:camera prst="orthographicFront">
              <a:rot lat="21340267" lon="10494309" rev="150282"/>
            </a:camera>
            <a:lightRig rig="threePt" dir="t"/>
          </a:scene3d>
        </p:spPr>
      </p:pic>
      <p:pic>
        <p:nvPicPr>
          <p:cNvPr id="90" name="Picture 89"/>
          <p:cNvPicPr>
            <a:picLocks noChangeAspect="1"/>
          </p:cNvPicPr>
          <p:nvPr/>
        </p:nvPicPr>
        <p:blipFill>
          <a:blip r:embed="rId19"/>
          <a:stretch>
            <a:fillRect/>
          </a:stretch>
        </p:blipFill>
        <p:spPr>
          <a:xfrm>
            <a:off x="7873773" y="5104578"/>
            <a:ext cx="935078" cy="1615580"/>
          </a:xfrm>
          <a:prstGeom prst="rect">
            <a:avLst/>
          </a:prstGeom>
        </p:spPr>
      </p:pic>
      <p:grpSp>
        <p:nvGrpSpPr>
          <p:cNvPr id="105" name="Group 104"/>
          <p:cNvGrpSpPr/>
          <p:nvPr/>
        </p:nvGrpSpPr>
        <p:grpSpPr>
          <a:xfrm>
            <a:off x="6246326" y="6056004"/>
            <a:ext cx="2349551" cy="1744477"/>
            <a:chOff x="2743200" y="4914331"/>
            <a:chExt cx="3124200" cy="1936277"/>
          </a:xfrm>
        </p:grpSpPr>
        <p:sp>
          <p:nvSpPr>
            <p:cNvPr id="106" name="Oval 105"/>
            <p:cNvSpPr/>
            <p:nvPr/>
          </p:nvSpPr>
          <p:spPr>
            <a:xfrm>
              <a:off x="2743200" y="4914331"/>
              <a:ext cx="3124200" cy="773373"/>
            </a:xfrm>
            <a:prstGeom prst="ellipse">
              <a:avLst/>
            </a:prstGeom>
            <a:solidFill>
              <a:srgbClr val="9966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a:off x="4343400" y="5687704"/>
              <a:ext cx="0" cy="838200"/>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351361" y="6497472"/>
              <a:ext cx="220639" cy="35313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4106840" y="6498040"/>
              <a:ext cx="228600" cy="33209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a:off x="7560071" y="5977092"/>
            <a:ext cx="792733" cy="743066"/>
            <a:chOff x="4260803" y="3507375"/>
            <a:chExt cx="792733" cy="743066"/>
          </a:xfrm>
        </p:grpSpPr>
        <p:pic>
          <p:nvPicPr>
            <p:cNvPr id="160"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61" name="Picture 160"/>
            <p:cNvPicPr>
              <a:picLocks noChangeAspect="1"/>
            </p:cNvPicPr>
            <p:nvPr/>
          </p:nvPicPr>
          <p:blipFill>
            <a:blip r:embed="rId5"/>
            <a:stretch>
              <a:fillRect/>
            </a:stretch>
          </p:blipFill>
          <p:spPr>
            <a:xfrm>
              <a:off x="4502136" y="3728998"/>
              <a:ext cx="392325" cy="299820"/>
            </a:xfrm>
            <a:prstGeom prst="rect">
              <a:avLst/>
            </a:prstGeom>
          </p:spPr>
        </p:pic>
        <p:pic>
          <p:nvPicPr>
            <p:cNvPr id="162" name="Picture 10" descr="Image result for potato wedges carto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p:cNvGrpSpPr/>
            <p:nvPr/>
          </p:nvGrpSpPr>
          <p:grpSpPr>
            <a:xfrm>
              <a:off x="4766564" y="3658631"/>
              <a:ext cx="165619" cy="220277"/>
              <a:chOff x="5056414" y="3505199"/>
              <a:chExt cx="1409700" cy="1905000"/>
            </a:xfrm>
          </p:grpSpPr>
          <p:sp>
            <p:nvSpPr>
              <p:cNvPr id="164"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65"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6" name="Group 165"/>
          <p:cNvGrpSpPr/>
          <p:nvPr/>
        </p:nvGrpSpPr>
        <p:grpSpPr>
          <a:xfrm>
            <a:off x="6549828" y="5956336"/>
            <a:ext cx="792733" cy="743066"/>
            <a:chOff x="4260803" y="3507375"/>
            <a:chExt cx="792733" cy="743066"/>
          </a:xfrm>
        </p:grpSpPr>
        <p:pic>
          <p:nvPicPr>
            <p:cNvPr id="167"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68" name="Picture 167"/>
            <p:cNvPicPr>
              <a:picLocks noChangeAspect="1"/>
            </p:cNvPicPr>
            <p:nvPr/>
          </p:nvPicPr>
          <p:blipFill>
            <a:blip r:embed="rId5"/>
            <a:stretch>
              <a:fillRect/>
            </a:stretch>
          </p:blipFill>
          <p:spPr>
            <a:xfrm>
              <a:off x="4502136" y="3728998"/>
              <a:ext cx="392325" cy="299820"/>
            </a:xfrm>
            <a:prstGeom prst="rect">
              <a:avLst/>
            </a:prstGeom>
          </p:spPr>
        </p:pic>
        <p:pic>
          <p:nvPicPr>
            <p:cNvPr id="169" name="Picture 10" descr="Image result for potato wedges carto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170" name="Group 169"/>
            <p:cNvGrpSpPr/>
            <p:nvPr/>
          </p:nvGrpSpPr>
          <p:grpSpPr>
            <a:xfrm>
              <a:off x="4733508" y="3658632"/>
              <a:ext cx="198676" cy="264244"/>
              <a:chOff x="4775051" y="3505206"/>
              <a:chExt cx="1691071" cy="2285235"/>
            </a:xfrm>
          </p:grpSpPr>
          <p:sp>
            <p:nvSpPr>
              <p:cNvPr id="171"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72"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4775051" y="3505206"/>
                <a:ext cx="1691071" cy="2285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2" name="Group 91"/>
          <p:cNvGrpSpPr/>
          <p:nvPr/>
        </p:nvGrpSpPr>
        <p:grpSpPr>
          <a:xfrm>
            <a:off x="2093881" y="4600407"/>
            <a:ext cx="3462023" cy="1312076"/>
            <a:chOff x="2093881" y="4600407"/>
            <a:chExt cx="3462023" cy="1312076"/>
          </a:xfrm>
        </p:grpSpPr>
        <p:cxnSp>
          <p:nvCxnSpPr>
            <p:cNvPr id="71" name="Straight Connector 70"/>
            <p:cNvCxnSpPr/>
            <p:nvPr/>
          </p:nvCxnSpPr>
          <p:spPr>
            <a:xfrm flipH="1" flipV="1">
              <a:off x="2113019" y="4655984"/>
              <a:ext cx="3442885" cy="30589"/>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093881" y="5379542"/>
              <a:ext cx="3397183" cy="10175"/>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136406" y="4600407"/>
              <a:ext cx="0" cy="1248838"/>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491064" y="4663645"/>
              <a:ext cx="0" cy="1248838"/>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21" name="Picture 120"/>
          <p:cNvPicPr>
            <a:picLocks noChangeAspect="1"/>
          </p:cNvPicPr>
          <p:nvPr/>
        </p:nvPicPr>
        <p:blipFill>
          <a:blip r:embed="rId20"/>
          <a:stretch>
            <a:fillRect/>
          </a:stretch>
        </p:blipFill>
        <p:spPr>
          <a:xfrm flipH="1">
            <a:off x="4886173" y="5106910"/>
            <a:ext cx="862426" cy="1476510"/>
          </a:xfrm>
          <a:prstGeom prst="rect">
            <a:avLst/>
          </a:prstGeom>
        </p:spPr>
      </p:pic>
      <p:grpSp>
        <p:nvGrpSpPr>
          <p:cNvPr id="30" name="Group 29"/>
          <p:cNvGrpSpPr/>
          <p:nvPr/>
        </p:nvGrpSpPr>
        <p:grpSpPr>
          <a:xfrm>
            <a:off x="3396379" y="6052010"/>
            <a:ext cx="2349551" cy="1744477"/>
            <a:chOff x="2743200" y="4914331"/>
            <a:chExt cx="3124200" cy="1936277"/>
          </a:xfrm>
        </p:grpSpPr>
        <p:sp>
          <p:nvSpPr>
            <p:cNvPr id="10" name="Oval 9"/>
            <p:cNvSpPr/>
            <p:nvPr/>
          </p:nvSpPr>
          <p:spPr>
            <a:xfrm>
              <a:off x="2743200" y="4914331"/>
              <a:ext cx="3124200" cy="773373"/>
            </a:xfrm>
            <a:prstGeom prst="ellipse">
              <a:avLst/>
            </a:prstGeom>
            <a:solidFill>
              <a:srgbClr val="9966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343400" y="5687704"/>
              <a:ext cx="0" cy="838200"/>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51361" y="6497472"/>
              <a:ext cx="220639" cy="35313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106840" y="6498040"/>
              <a:ext cx="228600" cy="33209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a:off x="4691094" y="5945248"/>
            <a:ext cx="792733" cy="743066"/>
            <a:chOff x="4260803" y="3507375"/>
            <a:chExt cx="792733" cy="743066"/>
          </a:xfrm>
        </p:grpSpPr>
        <p:pic>
          <p:nvPicPr>
            <p:cNvPr id="132"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grpSp>
          <p:nvGrpSpPr>
            <p:cNvPr id="135" name="Group 134"/>
            <p:cNvGrpSpPr/>
            <p:nvPr/>
          </p:nvGrpSpPr>
          <p:grpSpPr>
            <a:xfrm>
              <a:off x="4766564" y="3658631"/>
              <a:ext cx="165619" cy="220277"/>
              <a:chOff x="5056414" y="3505199"/>
              <a:chExt cx="1409700" cy="1905000"/>
            </a:xfrm>
          </p:grpSpPr>
          <p:sp>
            <p:nvSpPr>
              <p:cNvPr id="136"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37"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2" name="Group 151"/>
          <p:cNvGrpSpPr/>
          <p:nvPr/>
        </p:nvGrpSpPr>
        <p:grpSpPr>
          <a:xfrm>
            <a:off x="3707143" y="5914689"/>
            <a:ext cx="792733" cy="743066"/>
            <a:chOff x="4260803" y="3507375"/>
            <a:chExt cx="792733" cy="743066"/>
          </a:xfrm>
        </p:grpSpPr>
        <p:pic>
          <p:nvPicPr>
            <p:cNvPr id="153"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54" name="Picture 153"/>
            <p:cNvPicPr>
              <a:picLocks noChangeAspect="1"/>
            </p:cNvPicPr>
            <p:nvPr/>
          </p:nvPicPr>
          <p:blipFill>
            <a:blip r:embed="rId5"/>
            <a:stretch>
              <a:fillRect/>
            </a:stretch>
          </p:blipFill>
          <p:spPr>
            <a:xfrm>
              <a:off x="4502136" y="3728998"/>
              <a:ext cx="392325" cy="299820"/>
            </a:xfrm>
            <a:prstGeom prst="rect">
              <a:avLst/>
            </a:prstGeom>
          </p:spPr>
        </p:pic>
        <p:grpSp>
          <p:nvGrpSpPr>
            <p:cNvPr id="156" name="Group 155"/>
            <p:cNvGrpSpPr/>
            <p:nvPr/>
          </p:nvGrpSpPr>
          <p:grpSpPr>
            <a:xfrm>
              <a:off x="4733508" y="3658632"/>
              <a:ext cx="198676" cy="264244"/>
              <a:chOff x="4775051" y="3505206"/>
              <a:chExt cx="1691071" cy="2285235"/>
            </a:xfrm>
          </p:grpSpPr>
          <p:sp>
            <p:nvSpPr>
              <p:cNvPr id="157"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58"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4775051" y="3505206"/>
                <a:ext cx="1691071" cy="2285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5" name="Group 224"/>
          <p:cNvGrpSpPr/>
          <p:nvPr/>
        </p:nvGrpSpPr>
        <p:grpSpPr>
          <a:xfrm>
            <a:off x="5317642" y="3581338"/>
            <a:ext cx="992517" cy="1779992"/>
            <a:chOff x="4622781" y="3672649"/>
            <a:chExt cx="1159076" cy="1870977"/>
          </a:xfrm>
        </p:grpSpPr>
        <p:grpSp>
          <p:nvGrpSpPr>
            <p:cNvPr id="226" name="Group 225"/>
            <p:cNvGrpSpPr/>
            <p:nvPr/>
          </p:nvGrpSpPr>
          <p:grpSpPr>
            <a:xfrm>
              <a:off x="4767023" y="4735352"/>
              <a:ext cx="855731" cy="421694"/>
              <a:chOff x="6783868" y="4995224"/>
              <a:chExt cx="861710" cy="444635"/>
            </a:xfrm>
            <a:solidFill>
              <a:srgbClr val="97663B"/>
            </a:solidFill>
          </p:grpSpPr>
          <p:sp>
            <p:nvSpPr>
              <p:cNvPr id="265" name="Freeform: Shape 36"/>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6" name="Freeform: Shape 37"/>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7" name="Group 226"/>
            <p:cNvGrpSpPr/>
            <p:nvPr/>
          </p:nvGrpSpPr>
          <p:grpSpPr>
            <a:xfrm>
              <a:off x="4923181" y="5193194"/>
              <a:ext cx="566747" cy="266802"/>
              <a:chOff x="8321137" y="5334839"/>
              <a:chExt cx="570707" cy="281316"/>
            </a:xfrm>
          </p:grpSpPr>
          <p:sp>
            <p:nvSpPr>
              <p:cNvPr id="261"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3"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4"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28" name="Rectangle 17"/>
            <p:cNvSpPr/>
            <p:nvPr/>
          </p:nvSpPr>
          <p:spPr>
            <a:xfrm>
              <a:off x="4979270" y="5017973"/>
              <a:ext cx="436686" cy="232054"/>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9" name="Group 228"/>
            <p:cNvGrpSpPr/>
            <p:nvPr/>
          </p:nvGrpSpPr>
          <p:grpSpPr>
            <a:xfrm>
              <a:off x="4860516" y="4543830"/>
              <a:ext cx="704689" cy="495561"/>
              <a:chOff x="1916909" y="3505263"/>
              <a:chExt cx="709613" cy="522520"/>
            </a:xfrm>
          </p:grpSpPr>
          <p:sp>
            <p:nvSpPr>
              <p:cNvPr id="256"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7" name="Freeform: Shape 28"/>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8"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4472C4">
                  <a:lumMod val="75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9" name="Freeform: Shape 30"/>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0" name="Freeform: Shape 31"/>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0" name="Group 229"/>
            <p:cNvGrpSpPr/>
            <p:nvPr/>
          </p:nvGrpSpPr>
          <p:grpSpPr>
            <a:xfrm>
              <a:off x="4622781" y="3780036"/>
              <a:ext cx="1159076" cy="807689"/>
              <a:chOff x="7389463" y="2893265"/>
              <a:chExt cx="1167175" cy="851629"/>
            </a:xfrm>
          </p:grpSpPr>
          <p:sp>
            <p:nvSpPr>
              <p:cNvPr id="253"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4"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5"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31" name="Freeform: Shape 9"/>
            <p:cNvSpPr/>
            <p:nvPr/>
          </p:nvSpPr>
          <p:spPr>
            <a:xfrm>
              <a:off x="4695036" y="3672649"/>
              <a:ext cx="993006" cy="465229"/>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32" name="Group 231"/>
            <p:cNvGrpSpPr/>
            <p:nvPr/>
          </p:nvGrpSpPr>
          <p:grpSpPr>
            <a:xfrm>
              <a:off x="4986437" y="4085280"/>
              <a:ext cx="452583" cy="177429"/>
              <a:chOff x="7261929" y="1088663"/>
              <a:chExt cx="455745" cy="187081"/>
            </a:xfrm>
          </p:grpSpPr>
          <p:sp>
            <p:nvSpPr>
              <p:cNvPr id="243" name="Oval 242"/>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4" name="Oval 243"/>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5" name="Oval 244"/>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6" name="Oval 245"/>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47" name="Picture 246"/>
              <p:cNvPicPr>
                <a:picLocks noChangeAspect="1"/>
              </p:cNvPicPr>
              <p:nvPr/>
            </p:nvPicPr>
            <p:blipFill>
              <a:blip r:embed="rId21"/>
              <a:stretch>
                <a:fillRect/>
              </a:stretch>
            </p:blipFill>
            <p:spPr>
              <a:xfrm rot="20463960">
                <a:off x="7261929" y="1088663"/>
                <a:ext cx="77928" cy="47623"/>
              </a:xfrm>
              <a:prstGeom prst="rect">
                <a:avLst/>
              </a:prstGeom>
            </p:spPr>
          </p:pic>
          <p:sp>
            <p:nvSpPr>
              <p:cNvPr id="248" name="Oval 247"/>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9" name="Oval 248"/>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0" name="Oval 249"/>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1" name="Oval 250"/>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2" name="Picture 251"/>
              <p:cNvPicPr>
                <a:picLocks noChangeAspect="1"/>
              </p:cNvPicPr>
              <p:nvPr/>
            </p:nvPicPr>
            <p:blipFill>
              <a:blip r:embed="rId21"/>
              <a:stretch>
                <a:fillRect/>
              </a:stretch>
            </p:blipFill>
            <p:spPr>
              <a:xfrm rot="1136040" flipH="1">
                <a:off x="7639746" y="1091760"/>
                <a:ext cx="77928" cy="47623"/>
              </a:xfrm>
              <a:prstGeom prst="rect">
                <a:avLst/>
              </a:prstGeom>
            </p:spPr>
          </p:pic>
        </p:grpSp>
        <p:grpSp>
          <p:nvGrpSpPr>
            <p:cNvPr id="233" name="Group 232"/>
            <p:cNvGrpSpPr/>
            <p:nvPr/>
          </p:nvGrpSpPr>
          <p:grpSpPr>
            <a:xfrm>
              <a:off x="5144074" y="4309172"/>
              <a:ext cx="116488" cy="180950"/>
              <a:chOff x="5382449" y="4491694"/>
              <a:chExt cx="117302" cy="190794"/>
            </a:xfrm>
          </p:grpSpPr>
          <p:sp>
            <p:nvSpPr>
              <p:cNvPr id="241" name="Teardrop 240"/>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2" name="Moon 241"/>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4" name="Group 233"/>
            <p:cNvGrpSpPr/>
            <p:nvPr/>
          </p:nvGrpSpPr>
          <p:grpSpPr>
            <a:xfrm>
              <a:off x="4872080" y="4685927"/>
              <a:ext cx="753129" cy="857699"/>
              <a:chOff x="6347233" y="2012628"/>
              <a:chExt cx="901802" cy="858858"/>
            </a:xfrm>
          </p:grpSpPr>
          <p:pic>
            <p:nvPicPr>
              <p:cNvPr id="235"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237" name="Picture 10" descr="Image result for potato wedges carto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752681" y="2314931"/>
                <a:ext cx="353263"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238" name="Group 237"/>
              <p:cNvGrpSpPr/>
              <p:nvPr/>
            </p:nvGrpSpPr>
            <p:grpSpPr>
              <a:xfrm>
                <a:off x="7055861" y="2170878"/>
                <a:ext cx="188406" cy="254603"/>
                <a:chOff x="5056414" y="3505199"/>
                <a:chExt cx="1409700" cy="1905000"/>
              </a:xfrm>
            </p:grpSpPr>
            <p:sp>
              <p:nvSpPr>
                <p:cNvPr id="239"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40" name="Picture 14" descr="Image result for vector milk carto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267" name="Picture 266"/>
          <p:cNvPicPr>
            <a:picLocks noChangeAspect="1"/>
          </p:cNvPicPr>
          <p:nvPr/>
        </p:nvPicPr>
        <p:blipFill>
          <a:blip r:embed="rId11"/>
          <a:stretch>
            <a:fillRect/>
          </a:stretch>
        </p:blipFill>
        <p:spPr>
          <a:xfrm>
            <a:off x="4768973" y="6091678"/>
            <a:ext cx="189351" cy="208817"/>
          </a:xfrm>
          <a:prstGeom prst="rect">
            <a:avLst/>
          </a:prstGeom>
        </p:spPr>
      </p:pic>
      <p:pic>
        <p:nvPicPr>
          <p:cNvPr id="268" name="Picture 267"/>
          <p:cNvPicPr>
            <a:picLocks noChangeAspect="1"/>
          </p:cNvPicPr>
          <p:nvPr/>
        </p:nvPicPr>
        <p:blipFill>
          <a:blip r:embed="rId11"/>
          <a:stretch>
            <a:fillRect/>
          </a:stretch>
        </p:blipFill>
        <p:spPr>
          <a:xfrm>
            <a:off x="3788327" y="6107128"/>
            <a:ext cx="189351" cy="208817"/>
          </a:xfrm>
          <a:prstGeom prst="rect">
            <a:avLst/>
          </a:prstGeom>
        </p:spPr>
      </p:pic>
      <p:sp>
        <p:nvSpPr>
          <p:cNvPr id="2" name="TextBox 1"/>
          <p:cNvSpPr txBox="1"/>
          <p:nvPr/>
        </p:nvSpPr>
        <p:spPr>
          <a:xfrm>
            <a:off x="4140823" y="500737"/>
            <a:ext cx="5300676" cy="492443"/>
          </a:xfrm>
          <a:prstGeom prst="rect">
            <a:avLst/>
          </a:prstGeom>
          <a:noFill/>
        </p:spPr>
        <p:txBody>
          <a:bodyPr wrap="square" rtlCol="0">
            <a:spAutoFit/>
          </a:bodyPr>
          <a:lstStyle/>
          <a:p>
            <a:r>
              <a:rPr lang="en-US" sz="2600" dirty="0">
                <a:solidFill>
                  <a:srgbClr val="000000"/>
                </a:solidFill>
              </a:rPr>
              <a:t>Participation builders focus on:</a:t>
            </a:r>
          </a:p>
        </p:txBody>
      </p:sp>
      <p:sp>
        <p:nvSpPr>
          <p:cNvPr id="269" name="Rounded Rectangle 268"/>
          <p:cNvSpPr/>
          <p:nvPr/>
        </p:nvSpPr>
        <p:spPr>
          <a:xfrm>
            <a:off x="3707143" y="523638"/>
            <a:ext cx="5374903" cy="1751784"/>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anose="05000000000000000000" pitchFamily="2" charset="2"/>
              <a:buChar char="Ø"/>
            </a:pPr>
            <a:endParaRPr lang="en-US" dirty="0">
              <a:solidFill>
                <a:srgbClr val="000000"/>
              </a:solidFill>
            </a:endParaRPr>
          </a:p>
        </p:txBody>
      </p:sp>
      <p:sp>
        <p:nvSpPr>
          <p:cNvPr id="270" name="TextBox 269"/>
          <p:cNvSpPr txBox="1"/>
          <p:nvPr/>
        </p:nvSpPr>
        <p:spPr>
          <a:xfrm>
            <a:off x="3921347" y="1141264"/>
            <a:ext cx="5086472" cy="892552"/>
          </a:xfrm>
          <a:prstGeom prst="rect">
            <a:avLst/>
          </a:prstGeom>
          <a:noFill/>
        </p:spPr>
        <p:txBody>
          <a:bodyPr wrap="square" rtlCol="0">
            <a:spAutoFit/>
          </a:bodyPr>
          <a:lstStyle/>
          <a:p>
            <a:r>
              <a:rPr lang="en-US" sz="2600" dirty="0">
                <a:solidFill>
                  <a:srgbClr val="000000"/>
                </a:solidFill>
                <a:latin typeface="+mn-lt"/>
              </a:rPr>
              <a:t>A participation builder knows the wants and needs of their customers.  </a:t>
            </a:r>
          </a:p>
        </p:txBody>
      </p:sp>
      <p:sp>
        <p:nvSpPr>
          <p:cNvPr id="271" name="Title 1"/>
          <p:cNvSpPr>
            <a:spLocks noGrp="1"/>
          </p:cNvSpPr>
          <p:nvPr>
            <p:ph type="title"/>
          </p:nvPr>
        </p:nvSpPr>
        <p:spPr>
          <a:xfrm>
            <a:off x="4251798" y="593296"/>
            <a:ext cx="4171413" cy="548640"/>
          </a:xfrm>
        </p:spPr>
        <p:txBody>
          <a:bodyPr>
            <a:noAutofit/>
          </a:bodyPr>
          <a:lstStyle/>
          <a:p>
            <a:pPr algn="l"/>
            <a:r>
              <a:rPr lang="en-US" sz="3600" b="1" dirty="0">
                <a:solidFill>
                  <a:srgbClr val="000000"/>
                </a:solidFill>
              </a:rPr>
              <a:t>Participation Builder</a:t>
            </a:r>
          </a:p>
        </p:txBody>
      </p:sp>
      <p:pic>
        <p:nvPicPr>
          <p:cNvPr id="273" name="Picture 272"/>
          <p:cNvPicPr>
            <a:picLocks noChangeAspect="1"/>
          </p:cNvPicPr>
          <p:nvPr/>
        </p:nvPicPr>
        <p:blipFill>
          <a:blip r:embed="rId9"/>
          <a:stretch>
            <a:fillRect/>
          </a:stretch>
        </p:blipFill>
        <p:spPr>
          <a:xfrm>
            <a:off x="4928843" y="6152919"/>
            <a:ext cx="416588" cy="417392"/>
          </a:xfrm>
          <a:prstGeom prst="rect">
            <a:avLst/>
          </a:prstGeom>
        </p:spPr>
      </p:pic>
      <p:pic>
        <p:nvPicPr>
          <p:cNvPr id="274" name="Picture 273"/>
          <p:cNvPicPr>
            <a:picLocks noChangeAspect="1"/>
          </p:cNvPicPr>
          <p:nvPr/>
        </p:nvPicPr>
        <p:blipFill>
          <a:blip r:embed="rId9"/>
          <a:stretch>
            <a:fillRect/>
          </a:stretch>
        </p:blipFill>
        <p:spPr>
          <a:xfrm rot="20823195">
            <a:off x="5546628" y="4797995"/>
            <a:ext cx="344625" cy="345290"/>
          </a:xfrm>
          <a:prstGeom prst="rect">
            <a:avLst/>
          </a:prstGeom>
        </p:spPr>
      </p:pic>
    </p:spTree>
    <p:extLst>
      <p:ext uri="{BB962C8B-B14F-4D97-AF65-F5344CB8AC3E}">
        <p14:creationId xmlns:p14="http://schemas.microsoft.com/office/powerpoint/2010/main" val="23962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6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69" grpId="0" animBg="1"/>
      <p:bldP spid="270" grpId="0"/>
      <p:bldP spid="2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4294967295"/>
          </p:nvPr>
        </p:nvSpPr>
        <p:spPr>
          <a:xfrm>
            <a:off x="457200" y="1127125"/>
            <a:ext cx="8686800" cy="2363788"/>
          </a:xfrm>
        </p:spPr>
        <p:txBody>
          <a:bodyPr>
            <a:noAutofit/>
          </a:bodyPr>
          <a:lstStyle/>
          <a:p>
            <a:pPr marL="0" indent="0">
              <a:buNone/>
            </a:pPr>
            <a:r>
              <a:rPr lang="en-US" sz="2800" dirty="0">
                <a:solidFill>
                  <a:srgbClr val="000000"/>
                </a:solidFill>
              </a:rPr>
              <a:t>Developing the Café LA brand at your school site will  increase participation. Brand development creates a feeling of trust between customers and Café LA where students look forward to having a Café LA meal. </a:t>
            </a:r>
            <a:endParaRPr lang="en-US" dirty="0">
              <a:solidFill>
                <a:srgbClr val="000000"/>
              </a:solidFill>
            </a:endParaRPr>
          </a:p>
        </p:txBody>
      </p:sp>
      <p:sp>
        <p:nvSpPr>
          <p:cNvPr id="3" name="Rectangle 2"/>
          <p:cNvSpPr/>
          <p:nvPr/>
        </p:nvSpPr>
        <p:spPr>
          <a:xfrm>
            <a:off x="591820" y="5653388"/>
            <a:ext cx="7680960"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The more you promote the brand, the more buy-in you gain.</a:t>
            </a:r>
          </a:p>
        </p:txBody>
      </p:sp>
      <p:sp>
        <p:nvSpPr>
          <p:cNvPr id="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The Café LA Brand</a:t>
            </a:r>
          </a:p>
        </p:txBody>
      </p:sp>
      <p:pic>
        <p:nvPicPr>
          <p:cNvPr id="2050" name="Picture 2" descr="Food Services / About Us">
            <a:extLst>
              <a:ext uri="{FF2B5EF4-FFF2-40B4-BE49-F238E27FC236}">
                <a16:creationId xmlns:a16="http://schemas.microsoft.com/office/drawing/2014/main" id="{BB78ABD0-1492-4469-BBCC-F38E2C364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4047919"/>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6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1F0E787E-4C64-465F-95D4-48B89FC151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idx="4294967295"/>
          </p:nvPr>
        </p:nvSpPr>
        <p:spPr>
          <a:xfrm>
            <a:off x="0" y="0"/>
            <a:ext cx="9144000" cy="914400"/>
          </a:xfrm>
          <a:noFill/>
        </p:spPr>
        <p:txBody>
          <a:bodyPr>
            <a:normAutofit/>
          </a:bodyPr>
          <a:lstStyle/>
          <a:p>
            <a:pPr marL="457200" algn="l"/>
            <a:r>
              <a:rPr lang="en-US" sz="4000" b="1" dirty="0">
                <a:solidFill>
                  <a:srgbClr val="000000"/>
                </a:solidFill>
              </a:rPr>
              <a:t>Overview</a:t>
            </a:r>
          </a:p>
        </p:txBody>
      </p:sp>
      <p:sp>
        <p:nvSpPr>
          <p:cNvPr id="3" name="Rectangle 2">
            <a:extLst>
              <a:ext uri="{FF2B5EF4-FFF2-40B4-BE49-F238E27FC236}">
                <a16:creationId xmlns:a16="http://schemas.microsoft.com/office/drawing/2014/main" id="{2A423828-4389-1915-0B32-29E5DBAE0016}"/>
              </a:ext>
            </a:extLst>
          </p:cNvPr>
          <p:cNvSpPr/>
          <p:nvPr/>
        </p:nvSpPr>
        <p:spPr>
          <a:xfrm>
            <a:off x="549941" y="1569230"/>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spect 77">
            <a:extLst>
              <a:ext uri="{FF2B5EF4-FFF2-40B4-BE49-F238E27FC236}">
                <a16:creationId xmlns:a16="http://schemas.microsoft.com/office/drawing/2014/main" id="{514E9169-0AE7-4625-BCF3-55FF2C984E35}"/>
              </a:ext>
            </a:extLst>
          </p:cNvPr>
          <p:cNvSpPr/>
          <p:nvPr/>
        </p:nvSpPr>
        <p:spPr>
          <a:xfrm>
            <a:off x="490754" y="1185703"/>
            <a:ext cx="8515284" cy="623427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spcAft>
                <a:spcPts val="600"/>
              </a:spcAft>
            </a:pPr>
            <a:r>
              <a:rPr lang="en-US" sz="2800" dirty="0">
                <a:solidFill>
                  <a:srgbClr val="000000"/>
                </a:solidFill>
              </a:rPr>
              <a:t>This training will provide Food Service Managers (FSM) tools to effectively manage the operation while building student participation in our meal programs.</a:t>
            </a:r>
            <a:endParaRPr lang="en-US" sz="800" dirty="0">
              <a:solidFill>
                <a:srgbClr val="000000"/>
              </a:solidFill>
            </a:endParaRPr>
          </a:p>
          <a:p>
            <a:pPr marL="914400" lvl="1" indent="-457200">
              <a:spcAft>
                <a:spcPts val="600"/>
              </a:spcAft>
              <a:buFont typeface="Wingdings" panose="05000000000000000000" pitchFamily="2" charset="2"/>
              <a:buChar char="Ø"/>
            </a:pPr>
            <a:r>
              <a:rPr lang="en-US" sz="2400" dirty="0">
                <a:solidFill>
                  <a:srgbClr val="000000"/>
                </a:solidFill>
              </a:rPr>
              <a:t>Customer types and how to establish buy-in</a:t>
            </a:r>
          </a:p>
          <a:p>
            <a:pPr marL="914400" lvl="1" indent="-457200">
              <a:spcAft>
                <a:spcPts val="600"/>
              </a:spcAft>
              <a:buFont typeface="Wingdings" panose="05000000000000000000" pitchFamily="2" charset="2"/>
              <a:buChar char="Ø"/>
            </a:pPr>
            <a:r>
              <a:rPr lang="en-US" sz="2400" dirty="0">
                <a:solidFill>
                  <a:srgbClr val="000000"/>
                </a:solidFill>
              </a:rPr>
              <a:t>An effective approach called DPIE</a:t>
            </a:r>
          </a:p>
          <a:p>
            <a:pPr lvl="3" indent="-457200">
              <a:spcAft>
                <a:spcPts val="600"/>
              </a:spcAft>
              <a:buFont typeface="Arial" panose="020B0604020202020204" pitchFamily="34" charset="0"/>
              <a:buChar char="•"/>
            </a:pPr>
            <a:r>
              <a:rPr lang="en-US" sz="2200" dirty="0">
                <a:solidFill>
                  <a:srgbClr val="000000"/>
                </a:solidFill>
              </a:rPr>
              <a:t>Diagnose, Prescribe, Implement, Evaluate</a:t>
            </a:r>
          </a:p>
          <a:p>
            <a:pPr marL="914400" lvl="1" indent="-457200">
              <a:spcAft>
                <a:spcPts val="600"/>
              </a:spcAft>
              <a:buFont typeface="Wingdings" panose="05000000000000000000" pitchFamily="2" charset="2"/>
              <a:buChar char="Ø"/>
            </a:pPr>
            <a:r>
              <a:rPr lang="en-US" sz="2400" dirty="0">
                <a:solidFill>
                  <a:srgbClr val="000000"/>
                </a:solidFill>
              </a:rPr>
              <a:t>Factors affecting participation</a:t>
            </a:r>
          </a:p>
          <a:p>
            <a:pPr marL="914400" lvl="1" indent="-457200">
              <a:spcAft>
                <a:spcPts val="600"/>
              </a:spcAft>
              <a:buFont typeface="Wingdings" panose="05000000000000000000" pitchFamily="2" charset="2"/>
              <a:buChar char="Ø"/>
            </a:pPr>
            <a:r>
              <a:rPr lang="en-US" sz="2400" dirty="0">
                <a:solidFill>
                  <a:srgbClr val="000000"/>
                </a:solidFill>
              </a:rPr>
              <a:t>Regional Profit and Loss report</a:t>
            </a:r>
          </a:p>
          <a:p>
            <a:pPr marL="914400" lvl="1" indent="-457200">
              <a:spcAft>
                <a:spcPts val="600"/>
              </a:spcAft>
              <a:buFont typeface="Wingdings" panose="05000000000000000000" pitchFamily="2" charset="2"/>
              <a:buChar char="Ø"/>
            </a:pPr>
            <a:r>
              <a:rPr lang="en-US" sz="2400" dirty="0">
                <a:solidFill>
                  <a:srgbClr val="000000"/>
                </a:solidFill>
              </a:rPr>
              <a:t>Identify cost per meal goals</a:t>
            </a:r>
          </a:p>
          <a:p>
            <a:pPr marL="914400" lvl="1" indent="-457200">
              <a:spcAft>
                <a:spcPts val="600"/>
              </a:spcAft>
              <a:buFont typeface="Wingdings" panose="05000000000000000000" pitchFamily="2" charset="2"/>
              <a:buChar char="Ø"/>
            </a:pPr>
            <a:r>
              <a:rPr lang="en-US" sz="2400" dirty="0">
                <a:solidFill>
                  <a:srgbClr val="000000"/>
                </a:solidFill>
              </a:rPr>
              <a:t>Calculate the cafeteria profitability percentage</a:t>
            </a:r>
          </a:p>
          <a:p>
            <a:pPr marL="914400" lvl="1" indent="-457200">
              <a:spcAft>
                <a:spcPts val="600"/>
              </a:spcAft>
              <a:buFont typeface="Wingdings" panose="05000000000000000000" pitchFamily="2" charset="2"/>
              <a:buChar char="Ø"/>
            </a:pPr>
            <a:r>
              <a:rPr lang="en-US" sz="2400" dirty="0">
                <a:solidFill>
                  <a:srgbClr val="000000"/>
                </a:solidFill>
              </a:rPr>
              <a:t>Controlling costs in the cafeteria</a:t>
            </a:r>
          </a:p>
        </p:txBody>
      </p:sp>
    </p:spTree>
    <p:extLst>
      <p:ext uri="{BB962C8B-B14F-4D97-AF65-F5344CB8AC3E}">
        <p14:creationId xmlns:p14="http://schemas.microsoft.com/office/powerpoint/2010/main" val="4073069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itle 1"/>
          <p:cNvSpPr txBox="1">
            <a:spLocks/>
          </p:cNvSpPr>
          <p:nvPr/>
        </p:nvSpPr>
        <p:spPr>
          <a:xfrm>
            <a:off x="39966" y="516835"/>
            <a:ext cx="3038093" cy="21038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85000"/>
              </a:lnSpc>
              <a:spcAft>
                <a:spcPts val="600"/>
              </a:spcAft>
            </a:pPr>
            <a:r>
              <a:rPr lang="en-US" sz="3100" b="1" kern="1200" spc="-50" baseline="0" dirty="0">
                <a:solidFill>
                  <a:srgbClr val="FFFFFF"/>
                </a:solidFill>
                <a:latin typeface="+mj-lt"/>
                <a:ea typeface="+mj-ea"/>
                <a:cs typeface="+mj-cs"/>
              </a:rPr>
              <a:t>Customer Service</a:t>
            </a:r>
          </a:p>
        </p:txBody>
      </p:sp>
      <p:sp>
        <p:nvSpPr>
          <p:cNvPr id="8" name="Content Placeholder 2"/>
          <p:cNvSpPr>
            <a:spLocks noGrp="1"/>
          </p:cNvSpPr>
          <p:nvPr>
            <p:ph idx="4294967295"/>
          </p:nvPr>
        </p:nvSpPr>
        <p:spPr>
          <a:xfrm>
            <a:off x="99854" y="2653800"/>
            <a:ext cx="2841309" cy="3335519"/>
          </a:xfrm>
        </p:spPr>
        <p:txBody>
          <a:bodyPr vert="horz" lIns="0" tIns="45720" rIns="0" bIns="45720" rtlCol="0">
            <a:normAutofit/>
          </a:bodyPr>
          <a:lstStyle/>
          <a:p>
            <a:pPr marL="0" indent="0">
              <a:buFont typeface="Calibri" panose="020F0502020204030204" pitchFamily="34" charset="0"/>
              <a:buNone/>
            </a:pPr>
            <a:r>
              <a:rPr lang="en-US" sz="2400" dirty="0">
                <a:solidFill>
                  <a:srgbClr val="FFFFFF"/>
                </a:solidFill>
              </a:rPr>
              <a:t>You and your staff are brand ambassadors for Café LA. Train and motivate your staff to promote a positive image of the cafeteria so that participation continues to increase.</a:t>
            </a:r>
          </a:p>
        </p:txBody>
      </p:sp>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39" r="4856" b="3"/>
          <a:stretch/>
        </p:blipFill>
        <p:spPr>
          <a:xfrm>
            <a:off x="3556512" y="640080"/>
            <a:ext cx="5098562" cy="5577840"/>
          </a:xfrm>
          <a:prstGeom prst="rect">
            <a:avLst/>
          </a:prstGeom>
        </p:spPr>
      </p:pic>
    </p:spTree>
    <p:extLst>
      <p:ext uri="{BB962C8B-B14F-4D97-AF65-F5344CB8AC3E}">
        <p14:creationId xmlns:p14="http://schemas.microsoft.com/office/powerpoint/2010/main" val="41656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886200" y="634946"/>
            <a:ext cx="4776107" cy="145075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85000"/>
              </a:lnSpc>
              <a:spcAft>
                <a:spcPts val="600"/>
              </a:spcAft>
            </a:pPr>
            <a:r>
              <a:rPr lang="en-US" sz="4800" b="1" kern="1200" spc="-50" baseline="0" dirty="0">
                <a:solidFill>
                  <a:schemeClr val="tx1">
                    <a:lumMod val="75000"/>
                    <a:lumOff val="25000"/>
                  </a:schemeClr>
                </a:solidFill>
                <a:latin typeface="+mj-lt"/>
                <a:ea typeface="+mj-ea"/>
                <a:cs typeface="+mj-cs"/>
              </a:rPr>
              <a:t>Café LA Ambience</a:t>
            </a:r>
          </a:p>
        </p:txBody>
      </p:sp>
      <p:pic>
        <p:nvPicPr>
          <p:cNvPr id="31" name="Picture 30" descr="Orange slice falling into orange juice">
            <a:extLst>
              <a:ext uri="{FF2B5EF4-FFF2-40B4-BE49-F238E27FC236}">
                <a16:creationId xmlns:a16="http://schemas.microsoft.com/office/drawing/2014/main" id="{E507B61E-1DA2-CFA6-4FCA-3521B33C8380}"/>
              </a:ext>
            </a:extLst>
          </p:cNvPr>
          <p:cNvPicPr>
            <a:picLocks noChangeAspect="1"/>
          </p:cNvPicPr>
          <p:nvPr/>
        </p:nvPicPr>
        <p:blipFill>
          <a:blip r:embed="rId3"/>
          <a:srcRect l="14331" r="52770" b="2"/>
          <a:stretch/>
        </p:blipFill>
        <p:spPr>
          <a:xfrm>
            <a:off x="20" y="-12128"/>
            <a:ext cx="3490702" cy="6870127"/>
          </a:xfrm>
          <a:prstGeom prst="rect">
            <a:avLst/>
          </a:prstGeom>
        </p:spPr>
      </p:pic>
      <p:cxnSp>
        <p:nvCxnSpPr>
          <p:cNvPr id="32" name="Straight Connector 3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A423828-4389-1915-0B32-29E5DBAE0016}"/>
              </a:ext>
            </a:extLst>
          </p:cNvPr>
          <p:cNvSpPr/>
          <p:nvPr/>
        </p:nvSpPr>
        <p:spPr>
          <a:xfrm>
            <a:off x="3886200" y="1867953"/>
            <a:ext cx="4942114"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Content Placeholder 2"/>
          <p:cNvSpPr>
            <a:spLocks noGrp="1"/>
          </p:cNvSpPr>
          <p:nvPr>
            <p:ph idx="4294967295"/>
          </p:nvPr>
        </p:nvSpPr>
        <p:spPr>
          <a:xfrm>
            <a:off x="3601039" y="2198914"/>
            <a:ext cx="5434553" cy="4135402"/>
          </a:xfrm>
        </p:spPr>
        <p:txBody>
          <a:bodyPr vert="horz" lIns="0" tIns="45720" rIns="0" bIns="45720" rtlCol="0">
            <a:normAutofit/>
          </a:bodyPr>
          <a:lstStyle/>
          <a:p>
            <a:pPr marL="0" indent="0">
              <a:spcBef>
                <a:spcPts val="0"/>
              </a:spcBef>
              <a:spcAft>
                <a:spcPts val="1000"/>
              </a:spcAft>
              <a:buFont typeface="Calibri" panose="020F0502020204030204" pitchFamily="34" charset="0"/>
              <a:buNone/>
            </a:pPr>
            <a:r>
              <a:rPr lang="en-US" dirty="0"/>
              <a:t>Ambience is the character and atmosphere of a place.</a:t>
            </a:r>
          </a:p>
          <a:p>
            <a:pPr marL="0" indent="0">
              <a:spcBef>
                <a:spcPts val="0"/>
              </a:spcBef>
              <a:spcAft>
                <a:spcPts val="1000"/>
              </a:spcAft>
              <a:buFont typeface="Calibri" panose="020F0502020204030204" pitchFamily="34" charset="0"/>
              <a:buNone/>
            </a:pPr>
            <a:r>
              <a:rPr lang="en-US" dirty="0"/>
              <a:t>Applying changes to the physical appearance of your Café LA location will help your customers use their five senses to have a positive dining experience.</a:t>
            </a:r>
          </a:p>
          <a:p>
            <a:pPr marL="857250" lvl="1" indent="-457200">
              <a:spcBef>
                <a:spcPts val="0"/>
              </a:spcBef>
              <a:spcAft>
                <a:spcPts val="1000"/>
              </a:spcAft>
              <a:buFont typeface="Calibri" panose="020F0502020204030204" pitchFamily="34" charset="0"/>
              <a:buChar char="Ø"/>
            </a:pPr>
            <a:r>
              <a:rPr lang="en-US" sz="2000" dirty="0"/>
              <a:t>Taste – our delicious food, of course!</a:t>
            </a:r>
          </a:p>
          <a:p>
            <a:pPr marL="857250" lvl="1" indent="-457200">
              <a:spcBef>
                <a:spcPts val="0"/>
              </a:spcBef>
              <a:spcAft>
                <a:spcPts val="1000"/>
              </a:spcAft>
              <a:buFont typeface="Calibri" panose="020F0502020204030204" pitchFamily="34" charset="0"/>
              <a:buChar char="Ø"/>
            </a:pPr>
            <a:r>
              <a:rPr lang="en-US" sz="2000" dirty="0"/>
              <a:t>Smell – The aroma of tantalizing food!</a:t>
            </a:r>
          </a:p>
          <a:p>
            <a:pPr marL="857250" lvl="1" indent="-457200">
              <a:spcBef>
                <a:spcPts val="0"/>
              </a:spcBef>
              <a:spcAft>
                <a:spcPts val="1000"/>
              </a:spcAft>
              <a:buFont typeface="Calibri" panose="020F0502020204030204" pitchFamily="34" charset="0"/>
              <a:buChar char="Ø"/>
            </a:pPr>
            <a:r>
              <a:rPr lang="en-US" sz="2000" dirty="0"/>
              <a:t>See – Posters and seasonal decor</a:t>
            </a:r>
          </a:p>
          <a:p>
            <a:pPr marL="857250" lvl="1" indent="-457200">
              <a:spcBef>
                <a:spcPts val="0"/>
              </a:spcBef>
              <a:spcAft>
                <a:spcPts val="1000"/>
              </a:spcAft>
              <a:buFont typeface="Calibri" panose="020F0502020204030204" pitchFamily="34" charset="0"/>
              <a:buChar char="Ø"/>
            </a:pPr>
            <a:r>
              <a:rPr lang="en-US" sz="2000" dirty="0"/>
              <a:t>Hear – Music and laughter</a:t>
            </a:r>
          </a:p>
          <a:p>
            <a:pPr marL="857250" lvl="1" indent="-457200">
              <a:spcBef>
                <a:spcPts val="0"/>
              </a:spcBef>
              <a:spcAft>
                <a:spcPts val="1000"/>
              </a:spcAft>
              <a:buFont typeface="Calibri" panose="020F0502020204030204" pitchFamily="34" charset="0"/>
              <a:buChar char="Ø"/>
            </a:pPr>
            <a:r>
              <a:rPr lang="en-US" sz="2000" dirty="0"/>
              <a:t>Touch - our delicious food, of course!</a:t>
            </a:r>
          </a:p>
          <a:p>
            <a:pPr marL="400050" lvl="1" indent="0">
              <a:spcBef>
                <a:spcPts val="0"/>
              </a:spcBef>
              <a:spcAft>
                <a:spcPts val="1000"/>
              </a:spcAft>
              <a:buFont typeface="Calibri" panose="020F0502020204030204" pitchFamily="34" charset="0"/>
              <a:buNone/>
            </a:pPr>
            <a:endParaRPr lang="en-US" sz="2000" dirty="0"/>
          </a:p>
        </p:txBody>
      </p:sp>
    </p:spTree>
    <p:extLst>
      <p:ext uri="{BB962C8B-B14F-4D97-AF65-F5344CB8AC3E}">
        <p14:creationId xmlns:p14="http://schemas.microsoft.com/office/powerpoint/2010/main" val="4236628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0941" r="1994" b="2"/>
          <a:stretch/>
        </p:blipFill>
        <p:spPr>
          <a:xfrm>
            <a:off x="475499" y="581098"/>
            <a:ext cx="3015223" cy="2476136"/>
          </a:xfrm>
          <a:prstGeom prst="rect">
            <a:avLst/>
          </a:prstGeom>
        </p:spPr>
      </p:pic>
      <p:cxnSp>
        <p:nvCxnSpPr>
          <p:cNvPr id="18" name="Straight Connector 17">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rcRect l="5795" r="10855" b="-5"/>
          <a:stretch/>
        </p:blipFill>
        <p:spPr>
          <a:xfrm>
            <a:off x="475499" y="3218101"/>
            <a:ext cx="3015222" cy="2476136"/>
          </a:xfrm>
          <a:prstGeom prst="rect">
            <a:avLst/>
          </a:prstGeom>
        </p:spPr>
      </p:pic>
      <p:sp>
        <p:nvSpPr>
          <p:cNvPr id="20" name="Rectangle 19">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2A423828-4389-1915-0B32-29E5DBAE0016}"/>
              </a:ext>
            </a:extLst>
          </p:cNvPr>
          <p:cNvSpPr/>
          <p:nvPr/>
        </p:nvSpPr>
        <p:spPr>
          <a:xfrm>
            <a:off x="3858509" y="1715588"/>
            <a:ext cx="4803797"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a:spLocks noGrp="1"/>
          </p:cNvSpPr>
          <p:nvPr>
            <p:ph idx="4294967295"/>
          </p:nvPr>
        </p:nvSpPr>
        <p:spPr>
          <a:xfrm>
            <a:off x="3858509" y="2198914"/>
            <a:ext cx="4803797" cy="3670180"/>
          </a:xfrm>
        </p:spPr>
        <p:txBody>
          <a:bodyPr vert="horz" lIns="0" tIns="45720" rIns="0" bIns="45720" rtlCol="0">
            <a:normAutofit/>
          </a:bodyPr>
          <a:lstStyle/>
          <a:p>
            <a:pPr marL="0" indent="0">
              <a:spcBef>
                <a:spcPts val="0"/>
              </a:spcBef>
              <a:spcAft>
                <a:spcPts val="600"/>
              </a:spcAft>
              <a:buFont typeface="Calibri" panose="020F0502020204030204" pitchFamily="34" charset="0"/>
              <a:buNone/>
              <a:defRPr/>
            </a:pPr>
            <a:r>
              <a:rPr lang="en-US" altLang="en-US" dirty="0">
                <a:sym typeface="Wingdings" pitchFamily="2" charset="2"/>
              </a:rPr>
              <a:t>The Gold Standard</a:t>
            </a:r>
          </a:p>
          <a:p>
            <a:pPr marL="914400" lvl="1" indent="-457200">
              <a:spcAft>
                <a:spcPts val="600"/>
              </a:spcAft>
              <a:buFont typeface="Calibri" panose="020F0502020204030204" pitchFamily="34" charset="0"/>
              <a:buChar char="Ø"/>
              <a:defRPr/>
            </a:pPr>
            <a:r>
              <a:rPr lang="en-US" altLang="en-US" dirty="0">
                <a:sym typeface="Wingdings" pitchFamily="2" charset="2"/>
              </a:rPr>
              <a:t>Provides a visually appealing product</a:t>
            </a:r>
          </a:p>
          <a:p>
            <a:pPr marL="914400" lvl="1" indent="-457200">
              <a:spcAft>
                <a:spcPts val="600"/>
              </a:spcAft>
              <a:buFont typeface="Calibri" panose="020F0502020204030204" pitchFamily="34" charset="0"/>
              <a:buChar char="Ø"/>
              <a:defRPr/>
            </a:pPr>
            <a:r>
              <a:rPr lang="en-US" altLang="en-US" dirty="0">
                <a:sym typeface="Wingdings" pitchFamily="2" charset="2"/>
              </a:rPr>
              <a:t>All customers receive equal portions</a:t>
            </a:r>
          </a:p>
          <a:p>
            <a:pPr marL="914400" lvl="1" indent="-457200">
              <a:spcAft>
                <a:spcPts val="600"/>
              </a:spcAft>
              <a:buFont typeface="Calibri" panose="020F0502020204030204" pitchFamily="34" charset="0"/>
              <a:buChar char="Ø"/>
              <a:defRPr/>
            </a:pPr>
            <a:r>
              <a:rPr lang="en-US" altLang="en-US" dirty="0">
                <a:sym typeface="Wingdings" pitchFamily="2" charset="2"/>
              </a:rPr>
              <a:t>Consistent product from day to day</a:t>
            </a:r>
          </a:p>
          <a:p>
            <a:pPr marL="914400" lvl="1" indent="-457200">
              <a:spcAft>
                <a:spcPts val="600"/>
              </a:spcAft>
              <a:buFont typeface="Calibri" panose="020F0502020204030204" pitchFamily="34" charset="0"/>
              <a:buChar char="Ø"/>
              <a:defRPr/>
            </a:pPr>
            <a:r>
              <a:rPr lang="en-US" altLang="en-US" dirty="0">
                <a:sym typeface="Wingdings" pitchFamily="2" charset="2"/>
              </a:rPr>
              <a:t>Freshly prepared entrees and sides</a:t>
            </a:r>
          </a:p>
          <a:p>
            <a:pPr marL="914400" lvl="1" indent="-457200">
              <a:spcAft>
                <a:spcPts val="600"/>
              </a:spcAft>
              <a:buFont typeface="Calibri" panose="020F0502020204030204" pitchFamily="34" charset="0"/>
              <a:buChar char="Ø"/>
              <a:defRPr/>
            </a:pPr>
            <a:r>
              <a:rPr lang="en-US" altLang="en-US" dirty="0">
                <a:sym typeface="Wingdings" pitchFamily="2" charset="2"/>
              </a:rPr>
              <a:t>Hot food is hot</a:t>
            </a:r>
          </a:p>
          <a:p>
            <a:pPr marL="914400" lvl="1" indent="-457200">
              <a:spcAft>
                <a:spcPts val="600"/>
              </a:spcAft>
              <a:buFont typeface="Calibri" panose="020F0502020204030204" pitchFamily="34" charset="0"/>
              <a:buChar char="Ø"/>
              <a:defRPr/>
            </a:pPr>
            <a:r>
              <a:rPr lang="en-US" altLang="en-US" dirty="0">
                <a:sym typeface="Wingdings" pitchFamily="2" charset="2"/>
              </a:rPr>
              <a:t>Cold food is cold</a:t>
            </a:r>
          </a:p>
        </p:txBody>
      </p:sp>
      <p:sp>
        <p:nvSpPr>
          <p:cNvPr id="5" name="Title 1"/>
          <p:cNvSpPr txBox="1">
            <a:spLocks/>
          </p:cNvSpPr>
          <p:nvPr/>
        </p:nvSpPr>
        <p:spPr>
          <a:xfrm>
            <a:off x="3858509" y="634946"/>
            <a:ext cx="4803797" cy="145075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85000"/>
              </a:lnSpc>
              <a:spcAft>
                <a:spcPts val="600"/>
              </a:spcAft>
            </a:pPr>
            <a:r>
              <a:rPr lang="en-US" sz="4800" b="1" spc="-50" dirty="0">
                <a:solidFill>
                  <a:schemeClr val="tx1">
                    <a:lumMod val="75000"/>
                    <a:lumOff val="25000"/>
                  </a:schemeClr>
                </a:solidFill>
              </a:rPr>
              <a:t>Taste The Food Quality </a:t>
            </a:r>
          </a:p>
        </p:txBody>
      </p:sp>
    </p:spTree>
    <p:extLst>
      <p:ext uri="{BB962C8B-B14F-4D97-AF65-F5344CB8AC3E}">
        <p14:creationId xmlns:p14="http://schemas.microsoft.com/office/powerpoint/2010/main" val="13052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52" y="1328807"/>
            <a:ext cx="2088525" cy="1394090"/>
          </a:xfrm>
          <a:prstGeom prst="rect">
            <a:avLst/>
          </a:prstGeom>
          <a:solidFill>
            <a:srgbClr val="FFFFFF">
              <a:shade val="85000"/>
            </a:srgbClr>
          </a:solidFill>
        </p:spPr>
      </p:pic>
      <p:sp>
        <p:nvSpPr>
          <p:cNvPr id="24" name="Rectangle 23">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748564" y="3604179"/>
            <a:ext cx="1721311" cy="1226434"/>
          </a:xfrm>
          <a:prstGeom prst="rect">
            <a:avLst/>
          </a:prstGeom>
        </p:spPr>
      </p:pic>
      <p:sp>
        <p:nvSpPr>
          <p:cNvPr id="32" name="Rectangle 31">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Content Placeholder 2"/>
          <p:cNvSpPr txBox="1">
            <a:spLocks/>
          </p:cNvSpPr>
          <p:nvPr/>
        </p:nvSpPr>
        <p:spPr>
          <a:xfrm>
            <a:off x="5889023" y="1522035"/>
            <a:ext cx="3954616"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8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A423828-4389-1915-0B32-29E5DBAE0016}"/>
              </a:ext>
            </a:extLst>
          </p:cNvPr>
          <p:cNvSpPr/>
          <p:nvPr/>
        </p:nvSpPr>
        <p:spPr>
          <a:xfrm>
            <a:off x="4901503" y="1867953"/>
            <a:ext cx="3760803"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1"/>
          <p:cNvSpPr txBox="1">
            <a:spLocks/>
          </p:cNvSpPr>
          <p:nvPr/>
        </p:nvSpPr>
        <p:spPr>
          <a:xfrm>
            <a:off x="5046344" y="634946"/>
            <a:ext cx="3615962" cy="145075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85000"/>
              </a:lnSpc>
              <a:spcAft>
                <a:spcPts val="600"/>
              </a:spcAft>
            </a:pPr>
            <a:r>
              <a:rPr lang="en-US" sz="4800" b="1" spc="-50" dirty="0">
                <a:solidFill>
                  <a:schemeClr val="tx1">
                    <a:lumMod val="75000"/>
                    <a:lumOff val="25000"/>
                  </a:schemeClr>
                </a:solidFill>
              </a:rPr>
              <a:t>Smell The Cleanliness</a:t>
            </a:r>
          </a:p>
        </p:txBody>
      </p:sp>
      <p:sp>
        <p:nvSpPr>
          <p:cNvPr id="5" name="Content Placeholder 4"/>
          <p:cNvSpPr>
            <a:spLocks noGrp="1"/>
          </p:cNvSpPr>
          <p:nvPr>
            <p:ph idx="4294967295"/>
          </p:nvPr>
        </p:nvSpPr>
        <p:spPr>
          <a:xfrm>
            <a:off x="5046344" y="2198914"/>
            <a:ext cx="3615962" cy="3670180"/>
          </a:xfrm>
        </p:spPr>
        <p:txBody>
          <a:bodyPr vert="horz" lIns="0" tIns="45720" rIns="0" bIns="45720" rtlCol="0">
            <a:normAutofit/>
          </a:bodyPr>
          <a:lstStyle/>
          <a:p>
            <a:pPr marL="0" indent="0">
              <a:spcBef>
                <a:spcPts val="0"/>
              </a:spcBef>
              <a:spcAft>
                <a:spcPts val="600"/>
              </a:spcAft>
              <a:buFont typeface="Calibri" panose="020F0502020204030204" pitchFamily="34" charset="0"/>
              <a:buNone/>
            </a:pPr>
            <a:r>
              <a:rPr lang="en-US" dirty="0"/>
              <a:t>Cleanliness was among the highest factors when it comes to affects on participation.</a:t>
            </a:r>
          </a:p>
          <a:p>
            <a:pPr marL="0" indent="0">
              <a:spcBef>
                <a:spcPts val="0"/>
              </a:spcBef>
              <a:spcAft>
                <a:spcPts val="600"/>
              </a:spcAft>
              <a:buFont typeface="Calibri" panose="020F0502020204030204" pitchFamily="34" charset="0"/>
              <a:buNone/>
            </a:pPr>
            <a:r>
              <a:rPr lang="en-US" dirty="0"/>
              <a:t>Remember to:</a:t>
            </a:r>
          </a:p>
          <a:p>
            <a:pPr marL="914400" lvl="1" indent="-457200">
              <a:spcBef>
                <a:spcPts val="0"/>
              </a:spcBef>
              <a:spcAft>
                <a:spcPts val="600"/>
              </a:spcAft>
              <a:buFont typeface="Calibri" panose="020F0502020204030204" pitchFamily="34" charset="0"/>
              <a:buChar char="Ø"/>
            </a:pPr>
            <a:r>
              <a:rPr lang="en-US" dirty="0"/>
              <a:t>Maintain a clean working and serving environment</a:t>
            </a:r>
          </a:p>
          <a:p>
            <a:pPr marL="914400" lvl="1" indent="-457200">
              <a:spcBef>
                <a:spcPts val="0"/>
              </a:spcBef>
              <a:spcAft>
                <a:spcPts val="600"/>
              </a:spcAft>
              <a:buFont typeface="Calibri" panose="020F0502020204030204" pitchFamily="34" charset="0"/>
              <a:buChar char="Ø"/>
            </a:pPr>
            <a:r>
              <a:rPr lang="en-US" dirty="0"/>
              <a:t>Communicate needs to the Plant Manager</a:t>
            </a:r>
          </a:p>
          <a:p>
            <a:pPr marL="914400" lvl="1" indent="-457200">
              <a:spcBef>
                <a:spcPts val="0"/>
              </a:spcBef>
              <a:spcAft>
                <a:spcPts val="600"/>
              </a:spcAft>
              <a:buFont typeface="Calibri" panose="020F0502020204030204" pitchFamily="34" charset="0"/>
              <a:buChar char="Ø"/>
            </a:pPr>
            <a:r>
              <a:rPr lang="en-US" dirty="0"/>
              <a:t>Promote cleanliness to students that you serve</a:t>
            </a:r>
          </a:p>
        </p:txBody>
      </p:sp>
    </p:spTree>
    <p:extLst>
      <p:ext uri="{BB962C8B-B14F-4D97-AF65-F5344CB8AC3E}">
        <p14:creationId xmlns:p14="http://schemas.microsoft.com/office/powerpoint/2010/main" val="4164295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889023" y="1522035"/>
            <a:ext cx="3954616"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8000"/>
              </a:solidFill>
              <a:effectLst/>
              <a:uLnTx/>
              <a:uFillTx/>
              <a:latin typeface="Calibri"/>
              <a:ea typeface="+mn-ea"/>
              <a:cs typeface="+mn-cs"/>
            </a:endParaRPr>
          </a:p>
        </p:txBody>
      </p:sp>
      <p:sp>
        <p:nvSpPr>
          <p:cNvPr id="10" name="Title 1"/>
          <p:cNvSpPr txBox="1">
            <a:spLocks/>
          </p:cNvSpPr>
          <p:nvPr/>
        </p:nvSpPr>
        <p:spPr>
          <a:xfrm>
            <a:off x="0" y="6950"/>
            <a:ext cx="9144000" cy="91440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See Visually Appealing Decor</a:t>
            </a:r>
          </a:p>
        </p:txBody>
      </p:sp>
      <p:grpSp>
        <p:nvGrpSpPr>
          <p:cNvPr id="4" name="Group 3"/>
          <p:cNvGrpSpPr/>
          <p:nvPr/>
        </p:nvGrpSpPr>
        <p:grpSpPr>
          <a:xfrm>
            <a:off x="4595986" y="2715871"/>
            <a:ext cx="1666450" cy="2605989"/>
            <a:chOff x="4355016" y="2222382"/>
            <a:chExt cx="1666450" cy="2605989"/>
          </a:xfrm>
        </p:grpSpPr>
        <p:pic>
          <p:nvPicPr>
            <p:cNvPr id="5" name="Picture 4"/>
            <p:cNvPicPr>
              <a:picLocks noChangeAspect="1"/>
            </p:cNvPicPr>
            <p:nvPr/>
          </p:nvPicPr>
          <p:blipFill rotWithShape="1">
            <a:blip r:embed="rId3"/>
            <a:srcRect l="3164" r="3102"/>
            <a:stretch/>
          </p:blipFill>
          <p:spPr>
            <a:xfrm>
              <a:off x="4355016" y="2222382"/>
              <a:ext cx="1666450" cy="2605989"/>
            </a:xfrm>
            <a:prstGeom prst="rect">
              <a:avLst/>
            </a:prstGeom>
          </p:spPr>
        </p:pic>
        <p:sp>
          <p:nvSpPr>
            <p:cNvPr id="6" name="Rectangle 5"/>
            <p:cNvSpPr/>
            <p:nvPr/>
          </p:nvSpPr>
          <p:spPr>
            <a:xfrm>
              <a:off x="4355016" y="2222382"/>
              <a:ext cx="1666450" cy="2605989"/>
            </a:xfrm>
            <a:prstGeom prst="rect">
              <a:avLst/>
            </a:prstGeom>
            <a:no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a:srcRect l="6452" t="6289" r="14409"/>
          <a:stretch/>
        </p:blipFill>
        <p:spPr>
          <a:xfrm>
            <a:off x="6332040" y="3506292"/>
            <a:ext cx="2679471" cy="2419741"/>
          </a:xfrm>
          <a:prstGeom prst="rect">
            <a:avLst/>
          </a:prstGeom>
        </p:spPr>
      </p:pic>
      <p:graphicFrame>
        <p:nvGraphicFramePr>
          <p:cNvPr id="13" name="Content Placeholder 4">
            <a:extLst>
              <a:ext uri="{FF2B5EF4-FFF2-40B4-BE49-F238E27FC236}">
                <a16:creationId xmlns:a16="http://schemas.microsoft.com/office/drawing/2014/main" id="{39B5BCE6-8993-DAD3-B924-6B8813B7C893}"/>
              </a:ext>
            </a:extLst>
          </p:cNvPr>
          <p:cNvGraphicFramePr/>
          <p:nvPr>
            <p:extLst>
              <p:ext uri="{D42A27DB-BD31-4B8C-83A1-F6EECF244321}">
                <p14:modId xmlns:p14="http://schemas.microsoft.com/office/powerpoint/2010/main" val="2623875841"/>
              </p:ext>
            </p:extLst>
          </p:nvPr>
        </p:nvGraphicFramePr>
        <p:xfrm>
          <a:off x="310140" y="2122720"/>
          <a:ext cx="4527329"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2A423828-4389-1915-0B32-29E5DBAE0016}"/>
              </a:ext>
            </a:extLst>
          </p:cNvPr>
          <p:cNvSpPr/>
          <p:nvPr/>
        </p:nvSpPr>
        <p:spPr>
          <a:xfrm>
            <a:off x="675625" y="1551873"/>
            <a:ext cx="8044119" cy="605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p:cNvPicPr>
            <a:picLocks noChangeAspect="1"/>
          </p:cNvPicPr>
          <p:nvPr/>
        </p:nvPicPr>
        <p:blipFill>
          <a:blip r:embed="rId10"/>
          <a:stretch>
            <a:fillRect/>
          </a:stretch>
        </p:blipFill>
        <p:spPr>
          <a:xfrm>
            <a:off x="7039233" y="364928"/>
            <a:ext cx="1901577" cy="2540679"/>
          </a:xfrm>
          <a:prstGeom prst="rect">
            <a:avLst/>
          </a:prstGeom>
          <a:solidFill>
            <a:srgbClr val="009B68"/>
          </a:solidFill>
        </p:spPr>
      </p:pic>
      <p:sp>
        <p:nvSpPr>
          <p:cNvPr id="8" name="Content Placeholder 4"/>
          <p:cNvSpPr txBox="1">
            <a:spLocks/>
          </p:cNvSpPr>
          <p:nvPr/>
        </p:nvSpPr>
        <p:spPr>
          <a:xfrm>
            <a:off x="465568" y="1169781"/>
            <a:ext cx="6051345" cy="106542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Signs and seasonal decor inform our customers and creates excitement.</a:t>
            </a:r>
          </a:p>
        </p:txBody>
      </p:sp>
    </p:spTree>
    <p:extLst>
      <p:ext uri="{BB962C8B-B14F-4D97-AF65-F5344CB8AC3E}">
        <p14:creationId xmlns:p14="http://schemas.microsoft.com/office/powerpoint/2010/main" val="19014672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822960" y="286603"/>
            <a:ext cx="7543800" cy="1450757"/>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85000"/>
              </a:lnSpc>
              <a:spcAft>
                <a:spcPts val="600"/>
              </a:spcAft>
            </a:pPr>
            <a:r>
              <a:rPr lang="en-US" sz="4800" b="1" spc="-50">
                <a:solidFill>
                  <a:schemeClr val="tx1">
                    <a:lumMod val="75000"/>
                    <a:lumOff val="25000"/>
                  </a:schemeClr>
                </a:solidFill>
              </a:rPr>
              <a:t> Hear Music</a:t>
            </a:r>
          </a:p>
        </p:txBody>
      </p:sp>
      <p:pic>
        <p:nvPicPr>
          <p:cNvPr id="6" name="Picture 5"/>
          <p:cNvPicPr>
            <a:picLocks noChangeAspect="1"/>
          </p:cNvPicPr>
          <p:nvPr/>
        </p:nvPicPr>
        <p:blipFill rotWithShape="1">
          <a:blip r:embed="rId3"/>
          <a:srcRect b="11372"/>
          <a:stretch/>
        </p:blipFill>
        <p:spPr>
          <a:xfrm>
            <a:off x="6015427" y="3338469"/>
            <a:ext cx="2351332" cy="626709"/>
          </a:xfrm>
          <a:prstGeom prst="rect">
            <a:avLst/>
          </a:prstGeom>
        </p:spPr>
      </p:pic>
      <p:sp>
        <p:nvSpPr>
          <p:cNvPr id="2" name="Rectangle 1">
            <a:extLst>
              <a:ext uri="{FF2B5EF4-FFF2-40B4-BE49-F238E27FC236}">
                <a16:creationId xmlns:a16="http://schemas.microsoft.com/office/drawing/2014/main" id="{2A423828-4389-1915-0B32-29E5DBAE0016}"/>
              </a:ext>
            </a:extLst>
          </p:cNvPr>
          <p:cNvSpPr/>
          <p:nvPr/>
        </p:nvSpPr>
        <p:spPr>
          <a:xfrm>
            <a:off x="549940" y="1558043"/>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a:spLocks noGrp="1"/>
          </p:cNvSpPr>
          <p:nvPr>
            <p:ph idx="4294967295"/>
          </p:nvPr>
        </p:nvSpPr>
        <p:spPr>
          <a:xfrm>
            <a:off x="822959" y="1845734"/>
            <a:ext cx="4841240" cy="4023360"/>
          </a:xfrm>
        </p:spPr>
        <p:txBody>
          <a:bodyPr vert="horz" lIns="0" tIns="45720" rIns="0" bIns="45720" rtlCol="0">
            <a:normAutofit/>
          </a:bodyPr>
          <a:lstStyle/>
          <a:p>
            <a:pPr marL="0" indent="0">
              <a:spcBef>
                <a:spcPts val="0"/>
              </a:spcBef>
              <a:spcAft>
                <a:spcPts val="600"/>
              </a:spcAft>
              <a:buFont typeface="Calibri" panose="020F0502020204030204" pitchFamily="34" charset="0"/>
              <a:buNone/>
            </a:pPr>
            <a:r>
              <a:rPr lang="en-US" sz="2800" dirty="0"/>
              <a:t>Popular music helps to make your cafeteria seem more welcoming. Use appropriate music to:</a:t>
            </a:r>
          </a:p>
          <a:p>
            <a:pPr marL="914400" lvl="1" indent="-457200">
              <a:spcBef>
                <a:spcPts val="0"/>
              </a:spcBef>
              <a:spcAft>
                <a:spcPts val="600"/>
              </a:spcAft>
              <a:buFont typeface="Calibri" panose="020F0502020204030204" pitchFamily="34" charset="0"/>
              <a:buChar char="Ø"/>
            </a:pPr>
            <a:r>
              <a:rPr lang="en-US" sz="2400" dirty="0"/>
              <a:t>Grab customers attention</a:t>
            </a:r>
          </a:p>
          <a:p>
            <a:pPr marL="914400" lvl="1" indent="-457200">
              <a:spcBef>
                <a:spcPts val="0"/>
              </a:spcBef>
              <a:spcAft>
                <a:spcPts val="600"/>
              </a:spcAft>
              <a:buFont typeface="Calibri" panose="020F0502020204030204" pitchFamily="34" charset="0"/>
              <a:buChar char="Ø"/>
            </a:pPr>
            <a:r>
              <a:rPr lang="en-US" sz="2400" dirty="0"/>
              <a:t>Make wait times seem shorter</a:t>
            </a:r>
          </a:p>
          <a:p>
            <a:pPr marL="914400" lvl="1" indent="-457200">
              <a:spcBef>
                <a:spcPts val="0"/>
              </a:spcBef>
              <a:spcAft>
                <a:spcPts val="600"/>
              </a:spcAft>
              <a:buFont typeface="Calibri" panose="020F0502020204030204" pitchFamily="34" charset="0"/>
              <a:buChar char="Ø"/>
            </a:pPr>
            <a:r>
              <a:rPr lang="en-US" sz="2400" dirty="0"/>
              <a:t>Speed up the line</a:t>
            </a:r>
          </a:p>
        </p:txBody>
      </p:sp>
    </p:spTree>
    <p:extLst>
      <p:ext uri="{BB962C8B-B14F-4D97-AF65-F5344CB8AC3E}">
        <p14:creationId xmlns:p14="http://schemas.microsoft.com/office/powerpoint/2010/main" val="4050872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Bent Arrow 23"/>
          <p:cNvSpPr/>
          <p:nvPr/>
        </p:nvSpPr>
        <p:spPr>
          <a:xfrm rot="16200000" flipH="1">
            <a:off x="4826291" y="4897982"/>
            <a:ext cx="1367090" cy="117232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Calibri"/>
              <a:ea typeface="+mn-ea"/>
              <a:cs typeface="+mn-cs"/>
            </a:endParaRPr>
          </a:p>
        </p:txBody>
      </p:sp>
      <p:sp>
        <p:nvSpPr>
          <p:cNvPr id="27" name="Bent Arrow 26"/>
          <p:cNvSpPr/>
          <p:nvPr/>
        </p:nvSpPr>
        <p:spPr>
          <a:xfrm rot="5400000">
            <a:off x="2479901" y="4911501"/>
            <a:ext cx="1367094" cy="114529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Calibri"/>
              <a:ea typeface="+mn-ea"/>
              <a:cs typeface="+mn-cs"/>
            </a:endParaRPr>
          </a:p>
        </p:txBody>
      </p:sp>
      <p:grpSp>
        <p:nvGrpSpPr>
          <p:cNvPr id="2050" name="Group 2049"/>
          <p:cNvGrpSpPr/>
          <p:nvPr/>
        </p:nvGrpSpPr>
        <p:grpSpPr>
          <a:xfrm>
            <a:off x="1337676" y="3448139"/>
            <a:ext cx="6307567" cy="1222597"/>
            <a:chOff x="1816185" y="3851016"/>
            <a:chExt cx="6307567" cy="1222597"/>
          </a:xfrm>
        </p:grpSpPr>
        <p:sp>
          <p:nvSpPr>
            <p:cNvPr id="5" name="Rectangle 4"/>
            <p:cNvSpPr/>
            <p:nvPr/>
          </p:nvSpPr>
          <p:spPr>
            <a:xfrm>
              <a:off x="1989223" y="4114184"/>
              <a:ext cx="5923393" cy="959429"/>
            </a:xfrm>
            <a:prstGeom prst="rect">
              <a:avLst/>
            </a:prstGeom>
            <a:solidFill>
              <a:schemeClr val="bg1">
                <a:lumMod val="7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p:cNvCxnSpPr/>
            <p:nvPr/>
          </p:nvCxnSpPr>
          <p:spPr>
            <a:xfrm flipV="1">
              <a:off x="1922033" y="4338460"/>
              <a:ext cx="6009633" cy="41511"/>
            </a:xfrm>
            <a:prstGeom prst="line">
              <a:avLst/>
            </a:prstGeom>
            <a:ln w="142875">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Parallelogram 11"/>
            <p:cNvSpPr/>
            <p:nvPr/>
          </p:nvSpPr>
          <p:spPr>
            <a:xfrm rot="10800000">
              <a:off x="1816185" y="3851016"/>
              <a:ext cx="6307567" cy="446727"/>
            </a:xfrm>
            <a:prstGeom prst="parallelogram">
              <a:avLst/>
            </a:prstGeom>
            <a:solidFill>
              <a:schemeClr val="bg1">
                <a:lumMod val="65000"/>
              </a:schemeClr>
            </a:solidFill>
            <a:ln>
              <a:solidFill>
                <a:srgbClr val="000000"/>
              </a:solidFill>
            </a:ln>
            <a:effectLst>
              <a:outerShdw blurRad="40000" dist="23000" dir="5400000" rotWithShape="0">
                <a:srgbClr val="000000">
                  <a:alpha val="35000"/>
                </a:srgbClr>
              </a:outerShdw>
            </a:effectLst>
            <a:scene3d>
              <a:camera prst="orthographicFront">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51" name="Group 2050"/>
          <p:cNvGrpSpPr/>
          <p:nvPr/>
        </p:nvGrpSpPr>
        <p:grpSpPr>
          <a:xfrm>
            <a:off x="1262508" y="2955290"/>
            <a:ext cx="1192876" cy="1104284"/>
            <a:chOff x="1291159" y="2903145"/>
            <a:chExt cx="1192876" cy="1104284"/>
          </a:xfrm>
        </p:grpSpPr>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1291159" y="3401905"/>
              <a:ext cx="337295" cy="560766"/>
            </a:xfrm>
            <a:prstGeom prst="rect">
              <a:avLst/>
            </a:prstGeom>
          </p:spPr>
        </p:pic>
        <p:pic>
          <p:nvPicPr>
            <p:cNvPr id="40" name="Picture 39"/>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0031" y="2903145"/>
              <a:ext cx="1124004" cy="1104284"/>
            </a:xfrm>
            <a:prstGeom prst="rect">
              <a:avLst/>
            </a:prstGeom>
          </p:spPr>
        </p:pic>
      </p:grpSp>
      <p:cxnSp>
        <p:nvCxnSpPr>
          <p:cNvPr id="2053" name="Straight Connector 2052"/>
          <p:cNvCxnSpPr/>
          <p:nvPr/>
        </p:nvCxnSpPr>
        <p:spPr>
          <a:xfrm>
            <a:off x="7286982" y="2999968"/>
            <a:ext cx="1" cy="81283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4849774" y="2999968"/>
            <a:ext cx="8227" cy="763524"/>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064145" y="3013627"/>
            <a:ext cx="0" cy="73236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6058337" y="2999968"/>
            <a:ext cx="1220180" cy="304799"/>
          </a:xfrm>
          <a:prstGeom prst="rect">
            <a:avLst/>
          </a:prstGeom>
          <a:solidFill>
            <a:schemeClr val="bg1">
              <a:lumMod val="75000"/>
              <a:alpha val="53000"/>
            </a:schemeClr>
          </a:solidFill>
          <a:ln>
            <a:solidFill>
              <a:srgbClr val="000000"/>
            </a:solidFill>
          </a:ln>
          <a:effectLst>
            <a:outerShdw blurRad="40000" dist="23000" dir="7200000" rotWithShape="0">
              <a:schemeClr val="bg1">
                <a:lumMod val="85000"/>
                <a:alpha val="16000"/>
              </a:schemeClr>
            </a:outerShdw>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4852384" y="3002273"/>
            <a:ext cx="1220180" cy="304799"/>
          </a:xfrm>
          <a:prstGeom prst="rect">
            <a:avLst/>
          </a:prstGeom>
          <a:solidFill>
            <a:schemeClr val="bg1">
              <a:lumMod val="75000"/>
              <a:alpha val="53000"/>
            </a:schemeClr>
          </a:solidFill>
          <a:ln>
            <a:solidFill>
              <a:srgbClr val="000000"/>
            </a:solidFill>
          </a:ln>
          <a:effectLst>
            <a:outerShdw blurRad="40000" dist="23000" dir="7200000" rotWithShape="0">
              <a:schemeClr val="bg1">
                <a:lumMod val="85000"/>
                <a:alpha val="16000"/>
              </a:schemeClr>
            </a:outerShdw>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075" name="Group 2074"/>
          <p:cNvGrpSpPr/>
          <p:nvPr/>
        </p:nvGrpSpPr>
        <p:grpSpPr>
          <a:xfrm>
            <a:off x="3020317" y="3321109"/>
            <a:ext cx="1194141" cy="679223"/>
            <a:chOff x="2514416" y="3345503"/>
            <a:chExt cx="1194141" cy="679223"/>
          </a:xfrm>
        </p:grpSpPr>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779758" y="3080161"/>
              <a:ext cx="663458" cy="1194141"/>
            </a:xfrm>
            <a:prstGeom prst="rect">
              <a:avLst/>
            </a:prstGeom>
          </p:spPr>
        </p:pic>
        <p:grpSp>
          <p:nvGrpSpPr>
            <p:cNvPr id="2072" name="Group 2071"/>
            <p:cNvGrpSpPr/>
            <p:nvPr/>
          </p:nvGrpSpPr>
          <p:grpSpPr>
            <a:xfrm>
              <a:off x="2715188" y="3394373"/>
              <a:ext cx="752111" cy="630353"/>
              <a:chOff x="1818523" y="3255515"/>
              <a:chExt cx="752111" cy="630353"/>
            </a:xfrm>
          </p:grpSpPr>
          <p:pic>
            <p:nvPicPr>
              <p:cNvPr id="95" name="Picture 94"/>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20832" y="3439436"/>
                <a:ext cx="289213" cy="298273"/>
              </a:xfrm>
              <a:prstGeom prst="rect">
                <a:avLst/>
              </a:prstGeom>
            </p:spPr>
          </p:pic>
          <p:pic>
            <p:nvPicPr>
              <p:cNvPr id="97" name="Picture 96"/>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8647" y="3445471"/>
                <a:ext cx="289213" cy="298273"/>
              </a:xfrm>
              <a:prstGeom prst="rect">
                <a:avLst/>
              </a:prstGeom>
            </p:spPr>
          </p:pic>
          <p:pic>
            <p:nvPicPr>
              <p:cNvPr id="98" name="Picture 97"/>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6886" y="3445471"/>
                <a:ext cx="289213" cy="298273"/>
              </a:xfrm>
              <a:prstGeom prst="rect">
                <a:avLst/>
              </a:prstGeom>
            </p:spPr>
          </p:pic>
          <p:pic>
            <p:nvPicPr>
              <p:cNvPr id="99" name="Picture 98"/>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34043" y="3586731"/>
                <a:ext cx="289213" cy="298273"/>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18523" y="3262432"/>
                <a:ext cx="289213" cy="298273"/>
              </a:xfrm>
              <a:prstGeom prst="rect">
                <a:avLst/>
              </a:prstGeom>
            </p:spPr>
          </p:pic>
          <p:pic>
            <p:nvPicPr>
              <p:cNvPr id="101" name="Picture 100"/>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46944" y="3256397"/>
                <a:ext cx="289213" cy="298273"/>
              </a:xfrm>
              <a:prstGeom prst="rect">
                <a:avLst/>
              </a:prstGeom>
            </p:spPr>
          </p:pic>
          <p:pic>
            <p:nvPicPr>
              <p:cNvPr id="102" name="Picture 101"/>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5436" y="3255515"/>
                <a:ext cx="289213" cy="298273"/>
              </a:xfrm>
              <a:prstGeom prst="rect">
                <a:avLst/>
              </a:prstGeom>
            </p:spPr>
          </p:pic>
          <p:pic>
            <p:nvPicPr>
              <p:cNvPr id="103" name="Picture 102"/>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6477" y="3587595"/>
                <a:ext cx="289213" cy="298273"/>
              </a:xfrm>
              <a:prstGeom prst="rect">
                <a:avLst/>
              </a:prstGeom>
            </p:spPr>
          </p:pic>
          <p:pic>
            <p:nvPicPr>
              <p:cNvPr id="104" name="Picture 103"/>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81421" y="3572810"/>
                <a:ext cx="289213" cy="298273"/>
              </a:xfrm>
              <a:prstGeom prst="rect">
                <a:avLst/>
              </a:prstGeom>
            </p:spPr>
          </p:pic>
        </p:grpSp>
      </p:grpSp>
      <p:grpSp>
        <p:nvGrpSpPr>
          <p:cNvPr id="2076" name="Group 2075"/>
          <p:cNvGrpSpPr/>
          <p:nvPr/>
        </p:nvGrpSpPr>
        <p:grpSpPr>
          <a:xfrm>
            <a:off x="2151073" y="3330935"/>
            <a:ext cx="1182869" cy="654591"/>
            <a:chOff x="1628453" y="3304770"/>
            <a:chExt cx="1182869" cy="654591"/>
          </a:xfrm>
        </p:grpSpPr>
        <p:pic>
          <p:nvPicPr>
            <p:cNvPr id="85" name="Picture 84"/>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892592" y="3040631"/>
              <a:ext cx="654591" cy="1182869"/>
            </a:xfrm>
            <a:prstGeom prst="rect">
              <a:avLst/>
            </a:prstGeom>
          </p:spPr>
        </p:pic>
        <p:grpSp>
          <p:nvGrpSpPr>
            <p:cNvPr id="2073" name="Group 2072"/>
            <p:cNvGrpSpPr/>
            <p:nvPr/>
          </p:nvGrpSpPr>
          <p:grpSpPr>
            <a:xfrm>
              <a:off x="1834367" y="3318604"/>
              <a:ext cx="744188" cy="613928"/>
              <a:chOff x="1834367" y="3318604"/>
              <a:chExt cx="744188" cy="613928"/>
            </a:xfrm>
          </p:grpSpPr>
          <p:pic>
            <p:nvPicPr>
              <p:cNvPr id="116"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47723" y="3318604"/>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59073" y="332098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64711" y="3349352"/>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34367" y="3470399"/>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40280" y="34812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46468" y="3501965"/>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37379" y="365177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68017" y="36591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47723" y="3635398"/>
                <a:ext cx="310538" cy="2733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49" name="TextBox 2048"/>
          <p:cNvSpPr txBox="1"/>
          <p:nvPr/>
        </p:nvSpPr>
        <p:spPr>
          <a:xfrm>
            <a:off x="6324600" y="4061635"/>
            <a:ext cx="2570593" cy="1692771"/>
          </a:xfrm>
          <a:prstGeom prst="rect">
            <a:avLst/>
          </a:prstGeom>
          <a:solidFill>
            <a:schemeClr val="accent5"/>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Small changes can speed up the efficiency of serving students.</a:t>
            </a:r>
          </a:p>
        </p:txBody>
      </p:sp>
      <p:grpSp>
        <p:nvGrpSpPr>
          <p:cNvPr id="2048" name="Group 2047"/>
          <p:cNvGrpSpPr/>
          <p:nvPr/>
        </p:nvGrpSpPr>
        <p:grpSpPr>
          <a:xfrm>
            <a:off x="3842941" y="7086601"/>
            <a:ext cx="1127029" cy="2242569"/>
            <a:chOff x="3842941" y="7086601"/>
            <a:chExt cx="1127029" cy="2242569"/>
          </a:xfrm>
        </p:grpSpPr>
        <p:grpSp>
          <p:nvGrpSpPr>
            <p:cNvPr id="21" name="Group 20"/>
            <p:cNvGrpSpPr/>
            <p:nvPr/>
          </p:nvGrpSpPr>
          <p:grpSpPr>
            <a:xfrm>
              <a:off x="3842941" y="7086601"/>
              <a:ext cx="1127029" cy="2242569"/>
              <a:chOff x="3842941" y="7086601"/>
              <a:chExt cx="1127029" cy="2242569"/>
            </a:xfrm>
          </p:grpSpPr>
          <p:grpSp>
            <p:nvGrpSpPr>
              <p:cNvPr id="18" name="Group 17"/>
              <p:cNvGrpSpPr/>
              <p:nvPr/>
            </p:nvGrpSpPr>
            <p:grpSpPr>
              <a:xfrm>
                <a:off x="3842941" y="7086601"/>
                <a:ext cx="1110059" cy="2242569"/>
                <a:chOff x="3842941" y="7086601"/>
                <a:chExt cx="1110059" cy="2242569"/>
              </a:xfrm>
            </p:grpSpPr>
            <p:pic>
              <p:nvPicPr>
                <p:cNvPr id="13" name="Picture 12"/>
                <p:cNvPicPr>
                  <a:picLocks noChangeAspect="1"/>
                </p:cNvPicPr>
                <p:nvPr/>
              </p:nvPicPr>
              <p:blipFill rotWithShape="1">
                <a:blip r:embed="rId12"/>
                <a:srcRect l="-1" t="29754" r="17817" b="-1"/>
                <a:stretch/>
              </p:blipFill>
              <p:spPr>
                <a:xfrm rot="5400000">
                  <a:off x="3325748" y="7792530"/>
                  <a:ext cx="2164440" cy="752581"/>
                </a:xfrm>
                <a:prstGeom prst="rect">
                  <a:avLst/>
                </a:prstGeom>
              </p:spPr>
            </p:pic>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3842941" y="8686800"/>
                  <a:ext cx="386379" cy="642370"/>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4587507" y="8686800"/>
                  <a:ext cx="365493" cy="607646"/>
                </a:xfrm>
                <a:prstGeom prst="rect">
                  <a:avLst/>
                </a:prstGeom>
              </p:spPr>
            </p:pic>
          </p:grpSp>
          <p:pic>
            <p:nvPicPr>
              <p:cNvPr id="20" name="Picture 19"/>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45966" y="7912382"/>
                <a:ext cx="1124004" cy="1104284"/>
              </a:xfrm>
              <a:prstGeom prst="rect">
                <a:avLst/>
              </a:prstGeom>
            </p:spPr>
          </p:pic>
        </p:grpSp>
        <p:grpSp>
          <p:nvGrpSpPr>
            <p:cNvPr id="26" name="Group 25"/>
            <p:cNvGrpSpPr/>
            <p:nvPr/>
          </p:nvGrpSpPr>
          <p:grpSpPr>
            <a:xfrm rot="5400000">
              <a:off x="4045521" y="7461313"/>
              <a:ext cx="765519" cy="815328"/>
              <a:chOff x="10588281" y="4175460"/>
              <a:chExt cx="1063309" cy="842458"/>
            </a:xfrm>
          </p:grpSpPr>
          <p:pic>
            <p:nvPicPr>
              <p:cNvPr id="29" name="Picture 28"/>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0698707" y="4065034"/>
                <a:ext cx="842458" cy="1063309"/>
              </a:xfrm>
              <a:prstGeom prst="rect">
                <a:avLst/>
              </a:prstGeom>
            </p:spPr>
          </p:pic>
          <p:pic>
            <p:nvPicPr>
              <p:cNvPr id="30" name="Picture 29"/>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702496" y="4380071"/>
                <a:ext cx="329084" cy="329084"/>
              </a:xfrm>
              <a:prstGeom prst="rect">
                <a:avLst/>
              </a:prstGeom>
            </p:spPr>
          </p:pic>
          <p:pic>
            <p:nvPicPr>
              <p:cNvPr id="31" name="Picture 30"/>
              <p:cNvPicPr>
                <a:picLocks noChangeAspect="1"/>
              </p:cNvPicPr>
              <p:nvPr/>
            </p:nvPicPr>
            <p:blipFill>
              <a:blip r:embed="rId15" cstate="hqprint">
                <a:extLst>
                  <a:ext uri="{BEBA8EAE-BF5A-486C-A8C5-ECC9F3942E4B}">
                    <a14:imgProps xmlns:a14="http://schemas.microsoft.com/office/drawing/2010/main">
                      <a14:imgLayer r:embed="rId16">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894934" y="4390445"/>
                <a:ext cx="329084" cy="329084"/>
              </a:xfrm>
              <a:prstGeom prst="rect">
                <a:avLst/>
              </a:prstGeom>
            </p:spPr>
          </p:pic>
          <p:pic>
            <p:nvPicPr>
              <p:cNvPr id="32" name="Picture 31"/>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1119531" y="4385216"/>
                <a:ext cx="329084" cy="329084"/>
              </a:xfrm>
              <a:prstGeom prst="rect">
                <a:avLst/>
              </a:prstGeom>
            </p:spPr>
          </p:pic>
          <p:pic>
            <p:nvPicPr>
              <p:cNvPr id="33" name="Picture 32"/>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1119531" y="4617409"/>
                <a:ext cx="329084" cy="329084"/>
              </a:xfrm>
              <a:prstGeom prst="rect">
                <a:avLst/>
              </a:prstGeom>
            </p:spPr>
          </p:pic>
          <p:pic>
            <p:nvPicPr>
              <p:cNvPr id="34" name="Picture 33"/>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656700" y="4625849"/>
                <a:ext cx="329084" cy="329084"/>
              </a:xfrm>
              <a:prstGeom prst="rect">
                <a:avLst/>
              </a:prstGeom>
            </p:spPr>
          </p:pic>
          <p:pic>
            <p:nvPicPr>
              <p:cNvPr id="35" name="Picture 34"/>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895465" y="4633000"/>
                <a:ext cx="329084" cy="329084"/>
              </a:xfrm>
              <a:prstGeom prst="rect">
                <a:avLst/>
              </a:prstGeom>
            </p:spPr>
          </p:pic>
        </p:grpSp>
      </p:grpSp>
      <p:grpSp>
        <p:nvGrpSpPr>
          <p:cNvPr id="2074" name="Group 2073"/>
          <p:cNvGrpSpPr/>
          <p:nvPr/>
        </p:nvGrpSpPr>
        <p:grpSpPr>
          <a:xfrm>
            <a:off x="3951862" y="3320128"/>
            <a:ext cx="765519" cy="643136"/>
            <a:chOff x="2467762" y="7180867"/>
            <a:chExt cx="765519" cy="815328"/>
          </a:xfrm>
        </p:grpSpPr>
        <p:pic>
          <p:nvPicPr>
            <p:cNvPr id="137" name="Picture 136"/>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442858" y="7205771"/>
              <a:ext cx="815328" cy="765519"/>
            </a:xfrm>
            <a:prstGeom prst="rect">
              <a:avLst/>
            </a:prstGeom>
          </p:spPr>
        </p:pic>
        <p:pic>
          <p:nvPicPr>
            <p:cNvPr id="138" name="Picture 137"/>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85035" y="7290742"/>
              <a:ext cx="236921" cy="318486"/>
            </a:xfrm>
            <a:prstGeom prst="rect">
              <a:avLst/>
            </a:prstGeom>
          </p:spPr>
        </p:pic>
        <p:pic>
          <p:nvPicPr>
            <p:cNvPr id="139" name="Picture 138"/>
            <p:cNvPicPr>
              <a:picLocks noChangeAspect="1"/>
            </p:cNvPicPr>
            <p:nvPr/>
          </p:nvPicPr>
          <p:blipFill>
            <a:blip r:embed="rId15" cstate="hqprint">
              <a:extLst>
                <a:ext uri="{BEBA8EAE-BF5A-486C-A8C5-ECC9F3942E4B}">
                  <a14:imgProps xmlns:a14="http://schemas.microsoft.com/office/drawing/2010/main">
                    <a14:imgLayer r:embed="rId16">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40664" y="7429286"/>
              <a:ext cx="236921" cy="318486"/>
            </a:xfrm>
            <a:prstGeom prst="rect">
              <a:avLst/>
            </a:prstGeom>
          </p:spPr>
        </p:pic>
        <p:pic>
          <p:nvPicPr>
            <p:cNvPr id="140" name="Picture 139"/>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80056" y="7590982"/>
              <a:ext cx="236921" cy="318486"/>
            </a:xfrm>
            <a:prstGeom prst="rect">
              <a:avLst/>
            </a:prstGeom>
          </p:spPr>
        </p:pic>
        <p:pic>
          <p:nvPicPr>
            <p:cNvPr id="141" name="Picture 140"/>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590982"/>
              <a:ext cx="236921" cy="318486"/>
            </a:xfrm>
            <a:prstGeom prst="rect">
              <a:avLst/>
            </a:prstGeom>
          </p:spPr>
        </p:pic>
        <p:pic>
          <p:nvPicPr>
            <p:cNvPr id="142" name="Picture 141"/>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257771"/>
              <a:ext cx="236921" cy="318486"/>
            </a:xfrm>
            <a:prstGeom prst="rect">
              <a:avLst/>
            </a:prstGeom>
          </p:spPr>
        </p:pic>
        <p:pic>
          <p:nvPicPr>
            <p:cNvPr id="143" name="Picture 142"/>
            <p:cNvPicPr>
              <a:picLocks noChangeAspect="1"/>
            </p:cNvPicPr>
            <p:nvPr/>
          </p:nvPicPr>
          <p:blipFill>
            <a:blip r:embed="rId13" cstate="hqprint">
              <a:extLst>
                <a:ext uri="{BEBA8EAE-BF5A-486C-A8C5-ECC9F3942E4B}">
                  <a14:imgProps xmlns:a14="http://schemas.microsoft.com/office/drawing/2010/main">
                    <a14:imgLayer r:embed="rId14">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429669"/>
              <a:ext cx="236921" cy="318486"/>
            </a:xfrm>
            <a:prstGeom prst="rect">
              <a:avLst/>
            </a:prstGeom>
          </p:spPr>
        </p:pic>
      </p:grpSp>
      <p:grpSp>
        <p:nvGrpSpPr>
          <p:cNvPr id="147" name="Group 146"/>
          <p:cNvGrpSpPr/>
          <p:nvPr/>
        </p:nvGrpSpPr>
        <p:grpSpPr>
          <a:xfrm>
            <a:off x="4945613" y="3293634"/>
            <a:ext cx="1194141" cy="679223"/>
            <a:chOff x="2514416" y="3345503"/>
            <a:chExt cx="1194141" cy="679223"/>
          </a:xfrm>
        </p:grpSpPr>
        <p:pic>
          <p:nvPicPr>
            <p:cNvPr id="148" name="Picture 147"/>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779758" y="3080161"/>
              <a:ext cx="663458" cy="1194141"/>
            </a:xfrm>
            <a:prstGeom prst="rect">
              <a:avLst/>
            </a:prstGeom>
          </p:spPr>
        </p:pic>
        <p:grpSp>
          <p:nvGrpSpPr>
            <p:cNvPr id="149" name="Group 148"/>
            <p:cNvGrpSpPr/>
            <p:nvPr/>
          </p:nvGrpSpPr>
          <p:grpSpPr>
            <a:xfrm>
              <a:off x="2715188" y="3394373"/>
              <a:ext cx="752111" cy="630353"/>
              <a:chOff x="1818523" y="3255515"/>
              <a:chExt cx="752111" cy="630353"/>
            </a:xfrm>
          </p:grpSpPr>
          <p:pic>
            <p:nvPicPr>
              <p:cNvPr id="150" name="Picture 149"/>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20832" y="3439436"/>
                <a:ext cx="289213" cy="298273"/>
              </a:xfrm>
              <a:prstGeom prst="rect">
                <a:avLst/>
              </a:prstGeom>
            </p:spPr>
          </p:pic>
          <p:pic>
            <p:nvPicPr>
              <p:cNvPr id="151" name="Picture 150"/>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8647" y="3445471"/>
                <a:ext cx="289213" cy="298273"/>
              </a:xfrm>
              <a:prstGeom prst="rect">
                <a:avLst/>
              </a:prstGeom>
            </p:spPr>
          </p:pic>
          <p:pic>
            <p:nvPicPr>
              <p:cNvPr id="152" name="Picture 151"/>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6886" y="3445471"/>
                <a:ext cx="289213" cy="298273"/>
              </a:xfrm>
              <a:prstGeom prst="rect">
                <a:avLst/>
              </a:prstGeom>
            </p:spPr>
          </p:pic>
          <p:pic>
            <p:nvPicPr>
              <p:cNvPr id="153" name="Picture 152"/>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34043" y="3586731"/>
                <a:ext cx="289213" cy="298273"/>
              </a:xfrm>
              <a:prstGeom prst="rect">
                <a:avLst/>
              </a:prstGeom>
            </p:spPr>
          </p:pic>
          <p:pic>
            <p:nvPicPr>
              <p:cNvPr id="154" name="Picture 153"/>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18523" y="3262432"/>
                <a:ext cx="289213" cy="298273"/>
              </a:xfrm>
              <a:prstGeom prst="rect">
                <a:avLst/>
              </a:prstGeom>
            </p:spPr>
          </p:pic>
          <p:pic>
            <p:nvPicPr>
              <p:cNvPr id="155" name="Picture 154"/>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46944" y="3256397"/>
                <a:ext cx="289213" cy="298273"/>
              </a:xfrm>
              <a:prstGeom prst="rect">
                <a:avLst/>
              </a:prstGeom>
            </p:spPr>
          </p:pic>
          <p:pic>
            <p:nvPicPr>
              <p:cNvPr id="156" name="Picture 155"/>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5436" y="3255515"/>
                <a:ext cx="289213" cy="298273"/>
              </a:xfrm>
              <a:prstGeom prst="rect">
                <a:avLst/>
              </a:prstGeom>
            </p:spPr>
          </p:pic>
          <p:pic>
            <p:nvPicPr>
              <p:cNvPr id="157" name="Picture 156"/>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6477" y="3587595"/>
                <a:ext cx="289213" cy="298273"/>
              </a:xfrm>
              <a:prstGeom prst="rect">
                <a:avLst/>
              </a:prstGeom>
            </p:spPr>
          </p:pic>
          <p:pic>
            <p:nvPicPr>
              <p:cNvPr id="158" name="Picture 157"/>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81421" y="3572810"/>
                <a:ext cx="289213" cy="298273"/>
              </a:xfrm>
              <a:prstGeom prst="rect">
                <a:avLst/>
              </a:prstGeom>
            </p:spPr>
          </p:pic>
        </p:grpSp>
      </p:grpSp>
      <p:grpSp>
        <p:nvGrpSpPr>
          <p:cNvPr id="159" name="Group 158"/>
          <p:cNvGrpSpPr/>
          <p:nvPr/>
        </p:nvGrpSpPr>
        <p:grpSpPr>
          <a:xfrm>
            <a:off x="6027371" y="3311977"/>
            <a:ext cx="1182869" cy="654591"/>
            <a:chOff x="1628453" y="3304770"/>
            <a:chExt cx="1182869" cy="654591"/>
          </a:xfrm>
        </p:grpSpPr>
        <p:pic>
          <p:nvPicPr>
            <p:cNvPr id="160" name="Picture 159"/>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892592" y="3040631"/>
              <a:ext cx="654591" cy="1182869"/>
            </a:xfrm>
            <a:prstGeom prst="rect">
              <a:avLst/>
            </a:prstGeom>
          </p:spPr>
        </p:pic>
        <p:grpSp>
          <p:nvGrpSpPr>
            <p:cNvPr id="161" name="Group 160"/>
            <p:cNvGrpSpPr/>
            <p:nvPr/>
          </p:nvGrpSpPr>
          <p:grpSpPr>
            <a:xfrm>
              <a:off x="1834367" y="3318604"/>
              <a:ext cx="744188" cy="613928"/>
              <a:chOff x="1834367" y="3318604"/>
              <a:chExt cx="744188" cy="613928"/>
            </a:xfrm>
          </p:grpSpPr>
          <p:pic>
            <p:nvPicPr>
              <p:cNvPr id="162"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47723" y="3318604"/>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59073" y="332098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64711" y="3349352"/>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34367" y="3470399"/>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40280" y="34812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46468" y="3501965"/>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037379" y="365177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268017" y="36591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847723" y="3635398"/>
                <a:ext cx="310538" cy="2733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1"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Touch And Build A Meal</a:t>
            </a:r>
          </a:p>
        </p:txBody>
      </p:sp>
      <p:sp>
        <p:nvSpPr>
          <p:cNvPr id="2" name="Rectangle 1">
            <a:extLst>
              <a:ext uri="{FF2B5EF4-FFF2-40B4-BE49-F238E27FC236}">
                <a16:creationId xmlns:a16="http://schemas.microsoft.com/office/drawing/2014/main" id="{2A423828-4389-1915-0B32-29E5DBAE0016}"/>
              </a:ext>
            </a:extLst>
          </p:cNvPr>
          <p:cNvSpPr/>
          <p:nvPr/>
        </p:nvSpPr>
        <p:spPr>
          <a:xfrm>
            <a:off x="615863" y="1478160"/>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4"/>
          <p:cNvSpPr txBox="1"/>
          <p:nvPr/>
        </p:nvSpPr>
        <p:spPr>
          <a:xfrm>
            <a:off x="490279" y="1174101"/>
            <a:ext cx="7916121" cy="1815882"/>
          </a:xfrm>
          <a:prstGeom prst="rect">
            <a:avLst/>
          </a:prstGeom>
          <a:noFill/>
        </p:spPr>
        <p:txBody>
          <a:bodyPr wrap="square" rtlCol="0">
            <a:spAutoFit/>
          </a:bodyPr>
          <a:lstStyle/>
          <a:p>
            <a:pPr lvl="0" defTabSz="914400" eaLnBrk="0" fontAlgn="base" hangingPunct="0">
              <a:spcBef>
                <a:spcPct val="0"/>
              </a:spcBef>
              <a:spcAft>
                <a:spcPct val="0"/>
              </a:spcAft>
              <a:defRPr/>
            </a:pPr>
            <a:r>
              <a:rPr lang="en-US" sz="2800" dirty="0">
                <a:solidFill>
                  <a:srgbClr val="000000"/>
                </a:solidFill>
              </a:rPr>
              <a:t>Get them through the line quickly so they can touch their lunch. Long wait lines experienced during meal service can discourage customers from choosing to participate in your meal programs.</a:t>
            </a:r>
          </a:p>
        </p:txBody>
      </p:sp>
    </p:spTree>
    <p:extLst>
      <p:ext uri="{BB962C8B-B14F-4D97-AF65-F5344CB8AC3E}">
        <p14:creationId xmlns:p14="http://schemas.microsoft.com/office/powerpoint/2010/main" val="377078932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1.38889E-6 -2.59259E-6 L -0.26476 0.00903 " pathEditMode="relative" rAng="0" ptsTypes="AA">
                                      <p:cBhvr>
                                        <p:cTn id="12" dur="2000" fill="hold"/>
                                        <p:tgtEl>
                                          <p:spTgt spid="2051"/>
                                        </p:tgtEl>
                                        <p:attrNameLst>
                                          <p:attrName>ppt_x</p:attrName>
                                          <p:attrName>ppt_y</p:attrName>
                                        </p:attrNameLst>
                                      </p:cBhvr>
                                      <p:rCtr x="-13247" y="440"/>
                                    </p:animMotion>
                                  </p:childTnLst>
                                </p:cTn>
                              </p:par>
                              <p:par>
                                <p:cTn id="13" presetID="1" presetClass="entr" presetSubtype="0" fill="hold" nodeType="with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2074"/>
                                        </p:tgtEl>
                                        <p:attrNameLst>
                                          <p:attrName>style.visibility</p:attrName>
                                        </p:attrNameLst>
                                      </p:cBhvr>
                                      <p:to>
                                        <p:strVal val="hidden"/>
                                      </p:to>
                                    </p:set>
                                  </p:childTnLst>
                                </p:cTn>
                              </p:par>
                            </p:childTnLst>
                          </p:cTn>
                        </p:par>
                        <p:par>
                          <p:cTn id="20" fill="hold">
                            <p:stCondLst>
                              <p:cond delay="2000"/>
                            </p:stCondLst>
                            <p:childTnLst>
                              <p:par>
                                <p:cTn id="21" presetID="64" presetClass="path" presetSubtype="0" accel="50000" decel="50000" fill="hold" nodeType="afterEffect">
                                  <p:stCondLst>
                                    <p:cond delay="0"/>
                                  </p:stCondLst>
                                  <p:childTnLst>
                                    <p:animMotion origin="layout" path="M -4.44444E-6 7.40741E-7 L -0.00156 -0.45232 " pathEditMode="relative" rAng="0" ptsTypes="AA">
                                      <p:cBhvr>
                                        <p:cTn id="22" dur="2000" fill="hold"/>
                                        <p:tgtEl>
                                          <p:spTgt spid="2048"/>
                                        </p:tgtEl>
                                        <p:attrNameLst>
                                          <p:attrName>ppt_x</p:attrName>
                                          <p:attrName>ppt_y</p:attrName>
                                        </p:attrNameLst>
                                      </p:cBhvr>
                                      <p:rCtr x="-87" y="-22616"/>
                                    </p:animMotion>
                                  </p:childTnLst>
                                </p:cTn>
                              </p:par>
                            </p:childTnLst>
                          </p:cTn>
                        </p:par>
                        <p:par>
                          <p:cTn id="23" fill="hold">
                            <p:stCondLst>
                              <p:cond delay="4000"/>
                            </p:stCondLst>
                            <p:childTnLst>
                              <p:par>
                                <p:cTn id="24" presetID="1"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049"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6969" y="1004310"/>
            <a:ext cx="8051223" cy="5257800"/>
          </a:xfrm>
        </p:spPr>
        <p:txBody>
          <a:bodyPr>
            <a:normAutofit/>
          </a:bodyPr>
          <a:lstStyle/>
          <a:p>
            <a:pPr marL="0" indent="0">
              <a:buNone/>
            </a:pPr>
            <a:r>
              <a:rPr lang="en-US" sz="2600" dirty="0">
                <a:solidFill>
                  <a:srgbClr val="000000"/>
                </a:solidFill>
              </a:rPr>
              <a:t>Building participation takes “out of the box”, and “outside of the cafeteria” ideas.</a:t>
            </a:r>
            <a:endParaRPr lang="en-US" sz="2600" dirty="0"/>
          </a:p>
        </p:txBody>
      </p:sp>
      <p:sp>
        <p:nvSpPr>
          <p:cNvPr id="46" name="AutoShape 2" descr="Image result for potato wedges cafeteria"/>
          <p:cNvSpPr>
            <a:spLocks noChangeAspect="1" noChangeArrowheads="1"/>
          </p:cNvSpPr>
          <p:nvPr/>
        </p:nvSpPr>
        <p:spPr bwMode="auto">
          <a:xfrm flipV="1">
            <a:off x="155574" y="160338"/>
            <a:ext cx="530225" cy="5302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Times New Roman" panose="02020603050405020304" pitchFamily="18" charset="0"/>
              <a:ea typeface="+mn-ea"/>
              <a:cs typeface="+mn-cs"/>
            </a:endParaRPr>
          </a:p>
        </p:txBody>
      </p:sp>
      <p:sp>
        <p:nvSpPr>
          <p:cNvPr id="47" name="AutoShape 4" descr="Image result for potato wedges cafete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Times New Roman" panose="02020603050405020304" pitchFamily="18" charset="0"/>
              <a:ea typeface="+mn-ea"/>
              <a:cs typeface="+mn-cs"/>
            </a:endParaRPr>
          </a:p>
        </p:txBody>
      </p:sp>
      <p:sp>
        <p:nvSpPr>
          <p:cNvPr id="65" name="TextBox 64"/>
          <p:cNvSpPr txBox="1"/>
          <p:nvPr/>
        </p:nvSpPr>
        <p:spPr>
          <a:xfrm>
            <a:off x="1542567" y="2574527"/>
            <a:ext cx="6433684"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DON’T HAVE A MOBILE CART?</a:t>
            </a:r>
          </a:p>
        </p:txBody>
      </p:sp>
      <p:sp>
        <p:nvSpPr>
          <p:cNvPr id="66" name="TextBox 65"/>
          <p:cNvSpPr txBox="1"/>
          <p:nvPr/>
        </p:nvSpPr>
        <p:spPr>
          <a:xfrm>
            <a:off x="799407" y="4109609"/>
            <a:ext cx="3663512"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WHY NOT MAKE YOUR OWN?  </a:t>
            </a:r>
          </a:p>
        </p:txBody>
      </p:sp>
      <p:sp>
        <p:nvSpPr>
          <p:cNvPr id="9" name="Rectangle 8"/>
          <p:cNvSpPr/>
          <p:nvPr/>
        </p:nvSpPr>
        <p:spPr>
          <a:xfrm>
            <a:off x="799407" y="2704207"/>
            <a:ext cx="8056997" cy="25695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84608" y="2704207"/>
            <a:ext cx="4287353"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To build participation, place a mobile cart away from the cafeteria to serve students who are not already eating with Café LA.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8" name="Title 1"/>
          <p:cNvSpPr txBox="1">
            <a:spLocks/>
          </p:cNvSpPr>
          <p:nvPr/>
        </p:nvSpPr>
        <p:spPr>
          <a:xfrm>
            <a:off x="56561" y="31976"/>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Solutions to Building Participation </a:t>
            </a:r>
          </a:p>
        </p:txBody>
      </p:sp>
      <p:pic>
        <p:nvPicPr>
          <p:cNvPr id="8" name="Picture 7"/>
          <p:cNvPicPr>
            <a:picLocks noChangeAspect="1"/>
          </p:cNvPicPr>
          <p:nvPr/>
        </p:nvPicPr>
        <p:blipFill rotWithShape="1">
          <a:blip r:embed="rId3"/>
          <a:srcRect t="23783"/>
          <a:stretch/>
        </p:blipFill>
        <p:spPr>
          <a:xfrm>
            <a:off x="950277" y="3443301"/>
            <a:ext cx="2621086" cy="2092021"/>
          </a:xfrm>
          <a:prstGeom prst="rect">
            <a:avLst/>
          </a:prstGeom>
        </p:spPr>
      </p:pic>
      <p:sp>
        <p:nvSpPr>
          <p:cNvPr id="11" name="TextBox 10"/>
          <p:cNvSpPr txBox="1"/>
          <p:nvPr/>
        </p:nvSpPr>
        <p:spPr>
          <a:xfrm>
            <a:off x="783613" y="2704207"/>
            <a:ext cx="313098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Mobile Lunch Carts </a:t>
            </a:r>
          </a:p>
        </p:txBody>
      </p:sp>
      <p:grpSp>
        <p:nvGrpSpPr>
          <p:cNvPr id="49" name="Group 48"/>
          <p:cNvGrpSpPr/>
          <p:nvPr/>
        </p:nvGrpSpPr>
        <p:grpSpPr>
          <a:xfrm>
            <a:off x="9525000" y="2391449"/>
            <a:ext cx="2314623" cy="3124200"/>
            <a:chOff x="5791200" y="2667000"/>
            <a:chExt cx="2314623" cy="3124200"/>
          </a:xfrm>
        </p:grpSpPr>
        <p:grpSp>
          <p:nvGrpSpPr>
            <p:cNvPr id="50" name="Group 49"/>
            <p:cNvGrpSpPr/>
            <p:nvPr/>
          </p:nvGrpSpPr>
          <p:grpSpPr>
            <a:xfrm>
              <a:off x="5791200" y="2667000"/>
              <a:ext cx="2314623" cy="3124200"/>
              <a:chOff x="5638800" y="2667000"/>
              <a:chExt cx="2314623" cy="3124200"/>
            </a:xfrm>
          </p:grpSpPr>
          <p:pic>
            <p:nvPicPr>
              <p:cNvPr id="55" name="Picture 54"/>
              <p:cNvPicPr>
                <a:picLocks noChangeAspect="1"/>
              </p:cNvPicPr>
              <p:nvPr/>
            </p:nvPicPr>
            <p:blipFill>
              <a:blip r:embed="rId4"/>
              <a:stretch>
                <a:fillRect/>
              </a:stretch>
            </p:blipFill>
            <p:spPr>
              <a:xfrm>
                <a:off x="5638800" y="3352800"/>
                <a:ext cx="2314623" cy="2438400"/>
              </a:xfrm>
              <a:prstGeom prst="rect">
                <a:avLst/>
              </a:prstGeom>
            </p:spPr>
          </p:pic>
          <p:pic>
            <p:nvPicPr>
              <p:cNvPr id="62" name="Picture 61"/>
              <p:cNvPicPr>
                <a:picLocks noChangeAspect="1"/>
              </p:cNvPicPr>
              <p:nvPr/>
            </p:nvPicPr>
            <p:blipFill>
              <a:blip r:embed="rId5">
                <a:extLst>
                  <a:ext uri="{BEBA8EAE-BF5A-486C-A8C5-ECC9F3942E4B}">
                    <a14:imgProps xmlns:a14="http://schemas.microsoft.com/office/drawing/2010/main">
                      <a14:imgLayer r:embed="rId6">
                        <a14:imgEffect>
                          <a14:backgroundRemoval t="9877" b="99383" l="2417" r="98489"/>
                        </a14:imgEffect>
                      </a14:imgLayer>
                    </a14:imgProps>
                  </a:ext>
                </a:extLst>
              </a:blip>
              <a:stretch>
                <a:fillRect/>
              </a:stretch>
            </p:blipFill>
            <p:spPr>
              <a:xfrm>
                <a:off x="5807233" y="2667000"/>
                <a:ext cx="2133600" cy="1044239"/>
              </a:xfrm>
              <a:prstGeom prst="rect">
                <a:avLst/>
              </a:prstGeom>
            </p:spPr>
          </p:pic>
          <p:pic>
            <p:nvPicPr>
              <p:cNvPr id="63" name="Picture 62"/>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6812507" y="3798335"/>
                <a:ext cx="842458" cy="1063309"/>
              </a:xfrm>
              <a:prstGeom prst="rect">
                <a:avLst/>
              </a:prstGeom>
            </p:spPr>
          </p:pic>
          <p:grpSp>
            <p:nvGrpSpPr>
              <p:cNvPr id="64" name="Group 63"/>
              <p:cNvGrpSpPr/>
              <p:nvPr/>
            </p:nvGrpSpPr>
            <p:grpSpPr>
              <a:xfrm>
                <a:off x="5827774" y="3908761"/>
                <a:ext cx="1160206" cy="836329"/>
                <a:chOff x="4957128" y="3724042"/>
                <a:chExt cx="1021642" cy="1021642"/>
              </a:xfrm>
            </p:grpSpPr>
            <p:pic>
              <p:nvPicPr>
                <p:cNvPr id="81" name="Picture 80"/>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4957128" y="3724042"/>
                  <a:ext cx="1021642" cy="1021642"/>
                </a:xfrm>
                <a:prstGeom prst="rect">
                  <a:avLst/>
                </a:prstGeom>
              </p:spPr>
            </p:pic>
            <p:grpSp>
              <p:nvGrpSpPr>
                <p:cNvPr id="82" name="Group 81"/>
                <p:cNvGrpSpPr/>
                <p:nvPr/>
              </p:nvGrpSpPr>
              <p:grpSpPr>
                <a:xfrm>
                  <a:off x="5133839" y="4062295"/>
                  <a:ext cx="613475" cy="518726"/>
                  <a:chOff x="5966287" y="3990794"/>
                  <a:chExt cx="797447" cy="581206"/>
                </a:xfrm>
              </p:grpSpPr>
              <p:pic>
                <p:nvPicPr>
                  <p:cNvPr id="83" name="Picture 82"/>
                  <p:cNvPicPr>
                    <a:picLocks noChangeAspect="1"/>
                  </p:cNvPicPr>
                  <p:nvPr/>
                </p:nvPicPr>
                <p:blipFill>
                  <a:blip r:embed="rId9"/>
                  <a:stretch>
                    <a:fillRect/>
                  </a:stretch>
                </p:blipFill>
                <p:spPr>
                  <a:xfrm>
                    <a:off x="5975227" y="3990794"/>
                    <a:ext cx="378385" cy="315432"/>
                  </a:xfrm>
                  <a:prstGeom prst="rect">
                    <a:avLst/>
                  </a:prstGeom>
                </p:spPr>
              </p:pic>
              <p:pic>
                <p:nvPicPr>
                  <p:cNvPr id="84" name="Picture 83"/>
                  <p:cNvPicPr>
                    <a:picLocks noChangeAspect="1"/>
                  </p:cNvPicPr>
                  <p:nvPr/>
                </p:nvPicPr>
                <p:blipFill>
                  <a:blip r:embed="rId9"/>
                  <a:stretch>
                    <a:fillRect/>
                  </a:stretch>
                </p:blipFill>
                <p:spPr>
                  <a:xfrm>
                    <a:off x="6376414" y="3990797"/>
                    <a:ext cx="378386" cy="315432"/>
                  </a:xfrm>
                  <a:prstGeom prst="rect">
                    <a:avLst/>
                  </a:prstGeom>
                </p:spPr>
              </p:pic>
              <p:pic>
                <p:nvPicPr>
                  <p:cNvPr id="85" name="Picture 84"/>
                  <p:cNvPicPr>
                    <a:picLocks noChangeAspect="1"/>
                  </p:cNvPicPr>
                  <p:nvPr/>
                </p:nvPicPr>
                <p:blipFill>
                  <a:blip r:embed="rId9"/>
                  <a:stretch>
                    <a:fillRect/>
                  </a:stretch>
                </p:blipFill>
                <p:spPr>
                  <a:xfrm>
                    <a:off x="5967007" y="4138294"/>
                    <a:ext cx="378385" cy="315432"/>
                  </a:xfrm>
                  <a:prstGeom prst="rect">
                    <a:avLst/>
                  </a:prstGeom>
                </p:spPr>
              </p:pic>
              <p:pic>
                <p:nvPicPr>
                  <p:cNvPr id="86" name="Picture 85"/>
                  <p:cNvPicPr>
                    <a:picLocks noChangeAspect="1"/>
                  </p:cNvPicPr>
                  <p:nvPr/>
                </p:nvPicPr>
                <p:blipFill>
                  <a:blip r:embed="rId9"/>
                  <a:stretch>
                    <a:fillRect/>
                  </a:stretch>
                </p:blipFill>
                <p:spPr>
                  <a:xfrm>
                    <a:off x="6385349" y="4146245"/>
                    <a:ext cx="378385" cy="315432"/>
                  </a:xfrm>
                  <a:prstGeom prst="rect">
                    <a:avLst/>
                  </a:prstGeom>
                </p:spPr>
              </p:pic>
              <p:pic>
                <p:nvPicPr>
                  <p:cNvPr id="87" name="Picture 86"/>
                  <p:cNvPicPr>
                    <a:picLocks noChangeAspect="1"/>
                  </p:cNvPicPr>
                  <p:nvPr/>
                </p:nvPicPr>
                <p:blipFill>
                  <a:blip r:embed="rId9"/>
                  <a:stretch>
                    <a:fillRect/>
                  </a:stretch>
                </p:blipFill>
                <p:spPr>
                  <a:xfrm>
                    <a:off x="5966287" y="4256568"/>
                    <a:ext cx="378385" cy="315432"/>
                  </a:xfrm>
                  <a:prstGeom prst="rect">
                    <a:avLst/>
                  </a:prstGeom>
                </p:spPr>
              </p:pic>
              <p:pic>
                <p:nvPicPr>
                  <p:cNvPr id="88" name="Picture 87"/>
                  <p:cNvPicPr>
                    <a:picLocks noChangeAspect="1"/>
                  </p:cNvPicPr>
                  <p:nvPr/>
                </p:nvPicPr>
                <p:blipFill>
                  <a:blip r:embed="rId9"/>
                  <a:stretch>
                    <a:fillRect/>
                  </a:stretch>
                </p:blipFill>
                <p:spPr>
                  <a:xfrm>
                    <a:off x="6380879" y="4256568"/>
                    <a:ext cx="378385" cy="315432"/>
                  </a:xfrm>
                  <a:prstGeom prst="rect">
                    <a:avLst/>
                  </a:prstGeom>
                </p:spPr>
              </p:pic>
            </p:grpSp>
          </p:grpSp>
          <p:pic>
            <p:nvPicPr>
              <p:cNvPr id="67" name="Picture 66"/>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816296" y="4113372"/>
                <a:ext cx="329084" cy="329084"/>
              </a:xfrm>
              <a:prstGeom prst="rect">
                <a:avLst/>
              </a:prstGeom>
            </p:spPr>
          </p:pic>
          <p:pic>
            <p:nvPicPr>
              <p:cNvPr id="72" name="Picture 71"/>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8734" y="4123746"/>
                <a:ext cx="329084" cy="329084"/>
              </a:xfrm>
              <a:prstGeom prst="rect">
                <a:avLst/>
              </a:prstGeom>
            </p:spPr>
          </p:pic>
          <p:pic>
            <p:nvPicPr>
              <p:cNvPr id="73" name="Picture 72"/>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118517"/>
                <a:ext cx="329084" cy="329084"/>
              </a:xfrm>
              <a:prstGeom prst="rect">
                <a:avLst/>
              </a:prstGeom>
            </p:spPr>
          </p:pic>
          <p:pic>
            <p:nvPicPr>
              <p:cNvPr id="74" name="Picture 73"/>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350710"/>
                <a:ext cx="329084" cy="329084"/>
              </a:xfrm>
              <a:prstGeom prst="rect">
                <a:avLst/>
              </a:prstGeom>
            </p:spPr>
          </p:pic>
          <p:pic>
            <p:nvPicPr>
              <p:cNvPr id="75" name="Picture 74"/>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770500" y="4359150"/>
                <a:ext cx="329084" cy="329084"/>
              </a:xfrm>
              <a:prstGeom prst="rect">
                <a:avLst/>
              </a:prstGeom>
            </p:spPr>
          </p:pic>
          <p:pic>
            <p:nvPicPr>
              <p:cNvPr id="76" name="Picture 75"/>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9265" y="4366301"/>
                <a:ext cx="329084" cy="329084"/>
              </a:xfrm>
              <a:prstGeom prst="rect">
                <a:avLst/>
              </a:prstGeom>
            </p:spPr>
          </p:pic>
          <p:pic>
            <p:nvPicPr>
              <p:cNvPr id="77" name="Picture 76"/>
              <p:cNvPicPr>
                <a:picLocks noChangeAspect="1"/>
              </p:cNvPicPr>
              <p:nvPr/>
            </p:nvPicPr>
            <p:blipFill>
              <a:blip r:embed="rId12">
                <a:extLst>
                  <a:ext uri="{BEBA8EAE-BF5A-486C-A8C5-ECC9F3942E4B}">
                    <a14:imgProps xmlns:a14="http://schemas.microsoft.com/office/drawing/2010/main">
                      <a14:imgLayer r:embed="rId13">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049431" y="3057415"/>
                <a:ext cx="322220" cy="289017"/>
              </a:xfrm>
              <a:prstGeom prst="rect">
                <a:avLst/>
              </a:prstGeom>
            </p:spPr>
          </p:pic>
          <p:pic>
            <p:nvPicPr>
              <p:cNvPr id="78" name="Picture 77"/>
              <p:cNvPicPr>
                <a:picLocks noChangeAspect="1"/>
              </p:cNvPicPr>
              <p:nvPr/>
            </p:nvPicPr>
            <p:blipFill>
              <a:blip r:embed="rId12">
                <a:extLst>
                  <a:ext uri="{BEBA8EAE-BF5A-486C-A8C5-ECC9F3942E4B}">
                    <a14:imgProps xmlns:a14="http://schemas.microsoft.com/office/drawing/2010/main">
                      <a14:imgLayer r:embed="rId13">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359024" y="3063783"/>
                <a:ext cx="322220" cy="289017"/>
              </a:xfrm>
              <a:prstGeom prst="rect">
                <a:avLst/>
              </a:prstGeom>
            </p:spPr>
          </p:pic>
          <p:pic>
            <p:nvPicPr>
              <p:cNvPr id="79" name="Picture 78"/>
              <p:cNvPicPr>
                <a:picLocks noChangeAspect="1"/>
              </p:cNvPicPr>
              <p:nvPr/>
            </p:nvPicPr>
            <p:blipFill>
              <a:blip r:embed="rId14">
                <a:extLst>
                  <a:ext uri="{BEBA8EAE-BF5A-486C-A8C5-ECC9F3942E4B}">
                    <a14:imgProps xmlns:a14="http://schemas.microsoft.com/office/drawing/2010/main">
                      <a14:imgLayer r:embed="rId15">
                        <a14:imgEffect>
                          <a14:backgroundRemoval t="9615" b="89423" l="4196" r="89510"/>
                        </a14:imgEffect>
                      </a14:imgLayer>
                    </a14:imgProps>
                  </a:ext>
                </a:extLst>
              </a:blip>
              <a:stretch>
                <a:fillRect/>
              </a:stretch>
            </p:blipFill>
            <p:spPr>
              <a:xfrm>
                <a:off x="7008734" y="2866565"/>
                <a:ext cx="518831" cy="377331"/>
              </a:xfrm>
              <a:prstGeom prst="rect">
                <a:avLst/>
              </a:prstGeom>
            </p:spPr>
          </p:pic>
          <p:pic>
            <p:nvPicPr>
              <p:cNvPr id="80" name="Picture 79"/>
              <p:cNvPicPr>
                <a:picLocks noChangeAspect="1"/>
              </p:cNvPicPr>
              <p:nvPr/>
            </p:nvPicPr>
            <p:blipFill>
              <a:blip r:embed="rId14">
                <a:extLst>
                  <a:ext uri="{BEBA8EAE-BF5A-486C-A8C5-ECC9F3942E4B}">
                    <a14:imgProps xmlns:a14="http://schemas.microsoft.com/office/drawing/2010/main">
                      <a14:imgLayer r:embed="rId15">
                        <a14:imgEffect>
                          <a14:backgroundRemoval t="9615" b="89423" l="4196" r="89510"/>
                        </a14:imgEffect>
                      </a14:imgLayer>
                    </a14:imgProps>
                  </a:ext>
                </a:extLst>
              </a:blip>
              <a:stretch>
                <a:fillRect/>
              </a:stretch>
            </p:blipFill>
            <p:spPr>
              <a:xfrm>
                <a:off x="6840168" y="2700460"/>
                <a:ext cx="518831" cy="377331"/>
              </a:xfrm>
              <a:prstGeom prst="rect">
                <a:avLst/>
              </a:prstGeom>
            </p:spPr>
          </p:pic>
        </p:grpSp>
        <p:pic>
          <p:nvPicPr>
            <p:cNvPr id="51" name="Picture 50"/>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479226" y="2685761"/>
              <a:ext cx="390499" cy="292875"/>
            </a:xfrm>
            <a:prstGeom prst="rect">
              <a:avLst/>
            </a:prstGeom>
          </p:spPr>
        </p:pic>
        <p:pic>
          <p:nvPicPr>
            <p:cNvPr id="52" name="Picture 51"/>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572141" y="2759744"/>
              <a:ext cx="390499" cy="292875"/>
            </a:xfrm>
            <a:prstGeom prst="rect">
              <a:avLst/>
            </a:prstGeom>
          </p:spPr>
        </p:pic>
        <p:pic>
          <p:nvPicPr>
            <p:cNvPr id="53" name="Picture 52"/>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631626" y="2838161"/>
              <a:ext cx="390499" cy="292875"/>
            </a:xfrm>
            <a:prstGeom prst="rect">
              <a:avLst/>
            </a:prstGeom>
          </p:spPr>
        </p:pic>
      </p:grpSp>
    </p:spTree>
    <p:extLst>
      <p:ext uri="{BB962C8B-B14F-4D97-AF65-F5344CB8AC3E}">
        <p14:creationId xmlns:p14="http://schemas.microsoft.com/office/powerpoint/2010/main" val="9919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2" presetClass="exit" presetSubtype="4" fill="hold" nodeType="withEffect">
                                  <p:stCondLst>
                                    <p:cond delay="0"/>
                                  </p:stCondLst>
                                  <p:childTnLst>
                                    <p:anim calcmode="lin" valueType="num">
                                      <p:cBhvr additive="base">
                                        <p:cTn id="8" dur="500"/>
                                        <p:tgtEl>
                                          <p:spTgt spid="8"/>
                                        </p:tgtEl>
                                        <p:attrNameLst>
                                          <p:attrName>ppt_x</p:attrName>
                                        </p:attrNameLst>
                                      </p:cBhvr>
                                      <p:tavLst>
                                        <p:tav tm="0">
                                          <p:val>
                                            <p:strVal val="ppt_x"/>
                                          </p:val>
                                        </p:tav>
                                        <p:tav tm="100000">
                                          <p:val>
                                            <p:strVal val="ppt_x"/>
                                          </p:val>
                                        </p:tav>
                                      </p:tavLst>
                                    </p:anim>
                                    <p:anim calcmode="lin" valueType="num">
                                      <p:cBhvr additive="base">
                                        <p:cTn id="9" dur="500"/>
                                        <p:tgtEl>
                                          <p:spTgt spid="8"/>
                                        </p:tgtEl>
                                        <p:attrNameLst>
                                          <p:attrName>ppt_y</p:attrName>
                                        </p:attrNameLst>
                                      </p:cBhvr>
                                      <p:tavLst>
                                        <p:tav tm="0">
                                          <p:val>
                                            <p:strVal val="ppt_y"/>
                                          </p:val>
                                        </p:tav>
                                        <p:tav tm="100000">
                                          <p:val>
                                            <p:strVal val="1+ppt_h/2"/>
                                          </p:val>
                                        </p:tav>
                                      </p:tavLst>
                                    </p:anim>
                                    <p:set>
                                      <p:cBhvr>
                                        <p:cTn id="10" dur="1" fill="hold">
                                          <p:stCondLst>
                                            <p:cond delay="499"/>
                                          </p:stCondLst>
                                        </p:cTn>
                                        <p:tgtEl>
                                          <p:spTgt spid="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35" presetClass="path" presetSubtype="0" accel="50000" decel="50000" fill="hold" nodeType="withEffect">
                                  <p:stCondLst>
                                    <p:cond delay="0"/>
                                  </p:stCondLst>
                                  <p:childTnLst>
                                    <p:animMotion origin="layout" path="M -0.02118 -0.07083 L -0.49375 0.10579 " pathEditMode="relative" rAng="0" ptsTypes="AA">
                                      <p:cBhvr>
                                        <p:cTn id="22" dur="1500" fill="hold"/>
                                        <p:tgtEl>
                                          <p:spTgt spid="49"/>
                                        </p:tgtEl>
                                        <p:attrNameLst>
                                          <p:attrName>ppt_x</p:attrName>
                                          <p:attrName>ppt_y</p:attrName>
                                        </p:attrNameLst>
                                      </p:cBhvr>
                                      <p:rCtr x="-23628" y="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9" grpId="0" animBg="1"/>
      <p:bldP spid="4"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2" descr="Image result for potato wedges cafeteria"/>
          <p:cNvSpPr>
            <a:spLocks noChangeAspect="1" noChangeArrowheads="1"/>
          </p:cNvSpPr>
          <p:nvPr/>
        </p:nvSpPr>
        <p:spPr bwMode="auto">
          <a:xfrm flipV="1">
            <a:off x="155574" y="160338"/>
            <a:ext cx="530225" cy="5302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Times New Roman" panose="02020603050405020304" pitchFamily="18" charset="0"/>
              <a:ea typeface="+mn-ea"/>
              <a:cs typeface="+mn-cs"/>
            </a:endParaRPr>
          </a:p>
        </p:txBody>
      </p:sp>
      <p:sp>
        <p:nvSpPr>
          <p:cNvPr id="47" name="AutoShape 4" descr="Image result for potato wedges cafete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Times New Roman" panose="02020603050405020304" pitchFamily="18" charset="0"/>
              <a:ea typeface="+mn-ea"/>
              <a:cs typeface="+mn-cs"/>
            </a:endParaRPr>
          </a:p>
        </p:txBody>
      </p:sp>
      <p:grpSp>
        <p:nvGrpSpPr>
          <p:cNvPr id="61" name="Group 60"/>
          <p:cNvGrpSpPr/>
          <p:nvPr/>
        </p:nvGrpSpPr>
        <p:grpSpPr>
          <a:xfrm>
            <a:off x="9525000" y="2880538"/>
            <a:ext cx="2314623" cy="3124200"/>
            <a:chOff x="5791200" y="2667000"/>
            <a:chExt cx="2314623" cy="3124200"/>
          </a:xfrm>
        </p:grpSpPr>
        <p:grpSp>
          <p:nvGrpSpPr>
            <p:cNvPr id="57" name="Group 56"/>
            <p:cNvGrpSpPr/>
            <p:nvPr/>
          </p:nvGrpSpPr>
          <p:grpSpPr>
            <a:xfrm>
              <a:off x="5791200" y="2667000"/>
              <a:ext cx="2314623" cy="3124200"/>
              <a:chOff x="5638800" y="2667000"/>
              <a:chExt cx="2314623" cy="3124200"/>
            </a:xfrm>
          </p:grpSpPr>
          <p:pic>
            <p:nvPicPr>
              <p:cNvPr id="5" name="Picture 4"/>
              <p:cNvPicPr>
                <a:picLocks noChangeAspect="1"/>
              </p:cNvPicPr>
              <p:nvPr/>
            </p:nvPicPr>
            <p:blipFill>
              <a:blip r:embed="rId3"/>
              <a:stretch>
                <a:fillRect/>
              </a:stretch>
            </p:blipFill>
            <p:spPr>
              <a:xfrm>
                <a:off x="5638800" y="3352800"/>
                <a:ext cx="2314623" cy="2438400"/>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877" b="99383" l="2417" r="98489"/>
                        </a14:imgEffect>
                      </a14:imgLayer>
                    </a14:imgProps>
                  </a:ext>
                </a:extLst>
              </a:blip>
              <a:stretch>
                <a:fillRect/>
              </a:stretch>
            </p:blipFill>
            <p:spPr>
              <a:xfrm>
                <a:off x="5807233" y="2667000"/>
                <a:ext cx="2133600" cy="1044239"/>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6812507" y="3798335"/>
                <a:ext cx="842458" cy="1063309"/>
              </a:xfrm>
              <a:prstGeom prst="rect">
                <a:avLst/>
              </a:prstGeom>
            </p:spPr>
          </p:pic>
          <p:grpSp>
            <p:nvGrpSpPr>
              <p:cNvPr id="32" name="Group 31"/>
              <p:cNvGrpSpPr/>
              <p:nvPr/>
            </p:nvGrpSpPr>
            <p:grpSpPr>
              <a:xfrm>
                <a:off x="5827774" y="3908761"/>
                <a:ext cx="1160206" cy="836329"/>
                <a:chOff x="4957128" y="3724042"/>
                <a:chExt cx="1021642" cy="1021642"/>
              </a:xfrm>
            </p:grpSpPr>
            <p:pic>
              <p:nvPicPr>
                <p:cNvPr id="29" name="Picture 28"/>
                <p:cNvPicPr>
                  <a:picLocks noChangeAspect="1"/>
                </p:cNvPicPr>
                <p:nvPr/>
              </p:nvPicPr>
              <p:blipFill>
                <a:blip r:embed="rId6">
                  <a:extLst>
                    <a:ext uri="{BEBA8EAE-BF5A-486C-A8C5-ECC9F3942E4B}">
                      <a14:imgProps xmlns:a14="http://schemas.microsoft.com/office/drawing/2010/main">
                        <a14:imgLayer r:embed="rId7">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4957128" y="3724042"/>
                  <a:ext cx="1021642" cy="1021642"/>
                </a:xfrm>
                <a:prstGeom prst="rect">
                  <a:avLst/>
                </a:prstGeom>
              </p:spPr>
            </p:pic>
            <p:grpSp>
              <p:nvGrpSpPr>
                <p:cNvPr id="28" name="Group 27"/>
                <p:cNvGrpSpPr/>
                <p:nvPr/>
              </p:nvGrpSpPr>
              <p:grpSpPr>
                <a:xfrm>
                  <a:off x="5133839" y="4062295"/>
                  <a:ext cx="613475" cy="518726"/>
                  <a:chOff x="5966287" y="3990794"/>
                  <a:chExt cx="797447" cy="581206"/>
                </a:xfrm>
              </p:grpSpPr>
              <p:pic>
                <p:nvPicPr>
                  <p:cNvPr id="21" name="Picture 20"/>
                  <p:cNvPicPr>
                    <a:picLocks noChangeAspect="1"/>
                  </p:cNvPicPr>
                  <p:nvPr/>
                </p:nvPicPr>
                <p:blipFill>
                  <a:blip r:embed="rId8"/>
                  <a:stretch>
                    <a:fillRect/>
                  </a:stretch>
                </p:blipFill>
                <p:spPr>
                  <a:xfrm>
                    <a:off x="5975227" y="3990794"/>
                    <a:ext cx="378385" cy="315432"/>
                  </a:xfrm>
                  <a:prstGeom prst="rect">
                    <a:avLst/>
                  </a:prstGeom>
                </p:spPr>
              </p:pic>
              <p:pic>
                <p:nvPicPr>
                  <p:cNvPr id="22" name="Picture 21"/>
                  <p:cNvPicPr>
                    <a:picLocks noChangeAspect="1"/>
                  </p:cNvPicPr>
                  <p:nvPr/>
                </p:nvPicPr>
                <p:blipFill>
                  <a:blip r:embed="rId8"/>
                  <a:stretch>
                    <a:fillRect/>
                  </a:stretch>
                </p:blipFill>
                <p:spPr>
                  <a:xfrm>
                    <a:off x="6376414" y="3990797"/>
                    <a:ext cx="378386" cy="315432"/>
                  </a:xfrm>
                  <a:prstGeom prst="rect">
                    <a:avLst/>
                  </a:prstGeom>
                </p:spPr>
              </p:pic>
              <p:pic>
                <p:nvPicPr>
                  <p:cNvPr id="23" name="Picture 22"/>
                  <p:cNvPicPr>
                    <a:picLocks noChangeAspect="1"/>
                  </p:cNvPicPr>
                  <p:nvPr/>
                </p:nvPicPr>
                <p:blipFill>
                  <a:blip r:embed="rId8"/>
                  <a:stretch>
                    <a:fillRect/>
                  </a:stretch>
                </p:blipFill>
                <p:spPr>
                  <a:xfrm>
                    <a:off x="5967007" y="4138294"/>
                    <a:ext cx="378385" cy="315432"/>
                  </a:xfrm>
                  <a:prstGeom prst="rect">
                    <a:avLst/>
                  </a:prstGeom>
                </p:spPr>
              </p:pic>
              <p:pic>
                <p:nvPicPr>
                  <p:cNvPr id="24" name="Picture 23"/>
                  <p:cNvPicPr>
                    <a:picLocks noChangeAspect="1"/>
                  </p:cNvPicPr>
                  <p:nvPr/>
                </p:nvPicPr>
                <p:blipFill>
                  <a:blip r:embed="rId8"/>
                  <a:stretch>
                    <a:fillRect/>
                  </a:stretch>
                </p:blipFill>
                <p:spPr>
                  <a:xfrm>
                    <a:off x="6385349" y="4146245"/>
                    <a:ext cx="378385" cy="315432"/>
                  </a:xfrm>
                  <a:prstGeom prst="rect">
                    <a:avLst/>
                  </a:prstGeom>
                </p:spPr>
              </p:pic>
              <p:pic>
                <p:nvPicPr>
                  <p:cNvPr id="25" name="Picture 24"/>
                  <p:cNvPicPr>
                    <a:picLocks noChangeAspect="1"/>
                  </p:cNvPicPr>
                  <p:nvPr/>
                </p:nvPicPr>
                <p:blipFill>
                  <a:blip r:embed="rId8"/>
                  <a:stretch>
                    <a:fillRect/>
                  </a:stretch>
                </p:blipFill>
                <p:spPr>
                  <a:xfrm>
                    <a:off x="5966287" y="4256568"/>
                    <a:ext cx="378385" cy="315432"/>
                  </a:xfrm>
                  <a:prstGeom prst="rect">
                    <a:avLst/>
                  </a:prstGeom>
                </p:spPr>
              </p:pic>
              <p:pic>
                <p:nvPicPr>
                  <p:cNvPr id="26" name="Picture 25"/>
                  <p:cNvPicPr>
                    <a:picLocks noChangeAspect="1"/>
                  </p:cNvPicPr>
                  <p:nvPr/>
                </p:nvPicPr>
                <p:blipFill>
                  <a:blip r:embed="rId8"/>
                  <a:stretch>
                    <a:fillRect/>
                  </a:stretch>
                </p:blipFill>
                <p:spPr>
                  <a:xfrm>
                    <a:off x="6380879" y="4256568"/>
                    <a:ext cx="378385" cy="315432"/>
                  </a:xfrm>
                  <a:prstGeom prst="rect">
                    <a:avLst/>
                  </a:prstGeom>
                </p:spPr>
              </p:pic>
            </p:grpSp>
          </p:grpSp>
          <p:pic>
            <p:nvPicPr>
              <p:cNvPr id="43" name="Picture 42"/>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816296" y="4113372"/>
                <a:ext cx="329084" cy="329084"/>
              </a:xfrm>
              <a:prstGeom prst="rect">
                <a:avLst/>
              </a:prstGeom>
            </p:spPr>
          </p:pic>
          <p:pic>
            <p:nvPicPr>
              <p:cNvPr id="33" name="Picture 32"/>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8734" y="4123746"/>
                <a:ext cx="329084" cy="329084"/>
              </a:xfrm>
              <a:prstGeom prst="rect">
                <a:avLst/>
              </a:prstGeom>
            </p:spPr>
          </p:pic>
          <p:pic>
            <p:nvPicPr>
              <p:cNvPr id="39" name="Picture 38"/>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118517"/>
                <a:ext cx="329084" cy="329084"/>
              </a:xfrm>
              <a:prstGeom prst="rect">
                <a:avLst/>
              </a:prstGeom>
            </p:spPr>
          </p:pic>
          <p:pic>
            <p:nvPicPr>
              <p:cNvPr id="42" name="Picture 41"/>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350710"/>
                <a:ext cx="329084" cy="329084"/>
              </a:xfrm>
              <a:prstGeom prst="rect">
                <a:avLst/>
              </a:prstGeom>
            </p:spPr>
          </p:pic>
          <p:pic>
            <p:nvPicPr>
              <p:cNvPr id="40" name="Picture 39"/>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770500" y="4359150"/>
                <a:ext cx="329084" cy="329084"/>
              </a:xfrm>
              <a:prstGeom prst="rect">
                <a:avLst/>
              </a:prstGeom>
            </p:spPr>
          </p:pic>
          <p:pic>
            <p:nvPicPr>
              <p:cNvPr id="41" name="Picture 40"/>
              <p:cNvPicPr>
                <a:picLocks noChangeAspect="1"/>
              </p:cNvPicPr>
              <p:nvPr/>
            </p:nvPicPr>
            <p:blipFill>
              <a:blip r:embed="rId9" cstate="hqprint">
                <a:extLst>
                  <a:ext uri="{BEBA8EAE-BF5A-486C-A8C5-ECC9F3942E4B}">
                    <a14:imgProps xmlns:a14="http://schemas.microsoft.com/office/drawing/2010/main">
                      <a14:imgLayer r:embed="rId10">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9265" y="4366301"/>
                <a:ext cx="329084" cy="329084"/>
              </a:xfrm>
              <a:prstGeom prst="rect">
                <a:avLst/>
              </a:prstGeom>
            </p:spPr>
          </p:pic>
          <p:pic>
            <p:nvPicPr>
              <p:cNvPr id="44" name="Picture 43"/>
              <p:cNvPicPr>
                <a:picLocks noChangeAspect="1"/>
              </p:cNvPicPr>
              <p:nvPr/>
            </p:nvPicPr>
            <p:blipFill>
              <a:blip r:embed="rId11">
                <a:extLst>
                  <a:ext uri="{BEBA8EAE-BF5A-486C-A8C5-ECC9F3942E4B}">
                    <a14:imgProps xmlns:a14="http://schemas.microsoft.com/office/drawing/2010/main">
                      <a14:imgLayer r:embed="rId12">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049431" y="3057415"/>
                <a:ext cx="322220" cy="289017"/>
              </a:xfrm>
              <a:prstGeom prst="rect">
                <a:avLst/>
              </a:prstGeom>
            </p:spPr>
          </p:pic>
          <p:pic>
            <p:nvPicPr>
              <p:cNvPr id="45" name="Picture 44"/>
              <p:cNvPicPr>
                <a:picLocks noChangeAspect="1"/>
              </p:cNvPicPr>
              <p:nvPr/>
            </p:nvPicPr>
            <p:blipFill>
              <a:blip r:embed="rId11">
                <a:extLst>
                  <a:ext uri="{BEBA8EAE-BF5A-486C-A8C5-ECC9F3942E4B}">
                    <a14:imgProps xmlns:a14="http://schemas.microsoft.com/office/drawing/2010/main">
                      <a14:imgLayer r:embed="rId12">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359024" y="3063783"/>
                <a:ext cx="322220" cy="289017"/>
              </a:xfrm>
              <a:prstGeom prst="rect">
                <a:avLst/>
              </a:prstGeom>
            </p:spPr>
          </p:pic>
          <p:pic>
            <p:nvPicPr>
              <p:cNvPr id="54" name="Picture 53"/>
              <p:cNvPicPr>
                <a:picLocks noChangeAspect="1"/>
              </p:cNvPicPr>
              <p:nvPr/>
            </p:nvPicPr>
            <p:blipFill>
              <a:blip r:embed="rId13">
                <a:extLst>
                  <a:ext uri="{BEBA8EAE-BF5A-486C-A8C5-ECC9F3942E4B}">
                    <a14:imgProps xmlns:a14="http://schemas.microsoft.com/office/drawing/2010/main">
                      <a14:imgLayer r:embed="rId14">
                        <a14:imgEffect>
                          <a14:backgroundRemoval t="9615" b="89423" l="4196" r="89510"/>
                        </a14:imgEffect>
                      </a14:imgLayer>
                    </a14:imgProps>
                  </a:ext>
                </a:extLst>
              </a:blip>
              <a:stretch>
                <a:fillRect/>
              </a:stretch>
            </p:blipFill>
            <p:spPr>
              <a:xfrm>
                <a:off x="7008734" y="2866565"/>
                <a:ext cx="518831" cy="377331"/>
              </a:xfrm>
              <a:prstGeom prst="rect">
                <a:avLst/>
              </a:prstGeom>
            </p:spPr>
          </p:pic>
          <p:pic>
            <p:nvPicPr>
              <p:cNvPr id="56" name="Picture 55"/>
              <p:cNvPicPr>
                <a:picLocks noChangeAspect="1"/>
              </p:cNvPicPr>
              <p:nvPr/>
            </p:nvPicPr>
            <p:blipFill>
              <a:blip r:embed="rId13">
                <a:extLst>
                  <a:ext uri="{BEBA8EAE-BF5A-486C-A8C5-ECC9F3942E4B}">
                    <a14:imgProps xmlns:a14="http://schemas.microsoft.com/office/drawing/2010/main">
                      <a14:imgLayer r:embed="rId14">
                        <a14:imgEffect>
                          <a14:backgroundRemoval t="9615" b="89423" l="4196" r="89510"/>
                        </a14:imgEffect>
                      </a14:imgLayer>
                    </a14:imgProps>
                  </a:ext>
                </a:extLst>
              </a:blip>
              <a:stretch>
                <a:fillRect/>
              </a:stretch>
            </p:blipFill>
            <p:spPr>
              <a:xfrm>
                <a:off x="6840168" y="2700460"/>
                <a:ext cx="518831" cy="377331"/>
              </a:xfrm>
              <a:prstGeom prst="rect">
                <a:avLst/>
              </a:prstGeom>
            </p:spPr>
          </p:pic>
        </p:grpSp>
        <p:pic>
          <p:nvPicPr>
            <p:cNvPr id="58" name="Picture 57"/>
            <p:cNvPicPr>
              <a:picLocks noChangeAspect="1"/>
            </p:cNvPicPr>
            <p:nvPr/>
          </p:nvPicPr>
          <p:blipFill>
            <a:blip r:embed="rId15" cstate="hqprint">
              <a:extLst>
                <a:ext uri="{BEBA8EAE-BF5A-486C-A8C5-ECC9F3942E4B}">
                  <a14:imgProps xmlns:a14="http://schemas.microsoft.com/office/drawing/2010/main">
                    <a14:imgLayer r:embed="rId16">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479226" y="2685761"/>
              <a:ext cx="390499" cy="292875"/>
            </a:xfrm>
            <a:prstGeom prst="rect">
              <a:avLst/>
            </a:prstGeom>
          </p:spPr>
        </p:pic>
        <p:pic>
          <p:nvPicPr>
            <p:cNvPr id="59" name="Picture 58"/>
            <p:cNvPicPr>
              <a:picLocks noChangeAspect="1"/>
            </p:cNvPicPr>
            <p:nvPr/>
          </p:nvPicPr>
          <p:blipFill>
            <a:blip r:embed="rId15" cstate="hqprint">
              <a:extLst>
                <a:ext uri="{BEBA8EAE-BF5A-486C-A8C5-ECC9F3942E4B}">
                  <a14:imgProps xmlns:a14="http://schemas.microsoft.com/office/drawing/2010/main">
                    <a14:imgLayer r:embed="rId16">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572141" y="2759744"/>
              <a:ext cx="390499" cy="292875"/>
            </a:xfrm>
            <a:prstGeom prst="rect">
              <a:avLst/>
            </a:prstGeom>
          </p:spPr>
        </p:pic>
        <p:pic>
          <p:nvPicPr>
            <p:cNvPr id="60" name="Picture 59"/>
            <p:cNvPicPr>
              <a:picLocks noChangeAspect="1"/>
            </p:cNvPicPr>
            <p:nvPr/>
          </p:nvPicPr>
          <p:blipFill>
            <a:blip r:embed="rId15" cstate="hqprint">
              <a:extLst>
                <a:ext uri="{BEBA8EAE-BF5A-486C-A8C5-ECC9F3942E4B}">
                  <a14:imgProps xmlns:a14="http://schemas.microsoft.com/office/drawing/2010/main">
                    <a14:imgLayer r:embed="rId16">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631626" y="2838161"/>
              <a:ext cx="390499" cy="292875"/>
            </a:xfrm>
            <a:prstGeom prst="rect">
              <a:avLst/>
            </a:prstGeom>
          </p:spPr>
        </p:pic>
      </p:grpSp>
      <p:sp>
        <p:nvSpPr>
          <p:cNvPr id="68" name="TextBox 67"/>
          <p:cNvSpPr txBox="1"/>
          <p:nvPr/>
        </p:nvSpPr>
        <p:spPr>
          <a:xfrm>
            <a:off x="460375" y="1115325"/>
            <a:ext cx="8277225" cy="1815882"/>
          </a:xfrm>
          <a:prstGeom prst="rect">
            <a:avLst/>
          </a:prstGeom>
          <a:noFill/>
        </p:spPr>
        <p:txBody>
          <a:bodyPr wrap="square" rtlCol="0">
            <a:spAutoFit/>
          </a:bodyPr>
          <a:lstStyle/>
          <a:p>
            <a:pPr lvl="0" defTabSz="914400" eaLnBrk="0" fontAlgn="base" hangingPunct="0">
              <a:spcBef>
                <a:spcPct val="0"/>
              </a:spcBef>
              <a:spcAft>
                <a:spcPct val="0"/>
              </a:spcAf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By </a:t>
            </a:r>
            <a:r>
              <a:rPr lang="en-US" sz="2800" dirty="0">
                <a:solidFill>
                  <a:srgbClr val="000000"/>
                </a:solidFill>
                <a:latin typeface="Calibri"/>
              </a:rPr>
              <a:t>adding a cart to lunch service you feed</a:t>
            </a:r>
            <a:r>
              <a:rPr kumimoji="0" lang="en-US" sz="2800" b="0" i="0" u="none" strike="noStrike" kern="1200" cap="none" spc="0" normalizeH="0" baseline="0" noProof="0" dirty="0">
                <a:ln>
                  <a:noFill/>
                </a:ln>
                <a:solidFill>
                  <a:srgbClr val="000000"/>
                </a:solidFill>
                <a:effectLst/>
                <a:uLnTx/>
                <a:uFillTx/>
                <a:latin typeface="Calibri"/>
                <a:ea typeface="+mn-ea"/>
                <a:cs typeface="+mn-cs"/>
              </a:rPr>
              <a:t> 40 additional </a:t>
            </a:r>
            <a:r>
              <a:rPr lang="en-US" sz="2800" dirty="0">
                <a:solidFill>
                  <a:srgbClr val="000000"/>
                </a:solidFill>
              </a:rPr>
              <a:t>students per day. The reimbursement rate per meal is $3.18.</a:t>
            </a:r>
            <a:r>
              <a:rPr kumimoji="0" lang="en-US" sz="2800" b="0" i="0" u="none" strike="noStrike" kern="1200" cap="none" spc="0" normalizeH="0" baseline="0" noProof="0" dirty="0">
                <a:ln>
                  <a:noFill/>
                </a:ln>
                <a:solidFill>
                  <a:srgbClr val="000000"/>
                </a:solidFill>
                <a:effectLst/>
                <a:uLnTx/>
                <a:uFillTx/>
                <a:latin typeface="Calibri"/>
                <a:ea typeface="+mn-ea"/>
                <a:cs typeface="+mn-cs"/>
              </a:rPr>
              <a:t> How much additional revenue could your cafeteria receive in one year (180 school days)? </a:t>
            </a:r>
          </a:p>
        </p:txBody>
      </p:sp>
      <p:sp>
        <p:nvSpPr>
          <p:cNvPr id="70" name="TextBox 69"/>
          <p:cNvSpPr txBox="1"/>
          <p:nvPr/>
        </p:nvSpPr>
        <p:spPr>
          <a:xfrm>
            <a:off x="685799" y="2857269"/>
            <a:ext cx="2590800" cy="1200329"/>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t>
            </a:r>
            <a:r>
              <a:rPr lang="en-US" sz="2400" dirty="0">
                <a:solidFill>
                  <a:srgbClr val="000000"/>
                </a:solidFill>
                <a:latin typeface="Calibri"/>
              </a:rPr>
              <a:t>46</a:t>
            </a:r>
            <a:r>
              <a:rPr kumimoji="0" lang="en-US" sz="2400" b="0" i="0" u="none" strike="noStrike" kern="1200" cap="none" spc="0" normalizeH="0" baseline="0" noProof="0" dirty="0">
                <a:ln>
                  <a:noFill/>
                </a:ln>
                <a:solidFill>
                  <a:srgbClr val="000000"/>
                </a:solidFill>
                <a:effectLst/>
                <a:uLnTx/>
                <a:uFillTx/>
                <a:latin typeface="Calibri"/>
                <a:ea typeface="+mn-ea"/>
                <a:cs typeface="+mn-cs"/>
              </a:rPr>
              <a:t>,428</a:t>
            </a:r>
          </a:p>
          <a:p>
            <a:pPr marL="457200" marR="0" lvl="0" indent="-457200" algn="l" defTabSz="914400" rtl="0" eaLnBrk="0" fontAlgn="base" latinLnBrk="0" hangingPunct="0">
              <a:lnSpc>
                <a:spcPct val="100000"/>
              </a:lnSpc>
              <a:spcBef>
                <a:spcPct val="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t>
            </a:r>
            <a:r>
              <a:rPr lang="en-US" sz="2400" dirty="0">
                <a:solidFill>
                  <a:srgbClr val="000000"/>
                </a:solidFill>
                <a:latin typeface="Calibri"/>
              </a:rPr>
              <a:t>7</a:t>
            </a:r>
            <a:r>
              <a:rPr kumimoji="0" lang="en-US" sz="2400" b="0" i="0" u="none" strike="noStrike" kern="1200" cap="none" spc="0" normalizeH="0" baseline="0" noProof="0" dirty="0">
                <a:ln>
                  <a:noFill/>
                </a:ln>
                <a:solidFill>
                  <a:srgbClr val="000000"/>
                </a:solidFill>
                <a:effectLst/>
                <a:uLnTx/>
                <a:uFillTx/>
                <a:latin typeface="Calibri"/>
                <a:ea typeface="+mn-ea"/>
                <a:cs typeface="+mn-cs"/>
              </a:rPr>
              <a:t>,200</a:t>
            </a:r>
          </a:p>
          <a:p>
            <a:pPr marL="457200" marR="0" lvl="0" indent="-457200" algn="l" defTabSz="914400" rtl="0" eaLnBrk="0" fontAlgn="base" latinLnBrk="0" hangingPunct="0">
              <a:lnSpc>
                <a:spcPct val="100000"/>
              </a:lnSpc>
              <a:spcBef>
                <a:spcPct val="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$22,896</a:t>
            </a:r>
          </a:p>
        </p:txBody>
      </p:sp>
      <p:sp>
        <p:nvSpPr>
          <p:cNvPr id="71" name="Rectangle 70"/>
          <p:cNvSpPr/>
          <p:nvPr/>
        </p:nvSpPr>
        <p:spPr>
          <a:xfrm>
            <a:off x="460375" y="4116572"/>
            <a:ext cx="5451327" cy="492443"/>
          </a:xfrm>
          <a:prstGeom prst="rect">
            <a:avLst/>
          </a:prstGeom>
        </p:spPr>
        <p:txBody>
          <a:bodyPr wrap="square">
            <a:spAutoFit/>
          </a:bodyPr>
          <a:lstStyle/>
          <a:p>
            <a:pPr lvl="0" defTabSz="914400" eaLnBrk="0" fontAlgn="base" hangingPunct="0">
              <a:spcBef>
                <a:spcPct val="0"/>
              </a:spcBef>
              <a:spcAft>
                <a:spcPct val="0"/>
              </a:spcAft>
            </a:pPr>
            <a:r>
              <a:rPr lang="en-US" sz="2600" dirty="0">
                <a:solidFill>
                  <a:srgbClr val="000000"/>
                </a:solidFill>
              </a:rPr>
              <a:t>$3.18 x 40 x 180 school days = </a:t>
            </a:r>
            <a:r>
              <a:rPr lang="en-US" sz="2600" b="1" dirty="0">
                <a:solidFill>
                  <a:srgbClr val="000000"/>
                </a:solidFill>
              </a:rPr>
              <a:t>$22,896</a:t>
            </a:r>
            <a:endParaRPr lang="en-US" sz="2600" dirty="0">
              <a:solidFill>
                <a:srgbClr val="000000"/>
              </a:solidFill>
            </a:endParaRPr>
          </a:p>
        </p:txBody>
      </p:sp>
      <p:sp>
        <p:nvSpPr>
          <p:cNvPr id="6" name="TextBox 5"/>
          <p:cNvSpPr txBox="1"/>
          <p:nvPr/>
        </p:nvSpPr>
        <p:spPr>
          <a:xfrm>
            <a:off x="681635" y="4716705"/>
            <a:ext cx="5142983" cy="1384995"/>
          </a:xfrm>
          <a:prstGeom prst="rect">
            <a:avLst/>
          </a:prstGeom>
          <a:solidFill>
            <a:srgbClr val="8DC94E"/>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Finding participation solutions will contribute to the overall profit of a cafeteria and the Division.   </a:t>
            </a:r>
          </a:p>
        </p:txBody>
      </p:sp>
      <p:sp>
        <p:nvSpPr>
          <p:cNvPr id="48"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Activity</a:t>
            </a:r>
          </a:p>
        </p:txBody>
      </p:sp>
    </p:spTree>
    <p:extLst>
      <p:ext uri="{BB962C8B-B14F-4D97-AF65-F5344CB8AC3E}">
        <p14:creationId xmlns:p14="http://schemas.microsoft.com/office/powerpoint/2010/main" val="114629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0.03402 L -0.41701 0.0324 " pathEditMode="relative" rAng="0" ptsTypes="AA">
                                      <p:cBhvr>
                                        <p:cTn id="6" dur="1500" fill="hold"/>
                                        <p:tgtEl>
                                          <p:spTgt spid="61"/>
                                        </p:tgtEl>
                                        <p:attrNameLst>
                                          <p:attrName>ppt_x</p:attrName>
                                          <p:attrName>ppt_y</p:attrName>
                                        </p:attrNameLst>
                                      </p:cBhvr>
                                      <p:rCtr x="-20851" y="-93"/>
                                    </p:animMotion>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71"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a:xfrm>
            <a:off x="990600" y="1632857"/>
            <a:ext cx="4648200" cy="1295401"/>
          </a:xfrm>
        </p:spPr>
        <p:txBody>
          <a:bodyPr/>
          <a:lstStyle/>
          <a:p>
            <a:pPr marL="0" indent="0">
              <a:buNone/>
            </a:pPr>
            <a:r>
              <a:rPr lang="en-US" dirty="0"/>
              <a:t> </a:t>
            </a:r>
          </a:p>
        </p:txBody>
      </p:sp>
      <p:sp>
        <p:nvSpPr>
          <p:cNvPr id="5" name="TextBox 4"/>
          <p:cNvSpPr txBox="1"/>
          <p:nvPr/>
        </p:nvSpPr>
        <p:spPr>
          <a:xfrm>
            <a:off x="908611" y="2291927"/>
            <a:ext cx="4663440" cy="3108960"/>
          </a:xfrm>
          <a:prstGeom prst="rect">
            <a:avLst/>
          </a:prstGeom>
          <a:solidFill>
            <a:srgbClr val="FFC000"/>
          </a:solid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Sally the Squirrel just opened Squirrel Café, she offers quality food at an affordable price but not all the animals seem to come to her treetop cafe.</a:t>
            </a:r>
          </a:p>
        </p:txBody>
      </p:sp>
      <p:pic>
        <p:nvPicPr>
          <p:cNvPr id="8" name="Picture 2" descr="Related image">
            <a:extLst>
              <a:ext uri="{FF2B5EF4-FFF2-40B4-BE49-F238E27FC236}">
                <a16:creationId xmlns:a16="http://schemas.microsoft.com/office/drawing/2014/main" id="{7F0978C1-8766-4424-9EAD-A4701403B5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374" b="69658"/>
          <a:stretch/>
        </p:blipFill>
        <p:spPr bwMode="auto">
          <a:xfrm rot="18498622">
            <a:off x="5570474" y="1861192"/>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A9431BD4-3BB0-40BD-AA26-1CD04624C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377" y="1472567"/>
            <a:ext cx="2748536" cy="46677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7287EC83-1BE3-4A08-8940-BEF0024BB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96" y="1754134"/>
            <a:ext cx="2192904" cy="21929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8" descr="Related image">
            <a:extLst>
              <a:ext uri="{FF2B5EF4-FFF2-40B4-BE49-F238E27FC236}">
                <a16:creationId xmlns:a16="http://schemas.microsoft.com/office/drawing/2014/main" id="{168FEAC6-C674-4EF5-A262-72277764D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0039" y="1667787"/>
            <a:ext cx="629847" cy="62984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7179130" y="2035405"/>
            <a:ext cx="838217" cy="152400"/>
          </a:xfrm>
          <a:prstGeom prst="roundRect">
            <a:avLst/>
          </a:prstGeom>
          <a:solidFill>
            <a:srgbClr val="E84B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A2DFECE-3759-4EBD-A831-01E0A1B5B524}"/>
              </a:ext>
            </a:extLst>
          </p:cNvPr>
          <p:cNvSpPr txBox="1"/>
          <p:nvPr/>
        </p:nvSpPr>
        <p:spPr>
          <a:xfrm>
            <a:off x="6819564" y="1942328"/>
            <a:ext cx="158172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SQUIRREL CAFE</a:t>
            </a:r>
          </a:p>
        </p:txBody>
      </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508" b="97970" l="1067" r="99200">
                        <a14:foregroundMark x1="33867" y1="25381" x2="33867" y2="25381"/>
                        <a14:foregroundMark x1="19467" y1="22843" x2="19467" y2="22843"/>
                        <a14:foregroundMark x1="28800" y1="39594" x2="28800" y2="39594"/>
                      </a14:backgroundRemoval>
                    </a14:imgEffect>
                  </a14:imgLayer>
                </a14:imgProps>
              </a:ext>
            </a:extLst>
          </a:blip>
          <a:stretch>
            <a:fillRect/>
          </a:stretch>
        </p:blipFill>
        <p:spPr>
          <a:xfrm>
            <a:off x="7004815" y="2819400"/>
            <a:ext cx="811375" cy="852485"/>
          </a:xfrm>
          <a:prstGeom prst="rect">
            <a:avLst/>
          </a:prstGeom>
        </p:spPr>
      </p:pic>
      <p:sp>
        <p:nvSpPr>
          <p:cNvPr id="13"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Treehouse Activity </a:t>
            </a:r>
          </a:p>
        </p:txBody>
      </p:sp>
    </p:spTree>
    <p:extLst>
      <p:ext uri="{BB962C8B-B14F-4D97-AF65-F5344CB8AC3E}">
        <p14:creationId xmlns:p14="http://schemas.microsoft.com/office/powerpoint/2010/main" val="359920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2" name="Straight Connector 4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idx="4294967295"/>
          </p:nvPr>
        </p:nvSpPr>
        <p:spPr>
          <a:xfrm>
            <a:off x="369277" y="605896"/>
            <a:ext cx="2313633" cy="5646208"/>
          </a:xfrm>
        </p:spPr>
        <p:txBody>
          <a:bodyPr vert="horz" lIns="91440" tIns="45720" rIns="91440" bIns="45720" rtlCol="0" anchor="ctr">
            <a:normAutofit/>
          </a:bodyPr>
          <a:lstStyle/>
          <a:p>
            <a:r>
              <a:rPr lang="en-US" sz="3100" b="1">
                <a:solidFill>
                  <a:srgbClr val="FFFFFF"/>
                </a:solidFill>
              </a:rPr>
              <a:t>Objective</a:t>
            </a:r>
          </a:p>
        </p:txBody>
      </p:sp>
      <p:sp>
        <p:nvSpPr>
          <p:cNvPr id="48" name="Rectangle 4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spect 77">
            <a:extLst>
              <a:ext uri="{FF2B5EF4-FFF2-40B4-BE49-F238E27FC236}">
                <a16:creationId xmlns:a16="http://schemas.microsoft.com/office/drawing/2014/main" id="{514E9169-0AE7-4625-BCF3-55FF2C984E35}"/>
              </a:ext>
            </a:extLst>
          </p:cNvPr>
          <p:cNvSpPr/>
          <p:nvPr/>
        </p:nvSpPr>
        <p:spPr>
          <a:xfrm>
            <a:off x="3600056" y="605896"/>
            <a:ext cx="4810247" cy="5646208"/>
          </a:xfrm>
          <a:prstGeom prst="rect">
            <a:avLst/>
          </a:prstGeom>
        </p:spPr>
        <p:style>
          <a:lnRef idx="1">
            <a:schemeClr val="accent1"/>
          </a:lnRef>
          <a:fillRef idx="3">
            <a:schemeClr val="accent1"/>
          </a:fillRef>
          <a:effectRef idx="2">
            <a:schemeClr val="accent1"/>
          </a:effectRef>
          <a:fontRef idx="minor">
            <a:schemeClr val="lt1"/>
          </a:fontRef>
        </p:style>
        <p:txBody>
          <a:bodyPr vert="horz" lIns="0" tIns="45720" rIns="0" bIns="45720" rtlCol="0" anchor="ctr" anchorCtr="0">
            <a:normAutofit/>
          </a:bodyPr>
          <a:lstStyle/>
          <a:p>
            <a:pPr marL="0" lvl="1" defTabSz="914400">
              <a:lnSpc>
                <a:spcPct val="90000"/>
              </a:lnSpc>
              <a:buClr>
                <a:schemeClr val="accent1"/>
              </a:buClr>
              <a:buFont typeface="Calibri" panose="020F0502020204030204" pitchFamily="34" charset="0"/>
            </a:pPr>
            <a:r>
              <a:rPr lang="en-US" dirty="0">
                <a:solidFill>
                  <a:schemeClr val="tx1">
                    <a:lumMod val="75000"/>
                    <a:lumOff val="25000"/>
                  </a:schemeClr>
                </a:solidFill>
              </a:rPr>
              <a:t>Café LA strives to increase participation by providing nutritious meals to students that include choices based on customer preferences.</a:t>
            </a:r>
          </a:p>
          <a:p>
            <a:pPr marL="0" lvl="1" defTabSz="914400">
              <a:lnSpc>
                <a:spcPct val="90000"/>
              </a:lnSpc>
              <a:buClr>
                <a:schemeClr val="accent1"/>
              </a:buClr>
              <a:buFont typeface="Calibri" panose="020F0502020204030204" pitchFamily="34" charset="0"/>
            </a:pPr>
            <a:r>
              <a:rPr lang="en-US" dirty="0">
                <a:solidFill>
                  <a:schemeClr val="tx1">
                    <a:lumMod val="75000"/>
                    <a:lumOff val="25000"/>
                  </a:schemeClr>
                </a:solidFill>
              </a:rPr>
              <a:t>This customer focused service:</a:t>
            </a:r>
          </a:p>
          <a:p>
            <a:pPr marL="0" lvl="1" defTabSz="914400">
              <a:lnSpc>
                <a:spcPct val="90000"/>
              </a:lnSpc>
              <a:buClr>
                <a:schemeClr val="accent1"/>
              </a:buClr>
              <a:buFont typeface="Calibri" panose="020F0502020204030204" pitchFamily="34" charset="0"/>
            </a:pPr>
            <a:endParaRPr lang="en-US" dirty="0">
              <a:solidFill>
                <a:schemeClr val="tx1">
                  <a:lumMod val="75000"/>
                  <a:lumOff val="25000"/>
                </a:schemeClr>
              </a:solidFill>
            </a:endParaRPr>
          </a:p>
          <a:p>
            <a:pPr marL="914400" lvl="1" indent="-457200" defTabSz="914400">
              <a:lnSpc>
                <a:spcPct val="90000"/>
              </a:lnSpc>
              <a:spcAft>
                <a:spcPts val="600"/>
              </a:spcAft>
              <a:buClr>
                <a:schemeClr val="accent1"/>
              </a:buClr>
              <a:buFont typeface="Calibri" panose="020F0502020204030204" pitchFamily="34" charset="0"/>
              <a:buChar char="Ø"/>
            </a:pPr>
            <a:r>
              <a:rPr lang="en-US" dirty="0">
                <a:solidFill>
                  <a:schemeClr val="tx1">
                    <a:lumMod val="75000"/>
                    <a:lumOff val="25000"/>
                  </a:schemeClr>
                </a:solidFill>
              </a:rPr>
              <a:t>Creates a positive environment that maximizes participation to sustain the operation</a:t>
            </a:r>
          </a:p>
          <a:p>
            <a:pPr marL="914400" lvl="1" indent="-457200" defTabSz="914400">
              <a:lnSpc>
                <a:spcPct val="90000"/>
              </a:lnSpc>
              <a:spcAft>
                <a:spcPts val="600"/>
              </a:spcAft>
              <a:buClr>
                <a:schemeClr val="accent1"/>
              </a:buClr>
              <a:buFont typeface="Calibri" panose="020F0502020204030204" pitchFamily="34" charset="0"/>
              <a:buChar char="Ø"/>
            </a:pPr>
            <a:r>
              <a:rPr lang="en-US" dirty="0">
                <a:solidFill>
                  <a:schemeClr val="tx1">
                    <a:lumMod val="75000"/>
                    <a:lumOff val="25000"/>
                  </a:schemeClr>
                </a:solidFill>
              </a:rPr>
              <a:t>Utilizes strategies and tools provided to increase efficiency within the Food Services Division</a:t>
            </a:r>
          </a:p>
        </p:txBody>
      </p:sp>
      <p:sp>
        <p:nvSpPr>
          <p:cNvPr id="12" name="AutoShape 2">
            <a:extLst>
              <a:ext uri="{FF2B5EF4-FFF2-40B4-BE49-F238E27FC236}">
                <a16:creationId xmlns:a16="http://schemas.microsoft.com/office/drawing/2014/main" id="{1F0E787E-4C64-465F-95D4-48B89FC151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91004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29000">
              <a:schemeClr val="bg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8" name="Picture 4" descr="Image result for pikachu gif">
            <a:extLst>
              <a:ext uri="{FF2B5EF4-FFF2-40B4-BE49-F238E27FC236}">
                <a16:creationId xmlns:a16="http://schemas.microsoft.com/office/drawing/2014/main" id="{1CA9CFAC-86A7-4300-A387-4B549550F4C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67" y="1398212"/>
            <a:ext cx="747703" cy="52937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Related image">
            <a:extLst>
              <a:ext uri="{FF2B5EF4-FFF2-40B4-BE49-F238E27FC236}">
                <a16:creationId xmlns:a16="http://schemas.microsoft.com/office/drawing/2014/main" id="{880FE243-D1A6-4E2F-863B-82777BAC7A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258332">
            <a:off x="-115323" y="1306073"/>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12372" name="Picture 84" descr="Image result for sun gif">
            <a:extLst>
              <a:ext uri="{FF2B5EF4-FFF2-40B4-BE49-F238E27FC236}">
                <a16:creationId xmlns:a16="http://schemas.microsoft.com/office/drawing/2014/main" id="{9F082BC2-4AFD-45FF-8B6F-8E1FD1A1161F}"/>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996043" y="99686"/>
            <a:ext cx="742182" cy="742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a:extLst>
              <a:ext uri="{FF2B5EF4-FFF2-40B4-BE49-F238E27FC236}">
                <a16:creationId xmlns:a16="http://schemas.microsoft.com/office/drawing/2014/main" id="{9B6E2C30-FEBB-4221-8F43-0EED25CD60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937000">
            <a:off x="3154972" y="1351342"/>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a:extLst>
              <a:ext uri="{FF2B5EF4-FFF2-40B4-BE49-F238E27FC236}">
                <a16:creationId xmlns:a16="http://schemas.microsoft.com/office/drawing/2014/main" id="{7F0978C1-8766-4424-9EAD-A4701403B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8498622">
            <a:off x="5884685" y="388625"/>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a:extLst>
              <a:ext uri="{FF2B5EF4-FFF2-40B4-BE49-F238E27FC236}">
                <a16:creationId xmlns:a16="http://schemas.microsoft.com/office/drawing/2014/main" id="{B83C9A25-AD12-41BE-858A-8AB8D02CB70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77545">
            <a:off x="2165460" y="1176756"/>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Related image">
            <a:extLst>
              <a:ext uri="{FF2B5EF4-FFF2-40B4-BE49-F238E27FC236}">
                <a16:creationId xmlns:a16="http://schemas.microsoft.com/office/drawing/2014/main" id="{D8FB05A6-956E-473D-AD53-3AAF25B6DC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299395">
            <a:off x="4142130" y="1684965"/>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Related image">
            <a:extLst>
              <a:ext uri="{FF2B5EF4-FFF2-40B4-BE49-F238E27FC236}">
                <a16:creationId xmlns:a16="http://schemas.microsoft.com/office/drawing/2014/main" id="{935A2FB2-E7BA-427E-9786-E95AB33E9E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299395">
            <a:off x="5094127" y="2066059"/>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lated image">
            <a:extLst>
              <a:ext uri="{FF2B5EF4-FFF2-40B4-BE49-F238E27FC236}">
                <a16:creationId xmlns:a16="http://schemas.microsoft.com/office/drawing/2014/main" id="{3BA7E475-36BB-4A16-AF9A-654B00914E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6504055">
            <a:off x="6152005" y="1008634"/>
            <a:ext cx="1457872" cy="1048829"/>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Delay 3">
            <a:extLst>
              <a:ext uri="{FF2B5EF4-FFF2-40B4-BE49-F238E27FC236}">
                <a16:creationId xmlns:a16="http://schemas.microsoft.com/office/drawing/2014/main" id="{E414F1F3-DE59-4F8A-893E-78504E89F69B}"/>
              </a:ext>
            </a:extLst>
          </p:cNvPr>
          <p:cNvSpPr/>
          <p:nvPr/>
        </p:nvSpPr>
        <p:spPr>
          <a:xfrm rot="15994423">
            <a:off x="5976064" y="473653"/>
            <a:ext cx="2151042" cy="5232310"/>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flip="none" rotWithShape="1">
            <a:gsLst>
              <a:gs pos="100000">
                <a:srgbClr val="7DAC1D"/>
              </a:gs>
              <a:gs pos="77000">
                <a:srgbClr val="A7D627"/>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Flowchart: Delay 3">
            <a:extLst>
              <a:ext uri="{FF2B5EF4-FFF2-40B4-BE49-F238E27FC236}">
                <a16:creationId xmlns:a16="http://schemas.microsoft.com/office/drawing/2014/main" id="{92F8EE5F-8862-449C-82E4-A81DECE50A37}"/>
              </a:ext>
            </a:extLst>
          </p:cNvPr>
          <p:cNvSpPr/>
          <p:nvPr/>
        </p:nvSpPr>
        <p:spPr>
          <a:xfrm rot="15994423">
            <a:off x="1131456" y="-1122966"/>
            <a:ext cx="2471357" cy="7412328"/>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7DAC1D"/>
              </a:gs>
              <a:gs pos="86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1274" name="Picture 10" descr="Related image">
            <a:extLst>
              <a:ext uri="{FF2B5EF4-FFF2-40B4-BE49-F238E27FC236}">
                <a16:creationId xmlns:a16="http://schemas.microsoft.com/office/drawing/2014/main" id="{C5674514-3E4A-4F9D-BA3C-531A522A49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3919" b="10408"/>
          <a:stretch/>
        </p:blipFill>
        <p:spPr bwMode="auto">
          <a:xfrm>
            <a:off x="0" y="4468612"/>
            <a:ext cx="9153207" cy="187744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Delay 3">
            <a:extLst>
              <a:ext uri="{FF2B5EF4-FFF2-40B4-BE49-F238E27FC236}">
                <a16:creationId xmlns:a16="http://schemas.microsoft.com/office/drawing/2014/main" id="{D5A995BE-ECCD-4358-97F6-483DDE6D6B13}"/>
              </a:ext>
            </a:extLst>
          </p:cNvPr>
          <p:cNvSpPr/>
          <p:nvPr/>
        </p:nvSpPr>
        <p:spPr>
          <a:xfrm rot="15994423">
            <a:off x="826961" y="227274"/>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7DAC1D"/>
              </a:gs>
              <a:gs pos="40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Delay 3">
            <a:extLst>
              <a:ext uri="{FF2B5EF4-FFF2-40B4-BE49-F238E27FC236}">
                <a16:creationId xmlns:a16="http://schemas.microsoft.com/office/drawing/2014/main" id="{F5075D84-43B8-4D41-89EF-87B677CE4C87}"/>
              </a:ext>
            </a:extLst>
          </p:cNvPr>
          <p:cNvSpPr/>
          <p:nvPr/>
        </p:nvSpPr>
        <p:spPr>
          <a:xfrm rot="15994423">
            <a:off x="2610334" y="586160"/>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solidFill>
            <a:srgbClr val="A7D6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Flowchart: Delay 3">
            <a:extLst>
              <a:ext uri="{FF2B5EF4-FFF2-40B4-BE49-F238E27FC236}">
                <a16:creationId xmlns:a16="http://schemas.microsoft.com/office/drawing/2014/main" id="{B00EAE21-6798-41F8-9892-16A316AF60E9}"/>
              </a:ext>
            </a:extLst>
          </p:cNvPr>
          <p:cNvSpPr/>
          <p:nvPr/>
        </p:nvSpPr>
        <p:spPr>
          <a:xfrm rot="15994423">
            <a:off x="861855" y="682841"/>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93C222"/>
              </a:gs>
              <a:gs pos="79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220" name="Picture 4" descr="Related image">
            <a:extLst>
              <a:ext uri="{FF2B5EF4-FFF2-40B4-BE49-F238E27FC236}">
                <a16:creationId xmlns:a16="http://schemas.microsoft.com/office/drawing/2014/main" id="{4899F92A-4AB2-492F-B8F8-52E4F544BC7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99906" y="554443"/>
            <a:ext cx="502444" cy="10735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extLst>
              <a:ext uri="{FF2B5EF4-FFF2-40B4-BE49-F238E27FC236}">
                <a16:creationId xmlns:a16="http://schemas.microsoft.com/office/drawing/2014/main" id="{A1B6FE70-FC3A-4E72-BC90-0380DDDE86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57780" y="565832"/>
            <a:ext cx="2192242" cy="113456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F8366F7C-14DA-4897-8A9B-4F47162C7A85}"/>
              </a:ext>
            </a:extLst>
          </p:cNvPr>
          <p:cNvSpPr/>
          <p:nvPr/>
        </p:nvSpPr>
        <p:spPr>
          <a:xfrm>
            <a:off x="-9208" y="3914775"/>
            <a:ext cx="3762058" cy="1285875"/>
          </a:xfrm>
          <a:custGeom>
            <a:avLst/>
            <a:gdLst>
              <a:gd name="connsiteX0" fmla="*/ 19050 w 3952875"/>
              <a:gd name="connsiteY0" fmla="*/ 0 h 1285875"/>
              <a:gd name="connsiteX1" fmla="*/ 0 w 3952875"/>
              <a:gd name="connsiteY1" fmla="*/ 1285875 h 1285875"/>
              <a:gd name="connsiteX2" fmla="*/ 3952875 w 3952875"/>
              <a:gd name="connsiteY2" fmla="*/ 676275 h 1285875"/>
              <a:gd name="connsiteX3" fmla="*/ 3209925 w 3952875"/>
              <a:gd name="connsiteY3" fmla="*/ 95250 h 1285875"/>
              <a:gd name="connsiteX4" fmla="*/ 19050 w 3952875"/>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5" h="1285875">
                <a:moveTo>
                  <a:pt x="19050" y="0"/>
                </a:moveTo>
                <a:lnTo>
                  <a:pt x="0" y="1285875"/>
                </a:lnTo>
                <a:lnTo>
                  <a:pt x="3952875" y="676275"/>
                </a:lnTo>
                <a:lnTo>
                  <a:pt x="3209925" y="95250"/>
                </a:lnTo>
                <a:lnTo>
                  <a:pt x="19050" y="0"/>
                </a:lnTo>
                <a:close/>
              </a:path>
            </a:pathLst>
          </a:custGeom>
          <a:solidFill>
            <a:srgbClr val="0A3B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9239502-7C7F-48BE-9A0C-4207084D6519}"/>
              </a:ext>
            </a:extLst>
          </p:cNvPr>
          <p:cNvSpPr/>
          <p:nvPr/>
        </p:nvSpPr>
        <p:spPr>
          <a:xfrm>
            <a:off x="-9209" y="2817012"/>
            <a:ext cx="9153207" cy="1748343"/>
          </a:xfrm>
          <a:prstGeom prst="rect">
            <a:avLst/>
          </a:prstGeom>
          <a:gradFill>
            <a:gsLst>
              <a:gs pos="39000">
                <a:srgbClr val="548414"/>
              </a:gs>
              <a:gs pos="0">
                <a:srgbClr val="0A3B04"/>
              </a:gs>
              <a:gs pos="100000">
                <a:srgbClr val="A7D627"/>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374" name="Picture 86" descr="Related image">
            <a:extLst>
              <a:ext uri="{FF2B5EF4-FFF2-40B4-BE49-F238E27FC236}">
                <a16:creationId xmlns:a16="http://schemas.microsoft.com/office/drawing/2014/main" id="{3883A5D8-99AA-47F8-874B-23DAF153C05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869503" y="3520307"/>
            <a:ext cx="1260314" cy="5931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lated image">
            <a:extLst>
              <a:ext uri="{FF2B5EF4-FFF2-40B4-BE49-F238E27FC236}">
                <a16:creationId xmlns:a16="http://schemas.microsoft.com/office/drawing/2014/main" id="{5056CE24-7F7A-4FE1-972F-CBCD2101B2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9508405">
            <a:off x="6105998" y="271509"/>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lated image">
            <a:extLst>
              <a:ext uri="{FF2B5EF4-FFF2-40B4-BE49-F238E27FC236}">
                <a16:creationId xmlns:a16="http://schemas.microsoft.com/office/drawing/2014/main" id="{B774A993-4B99-43EE-9F0B-DF881D50E3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0576496">
            <a:off x="8650594" y="1609785"/>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lated image">
            <a:extLst>
              <a:ext uri="{FF2B5EF4-FFF2-40B4-BE49-F238E27FC236}">
                <a16:creationId xmlns:a16="http://schemas.microsoft.com/office/drawing/2014/main" id="{D50E0F48-1094-4AB9-8099-5426E96D34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68" t="10955" r="77110" b="81997"/>
          <a:stretch/>
        </p:blipFill>
        <p:spPr bwMode="auto">
          <a:xfrm rot="5914028">
            <a:off x="8556044" y="368242"/>
            <a:ext cx="301698" cy="24363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lated image">
            <a:extLst>
              <a:ext uri="{FF2B5EF4-FFF2-40B4-BE49-F238E27FC236}">
                <a16:creationId xmlns:a16="http://schemas.microsoft.com/office/drawing/2014/main" id="{A9431BD4-3BB0-40BD-AA26-1CD04624C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7588" y="0"/>
            <a:ext cx="2748536" cy="4667773"/>
          </a:xfrm>
          <a:prstGeom prst="rect">
            <a:avLst/>
          </a:prstGeom>
          <a:noFill/>
          <a:extLst>
            <a:ext uri="{909E8E84-426E-40DD-AFC4-6F175D3DCCD1}">
              <a14:hiddenFill xmlns:a14="http://schemas.microsoft.com/office/drawing/2010/main">
                <a:solidFill>
                  <a:srgbClr val="FFFFFF"/>
                </a:solidFill>
              </a14:hiddenFill>
            </a:ext>
          </a:extLst>
        </p:spPr>
      </p:pic>
      <p:pic>
        <p:nvPicPr>
          <p:cNvPr id="12364" name="Picture 76" descr="Image result for snake gif">
            <a:extLst>
              <a:ext uri="{FF2B5EF4-FFF2-40B4-BE49-F238E27FC236}">
                <a16:creationId xmlns:a16="http://schemas.microsoft.com/office/drawing/2014/main" id="{82F4A233-76CA-4BF8-BD98-99C0A5515D9A}"/>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162239" y="44849"/>
            <a:ext cx="1054748" cy="70316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elated image">
            <a:extLst>
              <a:ext uri="{FF2B5EF4-FFF2-40B4-BE49-F238E27FC236}">
                <a16:creationId xmlns:a16="http://schemas.microsoft.com/office/drawing/2014/main" id="{7287EC83-1BE3-4A08-8940-BEF0024BB4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8107" y="281567"/>
            <a:ext cx="2192904" cy="2192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CABB2EB-A73A-4579-B555-F4547500578C}"/>
              </a:ext>
            </a:extLst>
          </p:cNvPr>
          <p:cNvSpPr/>
          <p:nvPr/>
        </p:nvSpPr>
        <p:spPr>
          <a:xfrm>
            <a:off x="6956246" y="2153251"/>
            <a:ext cx="1893578" cy="72212"/>
          </a:xfrm>
          <a:prstGeom prst="roundRect">
            <a:avLst/>
          </a:prstGeom>
          <a:solidFill>
            <a:srgbClr val="382F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 descr="Related image">
            <a:extLst>
              <a:ext uri="{FF2B5EF4-FFF2-40B4-BE49-F238E27FC236}">
                <a16:creationId xmlns:a16="http://schemas.microsoft.com/office/drawing/2014/main" id="{ABA0CF4A-4547-44D1-AF11-9BE40464A3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0166823">
            <a:off x="6650962" y="731282"/>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a:extLst>
              <a:ext uri="{FF2B5EF4-FFF2-40B4-BE49-F238E27FC236}">
                <a16:creationId xmlns:a16="http://schemas.microsoft.com/office/drawing/2014/main" id="{C6CEB017-AF27-4F0F-B8ED-3E91494220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4739008">
            <a:off x="8706597" y="1572993"/>
            <a:ext cx="281893" cy="257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lated image">
            <a:extLst>
              <a:ext uri="{FF2B5EF4-FFF2-40B4-BE49-F238E27FC236}">
                <a16:creationId xmlns:a16="http://schemas.microsoft.com/office/drawing/2014/main" id="{0A8B1806-5C27-48CD-B279-1499B20215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4739008">
            <a:off x="8811710" y="1487970"/>
            <a:ext cx="281893" cy="2578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d image">
            <a:extLst>
              <a:ext uri="{FF2B5EF4-FFF2-40B4-BE49-F238E27FC236}">
                <a16:creationId xmlns:a16="http://schemas.microsoft.com/office/drawing/2014/main" id="{9B5C4E45-B7B1-4250-AAD9-0E11D79D23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16200000">
            <a:off x="8653595" y="1661910"/>
            <a:ext cx="281893" cy="25781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70966D6-F40C-45EA-AF69-39D919A23D00}"/>
              </a:ext>
            </a:extLst>
          </p:cNvPr>
          <p:cNvSpPr/>
          <p:nvPr/>
        </p:nvSpPr>
        <p:spPr>
          <a:xfrm rot="21033176">
            <a:off x="3740327" y="2677525"/>
            <a:ext cx="1126577" cy="129576"/>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2" descr="Related image">
            <a:extLst>
              <a:ext uri="{FF2B5EF4-FFF2-40B4-BE49-F238E27FC236}">
                <a16:creationId xmlns:a16="http://schemas.microsoft.com/office/drawing/2014/main" id="{79141569-F2E5-4871-860E-D98B7E90B0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930" b="81846"/>
          <a:stretch/>
        </p:blipFill>
        <p:spPr bwMode="auto">
          <a:xfrm rot="16200000">
            <a:off x="8652106" y="1476818"/>
            <a:ext cx="268230" cy="2578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A6424E7-FD4E-4BF3-B484-4121A77D1DF6}"/>
              </a:ext>
            </a:extLst>
          </p:cNvPr>
          <p:cNvSpPr/>
          <p:nvPr/>
        </p:nvSpPr>
        <p:spPr>
          <a:xfrm flipV="1">
            <a:off x="7104790" y="522117"/>
            <a:ext cx="1639304" cy="235006"/>
          </a:xfrm>
          <a:prstGeom prst="roundRect">
            <a:avLst/>
          </a:prstGeom>
          <a:gradFill>
            <a:gsLst>
              <a:gs pos="100000">
                <a:srgbClr val="DC3E3E"/>
              </a:gs>
              <a:gs pos="0">
                <a:srgbClr val="EC4F4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Picture 2" descr="Related image">
            <a:extLst>
              <a:ext uri="{FF2B5EF4-FFF2-40B4-BE49-F238E27FC236}">
                <a16:creationId xmlns:a16="http://schemas.microsoft.com/office/drawing/2014/main" id="{ADAB5206-CAA3-4EC2-8428-47227F45D2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930" b="81846"/>
          <a:stretch/>
        </p:blipFill>
        <p:spPr bwMode="auto">
          <a:xfrm rot="1979301">
            <a:off x="8778315" y="1380180"/>
            <a:ext cx="268230" cy="257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A2DFECE-3759-4EBD-A831-01E0A1B5B524}"/>
              </a:ext>
            </a:extLst>
          </p:cNvPr>
          <p:cNvSpPr txBox="1"/>
          <p:nvPr/>
        </p:nvSpPr>
        <p:spPr>
          <a:xfrm>
            <a:off x="6934200" y="464150"/>
            <a:ext cx="1581728"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SQUIRREL CAFE</a:t>
            </a:r>
          </a:p>
        </p:txBody>
      </p:sp>
      <p:pic>
        <p:nvPicPr>
          <p:cNvPr id="27" name="Picture 2" descr="Related image">
            <a:extLst>
              <a:ext uri="{FF2B5EF4-FFF2-40B4-BE49-F238E27FC236}">
                <a16:creationId xmlns:a16="http://schemas.microsoft.com/office/drawing/2014/main" id="{24A68D23-3596-4736-BF39-51EE6BB035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6432967">
            <a:off x="8186830" y="261159"/>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elated image">
            <a:extLst>
              <a:ext uri="{FF2B5EF4-FFF2-40B4-BE49-F238E27FC236}">
                <a16:creationId xmlns:a16="http://schemas.microsoft.com/office/drawing/2014/main" id="{24A1AD10-8905-4F8B-9C08-61AC144D7E9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13621" y="3911951"/>
            <a:ext cx="3102907" cy="1551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lated image">
            <a:extLst>
              <a:ext uri="{FF2B5EF4-FFF2-40B4-BE49-F238E27FC236}">
                <a16:creationId xmlns:a16="http://schemas.microsoft.com/office/drawing/2014/main" id="{E8BC8D08-BAF9-4E97-9A63-DF7513C2AC1E}"/>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387043" flipH="1">
            <a:off x="1381851" y="3218887"/>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Image result for cow gif">
            <a:extLst>
              <a:ext uri="{FF2B5EF4-FFF2-40B4-BE49-F238E27FC236}">
                <a16:creationId xmlns:a16="http://schemas.microsoft.com/office/drawing/2014/main" id="{A7EEB338-79A8-469F-A6F3-F3AD8F312599}"/>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5138" y="2214211"/>
            <a:ext cx="1294103" cy="9465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Image result for cow gif">
            <a:extLst>
              <a:ext uri="{FF2B5EF4-FFF2-40B4-BE49-F238E27FC236}">
                <a16:creationId xmlns:a16="http://schemas.microsoft.com/office/drawing/2014/main" id="{88D049F0-C45D-4F7D-8A21-E8DD3EAB4DB2}"/>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6012" y="2687202"/>
            <a:ext cx="1285652" cy="94036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elated image">
            <a:extLst>
              <a:ext uri="{FF2B5EF4-FFF2-40B4-BE49-F238E27FC236}">
                <a16:creationId xmlns:a16="http://schemas.microsoft.com/office/drawing/2014/main" id="{CB0E6547-901E-4D8B-B0CD-7CEB094F80F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3139" y="3264177"/>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Related image">
            <a:extLst>
              <a:ext uri="{FF2B5EF4-FFF2-40B4-BE49-F238E27FC236}">
                <a16:creationId xmlns:a16="http://schemas.microsoft.com/office/drawing/2014/main" id="{3D93E597-81A3-4EAA-844F-E5619896EA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2456682" y="2627319"/>
            <a:ext cx="478046" cy="609012"/>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Image result for chicken gif transparent background">
            <a:extLst>
              <a:ext uri="{FF2B5EF4-FFF2-40B4-BE49-F238E27FC236}">
                <a16:creationId xmlns:a16="http://schemas.microsoft.com/office/drawing/2014/main" id="{45FBA96C-CF78-421F-91C5-E8F9D912C28D}"/>
              </a:ext>
            </a:extLst>
          </p:cNvPr>
          <p:cNvPicPr>
            <a:picLocks noChangeAspect="1" noChangeArrowheads="1" noCrop="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2873531" y="2840713"/>
            <a:ext cx="394896" cy="236938"/>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Related image">
            <a:extLst>
              <a:ext uri="{FF2B5EF4-FFF2-40B4-BE49-F238E27FC236}">
                <a16:creationId xmlns:a16="http://schemas.microsoft.com/office/drawing/2014/main" id="{B2D9C456-9296-4181-B227-64A28DE1A2B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9455" y="1539637"/>
            <a:ext cx="1068474" cy="934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pig gif transparent">
            <a:extLst>
              <a:ext uri="{FF2B5EF4-FFF2-40B4-BE49-F238E27FC236}">
                <a16:creationId xmlns:a16="http://schemas.microsoft.com/office/drawing/2014/main" id="{65C26514-333B-48B1-B12D-25CD73255E14}"/>
              </a:ext>
            </a:extLst>
          </p:cNvPr>
          <p:cNvPicPr>
            <a:picLocks noChangeAspect="1" noChangeArrowheads="1" noCrop="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flipH="1">
            <a:off x="3809194" y="2328241"/>
            <a:ext cx="449267" cy="467783"/>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result for pig gif transparent">
            <a:extLst>
              <a:ext uri="{FF2B5EF4-FFF2-40B4-BE49-F238E27FC236}">
                <a16:creationId xmlns:a16="http://schemas.microsoft.com/office/drawing/2014/main" id="{E3071F78-1745-4558-89BE-D099BAD196F2}"/>
              </a:ext>
            </a:extLst>
          </p:cNvPr>
          <p:cNvPicPr>
            <a:picLocks noChangeAspect="1" noChangeArrowheads="1" noCrop="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4297683" y="2248214"/>
            <a:ext cx="449267" cy="467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a:extLst>
              <a:ext uri="{FF2B5EF4-FFF2-40B4-BE49-F238E27FC236}">
                <a16:creationId xmlns:a16="http://schemas.microsoft.com/office/drawing/2014/main" id="{EF1ACBB0-2100-44B2-989B-784CC4C3ADBA}"/>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805272">
            <a:off x="2843203" y="2989878"/>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18" name="Picture 30" descr="Image result for sheep gif transparent">
            <a:extLst>
              <a:ext uri="{FF2B5EF4-FFF2-40B4-BE49-F238E27FC236}">
                <a16:creationId xmlns:a16="http://schemas.microsoft.com/office/drawing/2014/main" id="{3D963440-2129-48DC-9E9F-4EE45172B7E8}"/>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70713" y="1885469"/>
            <a:ext cx="2237328" cy="659979"/>
          </a:xfrm>
          <a:prstGeom prst="rect">
            <a:avLst/>
          </a:prstGeom>
          <a:noFill/>
          <a:extLst>
            <a:ext uri="{909E8E84-426E-40DD-AFC4-6F175D3DCCD1}">
              <a14:hiddenFill xmlns:a14="http://schemas.microsoft.com/office/drawing/2010/main">
                <a:solidFill>
                  <a:srgbClr val="FFFFFF"/>
                </a:solidFill>
              </a14:hiddenFill>
            </a:ext>
          </a:extLst>
        </p:spPr>
      </p:pic>
      <p:pic>
        <p:nvPicPr>
          <p:cNvPr id="12322" name="Picture 34" descr="Related image">
            <a:extLst>
              <a:ext uri="{FF2B5EF4-FFF2-40B4-BE49-F238E27FC236}">
                <a16:creationId xmlns:a16="http://schemas.microsoft.com/office/drawing/2014/main" id="{DCED24B4-BCDD-45E7-898C-AA7D3D9A4DFF}"/>
              </a:ext>
            </a:extLst>
          </p:cNvPr>
          <p:cNvPicPr>
            <a:picLocks noChangeAspect="1" noChangeArrowheads="1" noCrop="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flipH="1">
            <a:off x="4586777" y="1393179"/>
            <a:ext cx="1072755" cy="10727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Related image">
            <a:extLst>
              <a:ext uri="{FF2B5EF4-FFF2-40B4-BE49-F238E27FC236}">
                <a16:creationId xmlns:a16="http://schemas.microsoft.com/office/drawing/2014/main" id="{97C72304-B195-4BEF-B17C-355A5F98E17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355458">
            <a:off x="4311507" y="2562238"/>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4" descr="Related image">
            <a:extLst>
              <a:ext uri="{FF2B5EF4-FFF2-40B4-BE49-F238E27FC236}">
                <a16:creationId xmlns:a16="http://schemas.microsoft.com/office/drawing/2014/main" id="{E382CF67-C8BE-4E65-A375-945A59244F7D}"/>
              </a:ext>
            </a:extLst>
          </p:cNvPr>
          <p:cNvPicPr>
            <a:picLocks noChangeAspect="1" noChangeArrowheads="1" noCrop="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3560902" y="1101817"/>
            <a:ext cx="978689" cy="978689"/>
          </a:xfrm>
          <a:prstGeom prst="rect">
            <a:avLst/>
          </a:prstGeom>
          <a:noFill/>
          <a:extLst>
            <a:ext uri="{909E8E84-426E-40DD-AFC4-6F175D3DCCD1}">
              <a14:hiddenFill xmlns:a14="http://schemas.microsoft.com/office/drawing/2010/main">
                <a:solidFill>
                  <a:srgbClr val="FFFFFF"/>
                </a:solidFill>
              </a14:hiddenFill>
            </a:ext>
          </a:extLst>
        </p:spPr>
      </p:pic>
      <p:pic>
        <p:nvPicPr>
          <p:cNvPr id="12324" name="Picture 36" descr="Image result for fish swimming gif transparent">
            <a:extLst>
              <a:ext uri="{FF2B5EF4-FFF2-40B4-BE49-F238E27FC236}">
                <a16:creationId xmlns:a16="http://schemas.microsoft.com/office/drawing/2014/main" id="{BC237F08-4B9E-40E6-B963-B8994779864C}"/>
              </a:ext>
            </a:extLst>
          </p:cNvPr>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7224" y="4949742"/>
            <a:ext cx="2642006" cy="13210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Related image">
            <a:extLst>
              <a:ext uri="{FF2B5EF4-FFF2-40B4-BE49-F238E27FC236}">
                <a16:creationId xmlns:a16="http://schemas.microsoft.com/office/drawing/2014/main" id="{B82C41B2-CAF1-4849-8B67-0DAB405BD9CB}"/>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r="66083"/>
          <a:stretch/>
        </p:blipFill>
        <p:spPr bwMode="auto">
          <a:xfrm rot="20118408">
            <a:off x="5774850" y="2196187"/>
            <a:ext cx="584747" cy="562688"/>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2326" name="Picture 38" descr="Related image">
            <a:extLst>
              <a:ext uri="{FF2B5EF4-FFF2-40B4-BE49-F238E27FC236}">
                <a16:creationId xmlns:a16="http://schemas.microsoft.com/office/drawing/2014/main" id="{11FE9CB7-D9E6-4220-9711-CF0E69E87D2C}"/>
              </a:ext>
            </a:extLst>
          </p:cNvPr>
          <p:cNvPicPr>
            <a:picLocks noChangeAspect="1" noChangeArrowheads="1" noCrop="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2571551" y="1282699"/>
            <a:ext cx="779115" cy="537375"/>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B74103D1-A014-464B-974F-961C8EBA43E5}"/>
              </a:ext>
            </a:extLst>
          </p:cNvPr>
          <p:cNvSpPr/>
          <p:nvPr/>
        </p:nvSpPr>
        <p:spPr>
          <a:xfrm flipH="1">
            <a:off x="5569878" y="483725"/>
            <a:ext cx="1739986" cy="683528"/>
          </a:xfrm>
          <a:prstGeom prst="wedgeRoundRectCallout">
            <a:avLst>
              <a:gd name="adj1" fmla="val -51727"/>
              <a:gd name="adj2" fmla="val 86428"/>
              <a:gd name="adj3" fmla="val 16667"/>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Open for Business!</a:t>
            </a:r>
          </a:p>
        </p:txBody>
      </p:sp>
      <p:pic>
        <p:nvPicPr>
          <p:cNvPr id="12356" name="Picture 68" descr="Related image">
            <a:extLst>
              <a:ext uri="{FF2B5EF4-FFF2-40B4-BE49-F238E27FC236}">
                <a16:creationId xmlns:a16="http://schemas.microsoft.com/office/drawing/2014/main" id="{168FEAC6-C674-4EF5-A262-72277764DA2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34250" y="195220"/>
            <a:ext cx="629847" cy="62984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8" descr="Related image">
            <a:extLst>
              <a:ext uri="{FF2B5EF4-FFF2-40B4-BE49-F238E27FC236}">
                <a16:creationId xmlns:a16="http://schemas.microsoft.com/office/drawing/2014/main" id="{0DF5388C-EF03-413B-B5F5-FE21AC85193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7592429" y="-62142"/>
            <a:ext cx="629847" cy="629847"/>
          </a:xfrm>
          <a:prstGeom prst="rect">
            <a:avLst/>
          </a:prstGeom>
          <a:noFill/>
          <a:extLst>
            <a:ext uri="{909E8E84-426E-40DD-AFC4-6F175D3DCCD1}">
              <a14:hiddenFill xmlns:a14="http://schemas.microsoft.com/office/drawing/2010/main">
                <a:solidFill>
                  <a:srgbClr val="FFFFFF"/>
                </a:solidFill>
              </a14:hiddenFill>
            </a:ext>
          </a:extLst>
        </p:spPr>
      </p:pic>
      <p:pic>
        <p:nvPicPr>
          <p:cNvPr id="12354" name="Picture 66" descr="Related image">
            <a:extLst>
              <a:ext uri="{FF2B5EF4-FFF2-40B4-BE49-F238E27FC236}">
                <a16:creationId xmlns:a16="http://schemas.microsoft.com/office/drawing/2014/main" id="{BE485BF5-8884-474F-82C1-27364BC47DD4}"/>
              </a:ext>
            </a:extLst>
          </p:cNvPr>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4722696" y="334324"/>
            <a:ext cx="3741272" cy="2140145"/>
          </a:xfrm>
          <a:prstGeom prst="rect">
            <a:avLst/>
          </a:prstGeom>
          <a:noFill/>
          <a:extLst>
            <a:ext uri="{909E8E84-426E-40DD-AFC4-6F175D3DCCD1}">
              <a14:hiddenFill xmlns:a14="http://schemas.microsoft.com/office/drawing/2010/main">
                <a:solidFill>
                  <a:srgbClr val="FFFFFF"/>
                </a:solidFill>
              </a14:hiddenFill>
            </a:ext>
          </a:extLst>
        </p:spPr>
      </p:pic>
      <p:pic>
        <p:nvPicPr>
          <p:cNvPr id="12358" name="Picture 70" descr="Related image">
            <a:extLst>
              <a:ext uri="{FF2B5EF4-FFF2-40B4-BE49-F238E27FC236}">
                <a16:creationId xmlns:a16="http://schemas.microsoft.com/office/drawing/2014/main" id="{95CA392A-4D12-409C-9F62-92B9B05F3AB7}"/>
              </a:ext>
            </a:extLst>
          </p:cNvPr>
          <p:cNvPicPr>
            <a:picLocks noChangeAspect="1" noChangeArrowheads="1" noCrop="1"/>
          </p:cNvPicPr>
          <p:nvPr/>
        </p:nvPicPr>
        <p:blipFill>
          <a:blip r:embed="rId28" cstate="hqprint">
            <a:extLst>
              <a:ext uri="{28A0092B-C50C-407E-A947-70E740481C1C}">
                <a14:useLocalDpi xmlns:a14="http://schemas.microsoft.com/office/drawing/2010/main" val="0"/>
              </a:ext>
            </a:extLst>
          </a:blip>
          <a:srcRect/>
          <a:stretch>
            <a:fillRect/>
          </a:stretch>
        </p:blipFill>
        <p:spPr bwMode="auto">
          <a:xfrm>
            <a:off x="1735266" y="5237553"/>
            <a:ext cx="1010991" cy="764020"/>
          </a:xfrm>
          <a:prstGeom prst="rect">
            <a:avLst/>
          </a:prstGeom>
          <a:noFill/>
          <a:extLst>
            <a:ext uri="{909E8E84-426E-40DD-AFC4-6F175D3DCCD1}">
              <a14:hiddenFill xmlns:a14="http://schemas.microsoft.com/office/drawing/2010/main">
                <a:solidFill>
                  <a:srgbClr val="FFFFFF"/>
                </a:solidFill>
              </a14:hiddenFill>
            </a:ext>
          </a:extLst>
        </p:spPr>
      </p:pic>
      <p:pic>
        <p:nvPicPr>
          <p:cNvPr id="12368" name="Picture 80" descr="Image result for turtle gif">
            <a:extLst>
              <a:ext uri="{FF2B5EF4-FFF2-40B4-BE49-F238E27FC236}">
                <a16:creationId xmlns:a16="http://schemas.microsoft.com/office/drawing/2014/main" id="{7F179272-572C-4EF7-9E98-A9A3836FB07A}"/>
              </a:ext>
            </a:extLst>
          </p:cNvPr>
          <p:cNvPicPr>
            <a:picLocks noChangeAspect="1" noChangeArrowheads="1" noCrop="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800467" y="4295217"/>
            <a:ext cx="841766" cy="841766"/>
          </a:xfrm>
          <a:prstGeom prst="rect">
            <a:avLst/>
          </a:prstGeom>
          <a:noFill/>
          <a:extLst>
            <a:ext uri="{909E8E84-426E-40DD-AFC4-6F175D3DCCD1}">
              <a14:hiddenFill xmlns:a14="http://schemas.microsoft.com/office/drawing/2010/main">
                <a:solidFill>
                  <a:srgbClr val="FFFFFF"/>
                </a:solidFill>
              </a14:hiddenFill>
            </a:ext>
          </a:extLst>
        </p:spPr>
      </p:pic>
      <p:pic>
        <p:nvPicPr>
          <p:cNvPr id="12370" name="Picture 82" descr="Related image">
            <a:extLst>
              <a:ext uri="{FF2B5EF4-FFF2-40B4-BE49-F238E27FC236}">
                <a16:creationId xmlns:a16="http://schemas.microsoft.com/office/drawing/2014/main" id="{ABF5E606-66E6-4E19-B2EE-C0E4BAC2E6BD}"/>
              </a:ext>
            </a:extLst>
          </p:cNvPr>
          <p:cNvPicPr>
            <a:picLocks noChangeAspect="1" noChangeArrowheads="1" noCrop="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flipH="1">
            <a:off x="-1434582" y="3751210"/>
            <a:ext cx="1478506" cy="1108879"/>
          </a:xfrm>
          <a:prstGeom prst="rect">
            <a:avLst/>
          </a:prstGeom>
          <a:noFill/>
          <a:extLst>
            <a:ext uri="{909E8E84-426E-40DD-AFC4-6F175D3DCCD1}">
              <a14:hiddenFill xmlns:a14="http://schemas.microsoft.com/office/drawing/2010/main">
                <a:solidFill>
                  <a:srgbClr val="FFFFFF"/>
                </a:solidFill>
              </a14:hiddenFill>
            </a:ext>
          </a:extLst>
        </p:spPr>
      </p:pic>
      <p:pic>
        <p:nvPicPr>
          <p:cNvPr id="12382" name="Picture 94" descr="Related image">
            <a:extLst>
              <a:ext uri="{FF2B5EF4-FFF2-40B4-BE49-F238E27FC236}">
                <a16:creationId xmlns:a16="http://schemas.microsoft.com/office/drawing/2014/main" id="{9EA9CEC1-4487-49AB-9D0A-EE6DAEF64DE7}"/>
              </a:ext>
            </a:extLst>
          </p:cNvPr>
          <p:cNvPicPr>
            <a:picLocks noChangeAspect="1" noChangeArrowheads="1" noCrop="1"/>
          </p:cNvPicPr>
          <p:nvPr/>
        </p:nvPicPr>
        <p:blipFill>
          <a:blip r:embed="rId31" cstate="hqprint">
            <a:extLst>
              <a:ext uri="{28A0092B-C50C-407E-A947-70E740481C1C}">
                <a14:useLocalDpi xmlns:a14="http://schemas.microsoft.com/office/drawing/2010/main" val="0"/>
              </a:ext>
            </a:extLst>
          </a:blip>
          <a:srcRect/>
          <a:stretch>
            <a:fillRect/>
          </a:stretch>
        </p:blipFill>
        <p:spPr bwMode="auto">
          <a:xfrm>
            <a:off x="7903035" y="5636800"/>
            <a:ext cx="962897" cy="804019"/>
          </a:xfrm>
          <a:prstGeom prst="rect">
            <a:avLst/>
          </a:prstGeom>
          <a:noFill/>
          <a:extLst>
            <a:ext uri="{909E8E84-426E-40DD-AFC4-6F175D3DCCD1}">
              <a14:hiddenFill xmlns:a14="http://schemas.microsoft.com/office/drawing/2010/main">
                <a:solidFill>
                  <a:srgbClr val="FFFFFF"/>
                </a:solidFill>
              </a14:hiddenFill>
            </a:ext>
          </a:extLst>
        </p:spPr>
      </p:pic>
      <p:pic>
        <p:nvPicPr>
          <p:cNvPr id="12384" name="Picture 96" descr="Related image">
            <a:extLst>
              <a:ext uri="{FF2B5EF4-FFF2-40B4-BE49-F238E27FC236}">
                <a16:creationId xmlns:a16="http://schemas.microsoft.com/office/drawing/2014/main" id="{55846624-347F-4255-982A-659CA95D1E72}"/>
              </a:ext>
            </a:extLst>
          </p:cNvPr>
          <p:cNvPicPr>
            <a:picLocks noChangeAspect="1" noChangeArrowheads="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14583" y="5032275"/>
            <a:ext cx="883369" cy="130775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6" descr="Related image">
            <a:extLst>
              <a:ext uri="{FF2B5EF4-FFF2-40B4-BE49-F238E27FC236}">
                <a16:creationId xmlns:a16="http://schemas.microsoft.com/office/drawing/2014/main" id="{4C3C9115-D9F2-4B46-821D-33E2D23CEE0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258964" y="3983860"/>
            <a:ext cx="1107530" cy="521269"/>
          </a:xfrm>
          <a:prstGeom prst="rect">
            <a:avLst/>
          </a:prstGeom>
          <a:noFill/>
          <a:extLst>
            <a:ext uri="{909E8E84-426E-40DD-AFC4-6F175D3DCCD1}">
              <a14:hiddenFill xmlns:a14="http://schemas.microsoft.com/office/drawing/2010/main">
                <a:solidFill>
                  <a:srgbClr val="FFFFFF"/>
                </a:solidFill>
              </a14:hiddenFill>
            </a:ext>
          </a:extLst>
        </p:spPr>
      </p:pic>
      <p:pic>
        <p:nvPicPr>
          <p:cNvPr id="12386" name="Picture 98" descr="Image result for butterfly gif">
            <a:extLst>
              <a:ext uri="{FF2B5EF4-FFF2-40B4-BE49-F238E27FC236}">
                <a16:creationId xmlns:a16="http://schemas.microsoft.com/office/drawing/2014/main" id="{A4DA6D9A-496C-4B02-8475-D50C80782B60}"/>
              </a:ext>
            </a:extLst>
          </p:cNvPr>
          <p:cNvPicPr>
            <a:picLocks noChangeAspect="1" noChangeArrowheads="1" noCrop="1"/>
          </p:cNvPicPr>
          <p:nvPr/>
        </p:nvPicPr>
        <p:blipFill>
          <a:blip r:embed="rId33" cstate="hqprint">
            <a:extLst>
              <a:ext uri="{28A0092B-C50C-407E-A947-70E740481C1C}">
                <a14:useLocalDpi xmlns:a14="http://schemas.microsoft.com/office/drawing/2010/main" val="0"/>
              </a:ext>
            </a:extLst>
          </a:blip>
          <a:srcRect/>
          <a:stretch>
            <a:fillRect/>
          </a:stretch>
        </p:blipFill>
        <p:spPr bwMode="auto">
          <a:xfrm>
            <a:off x="10277281" y="4461825"/>
            <a:ext cx="1551455" cy="15514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0C21855-788B-4F4B-ACB6-9F53A80A9AC8}"/>
              </a:ext>
            </a:extLst>
          </p:cNvPr>
          <p:cNvSpPr txBox="1"/>
          <p:nvPr/>
        </p:nvSpPr>
        <p:spPr>
          <a:xfrm>
            <a:off x="541824" y="3802081"/>
            <a:ext cx="6530830" cy="781752"/>
          </a:xfrm>
          <a:prstGeom prst="rect">
            <a:avLst/>
          </a:prstGeom>
          <a:noFill/>
        </p:spPr>
        <p:txBody>
          <a:bodyPr wrap="square" rtlCol="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What efforts </a:t>
            </a:r>
            <a:r>
              <a:rPr lang="en-US" sz="2800" b="1" noProof="0" dirty="0">
                <a:solidFill>
                  <a:prstClr val="white"/>
                </a:solidFill>
                <a:latin typeface="Times New Roman" panose="02020603050405020304" pitchFamily="18" charset="0"/>
              </a:rPr>
              <a:t>could Sally make to increase her sales</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and feed all of the animals?</a:t>
            </a:r>
          </a:p>
        </p:txBody>
      </p:sp>
      <p:pic>
        <p:nvPicPr>
          <p:cNvPr id="1026" name="Picture 2" descr="Image result for lizard moving gif">
            <a:extLst>
              <a:ext uri="{FF2B5EF4-FFF2-40B4-BE49-F238E27FC236}">
                <a16:creationId xmlns:a16="http://schemas.microsoft.com/office/drawing/2014/main" id="{59CD1054-4FB4-4BE5-BF52-8C0499FE0729}"/>
              </a:ext>
            </a:extLst>
          </p:cNvPr>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16521305">
            <a:off x="7317963" y="4165899"/>
            <a:ext cx="927048" cy="55622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SD PPP Temp 2.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18" name="Picture 17"/>
          <p:cNvPicPr>
            <a:picLocks noChangeAspect="1"/>
          </p:cNvPicPr>
          <p:nvPr/>
        </p:nvPicPr>
        <p:blipFill>
          <a:blip r:embed="rId36">
            <a:extLst>
              <a:ext uri="{BEBA8EAE-BF5A-486C-A8C5-ECC9F3942E4B}">
                <a14:imgProps xmlns:a14="http://schemas.microsoft.com/office/drawing/2010/main">
                  <a14:imgLayer r:embed="rId37">
                    <a14:imgEffect>
                      <a14:backgroundRemoval t="508" b="97970" l="1067" r="99200">
                        <a14:foregroundMark x1="33867" y1="25381" x2="33867" y2="25381"/>
                        <a14:foregroundMark x1="19467" y1="22843" x2="19467" y2="22843"/>
                        <a14:foregroundMark x1="28800" y1="39594" x2="28800" y2="39594"/>
                      </a14:backgroundRemoval>
                    </a14:imgEffect>
                  </a14:imgLayer>
                </a14:imgProps>
              </a:ext>
            </a:extLst>
          </a:blip>
          <a:stretch>
            <a:fillRect/>
          </a:stretch>
        </p:blipFill>
        <p:spPr>
          <a:xfrm>
            <a:off x="7181225" y="1300583"/>
            <a:ext cx="811375" cy="852485"/>
          </a:xfrm>
          <a:prstGeom prst="rect">
            <a:avLst/>
          </a:prstGeom>
        </p:spPr>
      </p:pic>
      <p:pic>
        <p:nvPicPr>
          <p:cNvPr id="22" name="Picture 21"/>
          <p:cNvPicPr>
            <a:picLocks noChangeAspect="1"/>
          </p:cNvPicPr>
          <p:nvPr/>
        </p:nvPicPr>
        <p:blipFill>
          <a:blip r:embed="rId38"/>
          <a:stretch>
            <a:fillRect/>
          </a:stretch>
        </p:blipFill>
        <p:spPr>
          <a:xfrm>
            <a:off x="6909819" y="3876726"/>
            <a:ext cx="1146147" cy="1146147"/>
          </a:xfrm>
          <a:prstGeom prst="rect">
            <a:avLst/>
          </a:prstGeom>
        </p:spPr>
      </p:pic>
    </p:spTree>
    <p:extLst>
      <p:ext uri="{BB962C8B-B14F-4D97-AF65-F5344CB8AC3E}">
        <p14:creationId xmlns:p14="http://schemas.microsoft.com/office/powerpoint/2010/main" val="10219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1500"/>
                                  </p:stCondLst>
                                  <p:childTnLst>
                                    <p:set>
                                      <p:cBhvr>
                                        <p:cTn id="9" dur="1" fill="hold">
                                          <p:stCondLst>
                                            <p:cond delay="0"/>
                                          </p:stCondLst>
                                        </p:cTn>
                                        <p:tgtEl>
                                          <p:spTgt spid="12300"/>
                                        </p:tgtEl>
                                        <p:attrNameLst>
                                          <p:attrName>style.visibility</p:attrName>
                                        </p:attrNameLst>
                                      </p:cBhvr>
                                      <p:to>
                                        <p:strVal val="visible"/>
                                      </p:to>
                                    </p:set>
                                    <p:animEffect transition="in" filter="fade">
                                      <p:cBhvr>
                                        <p:cTn id="10" dur="500"/>
                                        <p:tgtEl>
                                          <p:spTgt spid="12300"/>
                                        </p:tgtEl>
                                      </p:cBhvr>
                                    </p:animEffect>
                                  </p:childTnLst>
                                </p:cTn>
                              </p:par>
                              <p:par>
                                <p:cTn id="11" presetID="63" presetClass="path" presetSubtype="0" accel="50000" decel="50000" fill="hold" nodeType="withEffect">
                                  <p:stCondLst>
                                    <p:cond delay="0"/>
                                  </p:stCondLst>
                                  <p:childTnLst>
                                    <p:animMotion origin="layout" path="M -0.45243 -0.03264 L 1.51511 -0.04537 " pathEditMode="relative" rAng="0" ptsTypes="AA">
                                      <p:cBhvr>
                                        <p:cTn id="12" dur="6000" fill="hold"/>
                                        <p:tgtEl>
                                          <p:spTgt spid="12354"/>
                                        </p:tgtEl>
                                        <p:attrNameLst>
                                          <p:attrName>ppt_x</p:attrName>
                                          <p:attrName>ppt_y</p:attrName>
                                        </p:attrNameLst>
                                      </p:cBhvr>
                                      <p:rCtr x="98368" y="-648"/>
                                    </p:animMotion>
                                  </p:childTnLst>
                                </p:cTn>
                              </p:par>
                              <p:par>
                                <p:cTn id="13" presetID="63" presetClass="path" presetSubtype="0" accel="50000" decel="50000" fill="hold" nodeType="withEffect">
                                  <p:stCondLst>
                                    <p:cond delay="0"/>
                                  </p:stCondLst>
                                  <p:childTnLst>
                                    <p:animMotion origin="layout" path="M 1.66667E-6 2.22222E-6 L 1.14792 -0.01366 " pathEditMode="relative" rAng="0" ptsTypes="AA">
                                      <p:cBhvr>
                                        <p:cTn id="14" dur="10000" fill="hold"/>
                                        <p:tgtEl>
                                          <p:spTgt spid="12370"/>
                                        </p:tgtEl>
                                        <p:attrNameLst>
                                          <p:attrName>ppt_x</p:attrName>
                                          <p:attrName>ppt_y</p:attrName>
                                        </p:attrNameLst>
                                      </p:cBhvr>
                                      <p:rCtr x="57396" y="-694"/>
                                    </p:animMotion>
                                  </p:childTnLst>
                                </p:cTn>
                              </p:par>
                              <p:par>
                                <p:cTn id="15" presetID="63" presetClass="path" presetSubtype="0" accel="50000" decel="50000" fill="hold" nodeType="withEffect">
                                  <p:stCondLst>
                                    <p:cond delay="0"/>
                                  </p:stCondLst>
                                  <p:childTnLst>
                                    <p:animMotion origin="layout" path="M 3.05556E-6 -1.48148E-6 L 0.85816 -0.04884 " pathEditMode="relative" rAng="0" ptsTypes="AA">
                                      <p:cBhvr>
                                        <p:cTn id="16" dur="15000" fill="hold"/>
                                        <p:tgtEl>
                                          <p:spTgt spid="12368"/>
                                        </p:tgtEl>
                                        <p:attrNameLst>
                                          <p:attrName>ppt_x</p:attrName>
                                          <p:attrName>ppt_y</p:attrName>
                                        </p:attrNameLst>
                                      </p:cBhvr>
                                      <p:rCtr x="42899" y="-2454"/>
                                    </p:animMotion>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64" presetClass="path" presetSubtype="0" accel="50000" decel="50000" fill="hold" nodeType="withEffect">
                                  <p:stCondLst>
                                    <p:cond delay="0"/>
                                  </p:stCondLst>
                                  <p:childTnLst>
                                    <p:animMotion origin="layout" path="M -1.66667E-6 3.33333E-6 L 0.04063 -0.33704 " pathEditMode="relative" rAng="0" ptsTypes="AA">
                                      <p:cBhvr>
                                        <p:cTn id="21" dur="6000" fill="hold"/>
                                        <p:tgtEl>
                                          <p:spTgt spid="1026"/>
                                        </p:tgtEl>
                                        <p:attrNameLst>
                                          <p:attrName>ppt_x</p:attrName>
                                          <p:attrName>ppt_y</p:attrName>
                                        </p:attrNameLst>
                                      </p:cBhvr>
                                      <p:rCtr x="2031" y="-16852"/>
                                    </p:animMotion>
                                  </p:childTnLst>
                                </p:cTn>
                              </p:par>
                              <p:par>
                                <p:cTn id="22" presetID="10" presetClass="entr" presetSubtype="0" fill="hold" nodeType="withEffect">
                                  <p:stCondLst>
                                    <p:cond delay="400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nodeType="withEffect">
                                  <p:stCondLst>
                                    <p:cond delay="4000"/>
                                  </p:stCondLst>
                                  <p:childTnLst>
                                    <p:set>
                                      <p:cBhvr>
                                        <p:cTn id="26" dur="1" fill="hold">
                                          <p:stCondLst>
                                            <p:cond delay="0"/>
                                          </p:stCondLst>
                                        </p:cTn>
                                        <p:tgtEl>
                                          <p:spTgt spid="12356"/>
                                        </p:tgtEl>
                                        <p:attrNameLst>
                                          <p:attrName>style.visibility</p:attrName>
                                        </p:attrNameLst>
                                      </p:cBhvr>
                                      <p:to>
                                        <p:strVal val="visible"/>
                                      </p:to>
                                    </p:set>
                                    <p:animEffect transition="in" filter="fade">
                                      <p:cBhvr>
                                        <p:cTn id="27" dur="500"/>
                                        <p:tgtEl>
                                          <p:spTgt spid="12356"/>
                                        </p:tgtEl>
                                      </p:cBhvr>
                                    </p:animEffect>
                                  </p:childTnLst>
                                </p:cTn>
                              </p:par>
                              <p:par>
                                <p:cTn id="28" presetID="10" presetClass="entr" presetSubtype="0" fill="hold" nodeType="withEffect">
                                  <p:stCondLst>
                                    <p:cond delay="4500"/>
                                  </p:stCondLst>
                                  <p:childTnLst>
                                    <p:set>
                                      <p:cBhvr>
                                        <p:cTn id="29" dur="1" fill="hold">
                                          <p:stCondLst>
                                            <p:cond delay="0"/>
                                          </p:stCondLst>
                                        </p:cTn>
                                        <p:tgtEl>
                                          <p:spTgt spid="12364"/>
                                        </p:tgtEl>
                                        <p:attrNameLst>
                                          <p:attrName>style.visibility</p:attrName>
                                        </p:attrNameLst>
                                      </p:cBhvr>
                                      <p:to>
                                        <p:strVal val="visible"/>
                                      </p:to>
                                    </p:set>
                                    <p:animEffect transition="in" filter="fade">
                                      <p:cBhvr>
                                        <p:cTn id="30" dur="500"/>
                                        <p:tgtEl>
                                          <p:spTgt spid="12364"/>
                                        </p:tgtEl>
                                      </p:cBhvr>
                                    </p:animEffect>
                                  </p:childTnLst>
                                </p:cTn>
                              </p:par>
                              <p:par>
                                <p:cTn id="31" presetID="32" presetClass="emph" presetSubtype="0" repeatCount="indefinite" fill="hold" nodeType="withEffect">
                                  <p:stCondLst>
                                    <p:cond delay="4500"/>
                                  </p:stCondLst>
                                  <p:childTnLst>
                                    <p:animRot by="120000">
                                      <p:cBhvr>
                                        <p:cTn id="32" dur="100" fill="hold">
                                          <p:stCondLst>
                                            <p:cond delay="0"/>
                                          </p:stCondLst>
                                        </p:cTn>
                                        <p:tgtEl>
                                          <p:spTgt spid="88"/>
                                        </p:tgtEl>
                                        <p:attrNameLst>
                                          <p:attrName>r</p:attrName>
                                        </p:attrNameLst>
                                      </p:cBhvr>
                                    </p:animRot>
                                    <p:animRot by="-240000">
                                      <p:cBhvr>
                                        <p:cTn id="33" dur="200" fill="hold">
                                          <p:stCondLst>
                                            <p:cond delay="200"/>
                                          </p:stCondLst>
                                        </p:cTn>
                                        <p:tgtEl>
                                          <p:spTgt spid="88"/>
                                        </p:tgtEl>
                                        <p:attrNameLst>
                                          <p:attrName>r</p:attrName>
                                        </p:attrNameLst>
                                      </p:cBhvr>
                                    </p:animRot>
                                    <p:animRot by="240000">
                                      <p:cBhvr>
                                        <p:cTn id="34" dur="200" fill="hold">
                                          <p:stCondLst>
                                            <p:cond delay="400"/>
                                          </p:stCondLst>
                                        </p:cTn>
                                        <p:tgtEl>
                                          <p:spTgt spid="88"/>
                                        </p:tgtEl>
                                        <p:attrNameLst>
                                          <p:attrName>r</p:attrName>
                                        </p:attrNameLst>
                                      </p:cBhvr>
                                    </p:animRot>
                                    <p:animRot by="-240000">
                                      <p:cBhvr>
                                        <p:cTn id="35" dur="200" fill="hold">
                                          <p:stCondLst>
                                            <p:cond delay="600"/>
                                          </p:stCondLst>
                                        </p:cTn>
                                        <p:tgtEl>
                                          <p:spTgt spid="88"/>
                                        </p:tgtEl>
                                        <p:attrNameLst>
                                          <p:attrName>r</p:attrName>
                                        </p:attrNameLst>
                                      </p:cBhvr>
                                    </p:animRot>
                                    <p:animRot by="120000">
                                      <p:cBhvr>
                                        <p:cTn id="36" dur="200" fill="hold">
                                          <p:stCondLst>
                                            <p:cond delay="800"/>
                                          </p:stCondLst>
                                        </p:cTn>
                                        <p:tgtEl>
                                          <p:spTgt spid="88"/>
                                        </p:tgtEl>
                                        <p:attrNameLst>
                                          <p:attrName>r</p:attrName>
                                        </p:attrNameLst>
                                      </p:cBhvr>
                                    </p:animRot>
                                  </p:childTnLst>
                                </p:cTn>
                              </p:par>
                              <p:par>
                                <p:cTn id="37" presetID="32" presetClass="emph" presetSubtype="0" repeatCount="indefinite" fill="hold" nodeType="withEffect">
                                  <p:stCondLst>
                                    <p:cond delay="4500"/>
                                  </p:stCondLst>
                                  <p:childTnLst>
                                    <p:animRot by="120000">
                                      <p:cBhvr>
                                        <p:cTn id="38" dur="100" fill="hold">
                                          <p:stCondLst>
                                            <p:cond delay="0"/>
                                          </p:stCondLst>
                                        </p:cTn>
                                        <p:tgtEl>
                                          <p:spTgt spid="12356"/>
                                        </p:tgtEl>
                                        <p:attrNameLst>
                                          <p:attrName>r</p:attrName>
                                        </p:attrNameLst>
                                      </p:cBhvr>
                                    </p:animRot>
                                    <p:animRot by="-240000">
                                      <p:cBhvr>
                                        <p:cTn id="39" dur="200" fill="hold">
                                          <p:stCondLst>
                                            <p:cond delay="200"/>
                                          </p:stCondLst>
                                        </p:cTn>
                                        <p:tgtEl>
                                          <p:spTgt spid="12356"/>
                                        </p:tgtEl>
                                        <p:attrNameLst>
                                          <p:attrName>r</p:attrName>
                                        </p:attrNameLst>
                                      </p:cBhvr>
                                    </p:animRot>
                                    <p:animRot by="240000">
                                      <p:cBhvr>
                                        <p:cTn id="40" dur="200" fill="hold">
                                          <p:stCondLst>
                                            <p:cond delay="400"/>
                                          </p:stCondLst>
                                        </p:cTn>
                                        <p:tgtEl>
                                          <p:spTgt spid="12356"/>
                                        </p:tgtEl>
                                        <p:attrNameLst>
                                          <p:attrName>r</p:attrName>
                                        </p:attrNameLst>
                                      </p:cBhvr>
                                    </p:animRot>
                                    <p:animRot by="-240000">
                                      <p:cBhvr>
                                        <p:cTn id="41" dur="200" fill="hold">
                                          <p:stCondLst>
                                            <p:cond delay="600"/>
                                          </p:stCondLst>
                                        </p:cTn>
                                        <p:tgtEl>
                                          <p:spTgt spid="12356"/>
                                        </p:tgtEl>
                                        <p:attrNameLst>
                                          <p:attrName>r</p:attrName>
                                        </p:attrNameLst>
                                      </p:cBhvr>
                                    </p:animRot>
                                    <p:animRot by="120000">
                                      <p:cBhvr>
                                        <p:cTn id="42" dur="200" fill="hold">
                                          <p:stCondLst>
                                            <p:cond delay="800"/>
                                          </p:stCondLst>
                                        </p:cTn>
                                        <p:tgtEl>
                                          <p:spTgt spid="12356"/>
                                        </p:tgtEl>
                                        <p:attrNameLst>
                                          <p:attrName>r</p:attrName>
                                        </p:attrNameLst>
                                      </p:cBhvr>
                                    </p:animRot>
                                  </p:childTnLst>
                                </p:cTn>
                              </p:par>
                              <p:par>
                                <p:cTn id="43" presetID="0" presetClass="path" presetSubtype="0" accel="50000" decel="50000" fill="hold" nodeType="withEffect">
                                  <p:stCondLst>
                                    <p:cond delay="4500"/>
                                  </p:stCondLst>
                                  <p:childTnLst>
                                    <p:animMotion origin="layout" path="M 2.77778E-7 -1.11111E-6 L 0.18767 -0.07592 L 0.3875 -0.06366 L 0.58142 0.01204 L 0.66806 0.06296 L 0.81667 0.01273 L 0.91111 0.02199 C 0.97257 0.07824 1.03542 0.10116 1.09705 0.15764 " pathEditMode="relative" rAng="0" ptsTypes="AAAAAAAA">
                                      <p:cBhvr>
                                        <p:cTn id="44" dur="10000" fill="hold"/>
                                        <p:tgtEl>
                                          <p:spTgt spid="1028"/>
                                        </p:tgtEl>
                                        <p:attrNameLst>
                                          <p:attrName>ppt_x</p:attrName>
                                          <p:attrName>ppt_y</p:attrName>
                                        </p:attrNameLst>
                                      </p:cBhvr>
                                      <p:rCtr x="54844" y="4074"/>
                                    </p:animMotion>
                                  </p:childTnLst>
                                </p:cTn>
                              </p:par>
                              <p:par>
                                <p:cTn id="45" presetID="10" presetClass="exit" presetSubtype="0" fill="hold" nodeType="withEffect">
                                  <p:stCondLst>
                                    <p:cond delay="15000"/>
                                  </p:stCondLst>
                                  <p:childTnLst>
                                    <p:animEffect transition="out" filter="fade">
                                      <p:cBhvr>
                                        <p:cTn id="46" dur="500"/>
                                        <p:tgtEl>
                                          <p:spTgt spid="12368"/>
                                        </p:tgtEl>
                                      </p:cBhvr>
                                    </p:animEffect>
                                    <p:set>
                                      <p:cBhvr>
                                        <p:cTn id="47" dur="1" fill="hold">
                                          <p:stCondLst>
                                            <p:cond delay="499"/>
                                          </p:stCondLst>
                                        </p:cTn>
                                        <p:tgtEl>
                                          <p:spTgt spid="12368"/>
                                        </p:tgtEl>
                                        <p:attrNameLst>
                                          <p:attrName>style.visibility</p:attrName>
                                        </p:attrNameLst>
                                      </p:cBhvr>
                                      <p:to>
                                        <p:strVal val="hidden"/>
                                      </p:to>
                                    </p:set>
                                  </p:childTnLst>
                                </p:cTn>
                              </p:par>
                              <p:par>
                                <p:cTn id="48" presetID="10" presetClass="entr" presetSubtype="0" fill="hold" nodeType="withEffect">
                                  <p:stCondLst>
                                    <p:cond delay="150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35" presetClass="path" presetSubtype="0" accel="50000" decel="50000" fill="hold" nodeType="withEffect">
                                  <p:stCondLst>
                                    <p:cond delay="14700"/>
                                  </p:stCondLst>
                                  <p:childTnLst>
                                    <p:animMotion origin="layout" path="M -0.12743 -0.01574 L -1.28472 -0.13588 " pathEditMode="relative" rAng="0" ptsTypes="AA">
                                      <p:cBhvr>
                                        <p:cTn id="52" dur="6000" fill="hold"/>
                                        <p:tgtEl>
                                          <p:spTgt spid="12386"/>
                                        </p:tgtEl>
                                        <p:attrNameLst>
                                          <p:attrName>ppt_x</p:attrName>
                                          <p:attrName>ppt_y</p:attrName>
                                        </p:attrNameLst>
                                      </p:cBhvr>
                                      <p:rCtr x="-59427"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717" y="1524765"/>
            <a:ext cx="7914567" cy="1653864"/>
          </a:xfrm>
        </p:spPr>
        <p:txBody>
          <a:bodyPr>
            <a:noAutofit/>
          </a:bodyPr>
          <a:lstStyle/>
          <a:p>
            <a:pPr algn="ctr">
              <a:spcAft>
                <a:spcPts val="1200"/>
              </a:spcAft>
            </a:pPr>
            <a:r>
              <a:rPr lang="en-US" dirty="0"/>
              <a:t>Feeding 3 more students each meal period</a:t>
            </a:r>
          </a:p>
          <a:p>
            <a:pPr algn="ctr">
              <a:spcAft>
                <a:spcPts val="1200"/>
              </a:spcAft>
            </a:pPr>
            <a:r>
              <a:rPr lang="en-US" dirty="0"/>
              <a:t> (breakfast, lunch, and supper) </a:t>
            </a:r>
          </a:p>
          <a:p>
            <a:pPr algn="ctr">
              <a:spcAft>
                <a:spcPts val="1200"/>
              </a:spcAft>
            </a:pPr>
            <a:r>
              <a:rPr lang="en-US" dirty="0"/>
              <a:t>at all 682 school cafeterias provides </a:t>
            </a:r>
          </a:p>
          <a:p>
            <a:pPr algn="ctr">
              <a:spcAft>
                <a:spcPts val="1200"/>
              </a:spcAft>
            </a:pPr>
            <a:r>
              <a:rPr lang="en-US" dirty="0"/>
              <a:t>6138 more meals per day.</a:t>
            </a:r>
          </a:p>
        </p:txBody>
      </p:sp>
      <p:sp>
        <p:nvSpPr>
          <p:cNvPr id="4"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l" defTabSz="457189" rtl="0" eaLnBrk="1" latinLnBrk="0" hangingPunct="1">
              <a:spcBef>
                <a:spcPct val="0"/>
              </a:spcBef>
              <a:buNone/>
              <a:defRPr sz="4400" b="1" kern="1200">
                <a:solidFill>
                  <a:schemeClr val="tx1"/>
                </a:solidFill>
                <a:latin typeface="+mj-lt"/>
                <a:ea typeface="+mj-ea"/>
                <a:cs typeface="+mj-cs"/>
              </a:defRPr>
            </a:lvl1pPr>
          </a:lstStyle>
          <a:p>
            <a:pPr marL="457200"/>
            <a:r>
              <a:rPr lang="en-US" sz="4000" dirty="0">
                <a:solidFill>
                  <a:srgbClr val="000000"/>
                </a:solidFill>
              </a:rPr>
              <a:t>Every Meal Makes A Difference</a:t>
            </a:r>
          </a:p>
        </p:txBody>
      </p:sp>
      <p:sp>
        <p:nvSpPr>
          <p:cNvPr id="6" name="TextBox 5"/>
          <p:cNvSpPr txBox="1"/>
          <p:nvPr/>
        </p:nvSpPr>
        <p:spPr>
          <a:xfrm>
            <a:off x="1415143" y="4031810"/>
            <a:ext cx="6313714" cy="1261884"/>
          </a:xfrm>
          <a:prstGeom prst="rect">
            <a:avLst/>
          </a:prstGeom>
          <a:solidFill>
            <a:srgbClr val="8DC94E"/>
          </a:solidFill>
        </p:spPr>
        <p:txBody>
          <a:bodyPr wrap="square" rtlCol="0">
            <a:spAutoFit/>
          </a:bodyPr>
          <a:lstStyle/>
          <a:p>
            <a:pPr lvl="0" indent="-457189" algn="ctr" defTabSz="457189">
              <a:spcAft>
                <a:spcPts val="600"/>
              </a:spcAft>
            </a:pPr>
            <a:r>
              <a:rPr lang="en-US" sz="3200" dirty="0">
                <a:solidFill>
                  <a:schemeClr val="bg1"/>
                </a:solidFill>
              </a:rPr>
              <a:t>Generating an additional </a:t>
            </a:r>
            <a:r>
              <a:rPr lang="en-US" sz="4400" dirty="0">
                <a:solidFill>
                  <a:schemeClr val="bg1"/>
                </a:solidFill>
              </a:rPr>
              <a:t>$3,266,643.60 </a:t>
            </a:r>
            <a:r>
              <a:rPr lang="en-US" sz="3200" dirty="0">
                <a:solidFill>
                  <a:schemeClr val="bg1"/>
                </a:solidFill>
              </a:rPr>
              <a:t>annually</a:t>
            </a:r>
          </a:p>
        </p:txBody>
      </p:sp>
    </p:spTree>
    <p:extLst>
      <p:ext uri="{BB962C8B-B14F-4D97-AF65-F5344CB8AC3E}">
        <p14:creationId xmlns:p14="http://schemas.microsoft.com/office/powerpoint/2010/main" val="3628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4"/>
          <p:cNvSpPr>
            <a:spLocks noGrp="1"/>
          </p:cNvSpPr>
          <p:nvPr>
            <p:ph idx="1"/>
          </p:nvPr>
        </p:nvSpPr>
        <p:spPr>
          <a:xfrm>
            <a:off x="533400" y="1082564"/>
            <a:ext cx="8610600" cy="1424782"/>
          </a:xfrm>
        </p:spPr>
        <p:txBody>
          <a:bodyPr>
            <a:noAutofit/>
          </a:bodyPr>
          <a:lstStyle/>
          <a:p>
            <a:pPr>
              <a:spcBef>
                <a:spcPts val="0"/>
              </a:spcBef>
              <a:spcAft>
                <a:spcPts val="600"/>
              </a:spcAft>
            </a:pPr>
            <a:r>
              <a:rPr lang="en-US" altLang="en-US" sz="2800" dirty="0"/>
              <a:t>Student participation provides the primary source of revenue for cafeteria operations. Federal reimbursement is provided for each qualifying reimbursable meal served to eligible students.</a:t>
            </a:r>
          </a:p>
          <a:p>
            <a:endParaRPr lang="en-US" altLang="en-US" sz="2800" dirty="0"/>
          </a:p>
        </p:txBody>
      </p:sp>
      <p:sp>
        <p:nvSpPr>
          <p:cNvPr id="9" name="Text Box 4"/>
          <p:cNvSpPr txBox="1">
            <a:spLocks noChangeArrowheads="1"/>
          </p:cNvSpPr>
          <p:nvPr/>
        </p:nvSpPr>
        <p:spPr bwMode="auto">
          <a:xfrm>
            <a:off x="544287" y="2958882"/>
            <a:ext cx="8055427" cy="523220"/>
          </a:xfrm>
          <a:prstGeom prst="rect">
            <a:avLst/>
          </a:prstGeom>
          <a:solidFill>
            <a:srgbClr val="8DC94E"/>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Meal Counts x Reimbursement Rates  = Revenue</a:t>
            </a:r>
          </a:p>
        </p:txBody>
      </p:sp>
      <p:grpSp>
        <p:nvGrpSpPr>
          <p:cNvPr id="19" name="Group 18"/>
          <p:cNvGrpSpPr/>
          <p:nvPr/>
        </p:nvGrpSpPr>
        <p:grpSpPr>
          <a:xfrm>
            <a:off x="1096659" y="3833596"/>
            <a:ext cx="6950682" cy="2151989"/>
            <a:chOff x="767289" y="3978737"/>
            <a:chExt cx="6950682" cy="2151989"/>
          </a:xfrm>
        </p:grpSpPr>
        <p:sp>
          <p:nvSpPr>
            <p:cNvPr id="11" name="Rectangle 10"/>
            <p:cNvSpPr/>
            <p:nvPr/>
          </p:nvSpPr>
          <p:spPr>
            <a:xfrm>
              <a:off x="767289" y="4500998"/>
              <a:ext cx="2590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a:ea typeface="+mn-ea"/>
                  <a:cs typeface="+mn-cs"/>
                </a:rPr>
                <a:t>Type of Meal </a:t>
              </a:r>
            </a:p>
          </p:txBody>
        </p:sp>
        <p:sp>
          <p:nvSpPr>
            <p:cNvPr id="13" name="Rectangle 12"/>
            <p:cNvSpPr/>
            <p:nvPr/>
          </p:nvSpPr>
          <p:spPr>
            <a:xfrm>
              <a:off x="3358089" y="4500998"/>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a:ea typeface="+mn-ea"/>
                  <a:cs typeface="+mn-cs"/>
                </a:rPr>
                <a:t>Free</a:t>
              </a:r>
            </a:p>
          </p:txBody>
        </p:sp>
        <p:sp>
          <p:nvSpPr>
            <p:cNvPr id="28" name="Rectangle 27"/>
            <p:cNvSpPr/>
            <p:nvPr/>
          </p:nvSpPr>
          <p:spPr>
            <a:xfrm>
              <a:off x="6270171" y="4500998"/>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a:ea typeface="+mn-ea"/>
                  <a:cs typeface="+mn-cs"/>
                </a:rPr>
                <a:t>Paid</a:t>
              </a:r>
            </a:p>
          </p:txBody>
        </p:sp>
        <p:sp>
          <p:nvSpPr>
            <p:cNvPr id="29" name="Rectangle 28"/>
            <p:cNvSpPr/>
            <p:nvPr/>
          </p:nvSpPr>
          <p:spPr>
            <a:xfrm>
              <a:off x="4805889" y="4500998"/>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a:ea typeface="+mn-ea"/>
                  <a:cs typeface="+mn-cs"/>
                </a:rPr>
                <a:t>Reduced</a:t>
              </a:r>
            </a:p>
          </p:txBody>
        </p:sp>
        <p:sp>
          <p:nvSpPr>
            <p:cNvPr id="16" name="Rectangle 15"/>
            <p:cNvSpPr/>
            <p:nvPr/>
          </p:nvSpPr>
          <p:spPr>
            <a:xfrm>
              <a:off x="767289" y="5048686"/>
              <a:ext cx="2590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Breakfast</a:t>
              </a:r>
            </a:p>
          </p:txBody>
        </p:sp>
        <p:sp>
          <p:nvSpPr>
            <p:cNvPr id="25" name="Rectangle 24"/>
            <p:cNvSpPr/>
            <p:nvPr/>
          </p:nvSpPr>
          <p:spPr>
            <a:xfrm>
              <a:off x="3358089" y="50486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2.04</a:t>
              </a:r>
            </a:p>
          </p:txBody>
        </p:sp>
        <p:sp>
          <p:nvSpPr>
            <p:cNvPr id="27" name="Rectangle 26"/>
            <p:cNvSpPr/>
            <p:nvPr/>
          </p:nvSpPr>
          <p:spPr>
            <a:xfrm>
              <a:off x="4805889" y="50486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1.74</a:t>
              </a:r>
            </a:p>
          </p:txBody>
        </p:sp>
        <p:sp>
          <p:nvSpPr>
            <p:cNvPr id="31" name="Rectangle 30"/>
            <p:cNvSpPr/>
            <p:nvPr/>
          </p:nvSpPr>
          <p:spPr>
            <a:xfrm>
              <a:off x="6270171" y="50486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.29</a:t>
              </a:r>
            </a:p>
          </p:txBody>
        </p:sp>
        <p:sp>
          <p:nvSpPr>
            <p:cNvPr id="15" name="Rectangle 14"/>
            <p:cNvSpPr/>
            <p:nvPr/>
          </p:nvSpPr>
          <p:spPr>
            <a:xfrm>
              <a:off x="767289" y="5582086"/>
              <a:ext cx="2590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Lunch</a:t>
              </a:r>
            </a:p>
          </p:txBody>
        </p:sp>
        <p:sp>
          <p:nvSpPr>
            <p:cNvPr id="26" name="Rectangle 25"/>
            <p:cNvSpPr/>
            <p:nvPr/>
          </p:nvSpPr>
          <p:spPr>
            <a:xfrm>
              <a:off x="3358089" y="55820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3.18</a:t>
              </a:r>
            </a:p>
          </p:txBody>
        </p:sp>
        <p:sp>
          <p:nvSpPr>
            <p:cNvPr id="30" name="Rectangle 29"/>
            <p:cNvSpPr/>
            <p:nvPr/>
          </p:nvSpPr>
          <p:spPr>
            <a:xfrm>
              <a:off x="6270171" y="55820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.32</a:t>
              </a:r>
            </a:p>
          </p:txBody>
        </p:sp>
        <p:sp>
          <p:nvSpPr>
            <p:cNvPr id="32" name="Rectangle 31"/>
            <p:cNvSpPr/>
            <p:nvPr/>
          </p:nvSpPr>
          <p:spPr>
            <a:xfrm>
              <a:off x="4805889" y="5582086"/>
              <a:ext cx="1447800" cy="54864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2.78</a:t>
              </a:r>
            </a:p>
          </p:txBody>
        </p:sp>
        <p:sp>
          <p:nvSpPr>
            <p:cNvPr id="8" name="Rectangle 7"/>
            <p:cNvSpPr/>
            <p:nvPr/>
          </p:nvSpPr>
          <p:spPr>
            <a:xfrm>
              <a:off x="767289" y="3978737"/>
              <a:ext cx="6950682" cy="533400"/>
            </a:xfrm>
            <a:prstGeom prst="rect">
              <a:avLst/>
            </a:prstGeom>
            <a:solidFill>
              <a:schemeClr val="accent6">
                <a:lumMod val="40000"/>
                <a:lumOff val="60000"/>
              </a:schemeClr>
            </a:solidFill>
            <a:ln w="28575">
              <a:solidFill>
                <a:srgbClr val="6C2E9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SBP and NSLP Reimbursement Rates </a:t>
              </a:r>
            </a:p>
          </p:txBody>
        </p:sp>
      </p:grpSp>
      <p:sp>
        <p:nvSpPr>
          <p:cNvPr id="33"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marR="0" lvl="0" indent="0" algn="l" defTabSz="342891" rtl="0" eaLnBrk="1" fontAlgn="auto" latinLnBrk="0" hangingPunct="1">
              <a:lnSpc>
                <a:spcPct val="100000"/>
              </a:lnSpc>
              <a:spcBef>
                <a:spcPct val="0"/>
              </a:spcBef>
              <a:spcAft>
                <a:spcPts val="0"/>
              </a:spcAft>
              <a:buClrTx/>
              <a:buSzTx/>
              <a:buFontTx/>
              <a:buNone/>
              <a:tabLst/>
              <a:defRPr/>
            </a:pPr>
            <a:r>
              <a:rPr lang="en-US" sz="4000" b="1" dirty="0">
                <a:solidFill>
                  <a:srgbClr val="000000"/>
                </a:solidFill>
                <a:latin typeface="Calibri"/>
              </a:rPr>
              <a:t>Primary Source Of Revenue</a:t>
            </a:r>
            <a:endParaRPr kumimoji="0" lang="en-US"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3110668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Shape 90"/>
          <p:cNvSpPr/>
          <p:nvPr/>
        </p:nvSpPr>
        <p:spPr>
          <a:xfrm>
            <a:off x="-17739" y="4611537"/>
            <a:ext cx="9218889" cy="2293582"/>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Accurate Meal Counts</a:t>
            </a:r>
          </a:p>
        </p:txBody>
      </p:sp>
      <p:grpSp>
        <p:nvGrpSpPr>
          <p:cNvPr id="4" name="Group 3">
            <a:extLst>
              <a:ext uri="{FF2B5EF4-FFF2-40B4-BE49-F238E27FC236}">
                <a16:creationId xmlns:a16="http://schemas.microsoft.com/office/drawing/2014/main" id="{552E185B-2FE4-442A-A2EA-C0FB6C749178}"/>
              </a:ext>
            </a:extLst>
          </p:cNvPr>
          <p:cNvGrpSpPr/>
          <p:nvPr/>
        </p:nvGrpSpPr>
        <p:grpSpPr>
          <a:xfrm>
            <a:off x="6610956" y="5985331"/>
            <a:ext cx="599470" cy="707884"/>
            <a:chOff x="1203671" y="7379860"/>
            <a:chExt cx="1640099" cy="2019994"/>
          </a:xfrm>
        </p:grpSpPr>
        <p:sp>
          <p:nvSpPr>
            <p:cNvPr id="5" name="Freeform: Shape 230">
              <a:extLst>
                <a:ext uri="{FF2B5EF4-FFF2-40B4-BE49-F238E27FC236}">
                  <a16:creationId xmlns:a16="http://schemas.microsoft.com/office/drawing/2014/main" id="{AFBE369B-3DF2-4535-B27B-4A6F25E0AE42}"/>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25000">
                  <a:srgbClr val="FFD600"/>
                </a:gs>
                <a:gs pos="7000">
                  <a:srgbClr val="FFEE97"/>
                </a:gs>
                <a:gs pos="37000">
                  <a:srgbClr val="FFD600"/>
                </a:gs>
                <a:gs pos="100000">
                  <a:srgbClr val="FFD600"/>
                </a:gs>
              </a:gsLst>
              <a:path path="rect">
                <a:fillToRect t="100000" r="100000"/>
              </a:path>
              <a:tileRect l="-100000" b="-100000"/>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231">
              <a:extLst>
                <a:ext uri="{FF2B5EF4-FFF2-40B4-BE49-F238E27FC236}">
                  <a16:creationId xmlns:a16="http://schemas.microsoft.com/office/drawing/2014/main" id="{07ACAC3F-73A1-4ADB-BDF2-D6E5FFFBA8DD}"/>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6580009" y="3430613"/>
            <a:ext cx="1796466" cy="3280727"/>
            <a:chOff x="6580009" y="2620988"/>
            <a:chExt cx="1796466" cy="3280727"/>
          </a:xfrm>
        </p:grpSpPr>
        <p:sp>
          <p:nvSpPr>
            <p:cNvPr id="8" name="Freeform: Shape 212">
              <a:extLst>
                <a:ext uri="{FF2B5EF4-FFF2-40B4-BE49-F238E27FC236}">
                  <a16:creationId xmlns:a16="http://schemas.microsoft.com/office/drawing/2014/main" id="{0382C2CD-6072-41EB-8555-BB080DA1AD91}"/>
                </a:ext>
              </a:extLst>
            </p:cNvPr>
            <p:cNvSpPr/>
            <p:nvPr/>
          </p:nvSpPr>
          <p:spPr>
            <a:xfrm>
              <a:off x="6932912" y="4961280"/>
              <a:ext cx="299406" cy="350719"/>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213">
              <a:extLst>
                <a:ext uri="{FF2B5EF4-FFF2-40B4-BE49-F238E27FC236}">
                  <a16:creationId xmlns:a16="http://schemas.microsoft.com/office/drawing/2014/main" id="{76988CBA-C889-423D-9BB6-5C3C35809F13}"/>
                </a:ext>
              </a:extLst>
            </p:cNvPr>
            <p:cNvSpPr/>
            <p:nvPr/>
          </p:nvSpPr>
          <p:spPr>
            <a:xfrm flipH="1">
              <a:off x="7507351" y="4986315"/>
              <a:ext cx="247184" cy="350719"/>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214">
              <a:extLst>
                <a:ext uri="{FF2B5EF4-FFF2-40B4-BE49-F238E27FC236}">
                  <a16:creationId xmlns:a16="http://schemas.microsoft.com/office/drawing/2014/main" id="{CE94B0DA-412C-4B51-8D8E-3017A2FD467F}"/>
                </a:ext>
              </a:extLst>
            </p:cNvPr>
            <p:cNvSpPr/>
            <p:nvPr/>
          </p:nvSpPr>
          <p:spPr>
            <a:xfrm>
              <a:off x="6674696" y="3956893"/>
              <a:ext cx="1473822" cy="1255062"/>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242">
              <a:extLst>
                <a:ext uri="{FF2B5EF4-FFF2-40B4-BE49-F238E27FC236}">
                  <a16:creationId xmlns:a16="http://schemas.microsoft.com/office/drawing/2014/main" id="{16A05114-84B2-4565-896C-518169419507}"/>
                </a:ext>
              </a:extLst>
            </p:cNvPr>
            <p:cNvSpPr/>
            <p:nvPr/>
          </p:nvSpPr>
          <p:spPr>
            <a:xfrm rot="21403943" flipV="1">
              <a:off x="6810850" y="3785291"/>
              <a:ext cx="627825" cy="332681"/>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243">
              <a:extLst>
                <a:ext uri="{FF2B5EF4-FFF2-40B4-BE49-F238E27FC236}">
                  <a16:creationId xmlns:a16="http://schemas.microsoft.com/office/drawing/2014/main" id="{07851308-67F8-4313-AB94-4C9E2EB5E1AA}"/>
                </a:ext>
              </a:extLst>
            </p:cNvPr>
            <p:cNvSpPr/>
            <p:nvPr/>
          </p:nvSpPr>
          <p:spPr>
            <a:xfrm rot="18011369">
              <a:off x="6531499" y="3841440"/>
              <a:ext cx="569298" cy="472277"/>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217">
              <a:extLst>
                <a:ext uri="{FF2B5EF4-FFF2-40B4-BE49-F238E27FC236}">
                  <a16:creationId xmlns:a16="http://schemas.microsoft.com/office/drawing/2014/main" id="{4EF9C8AF-0771-4BF3-A786-7E8C1DE0DEB6}"/>
                </a:ext>
              </a:extLst>
            </p:cNvPr>
            <p:cNvSpPr/>
            <p:nvPr/>
          </p:nvSpPr>
          <p:spPr>
            <a:xfrm>
              <a:off x="6939519" y="3685581"/>
              <a:ext cx="944174" cy="1422709"/>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215">
              <a:extLst>
                <a:ext uri="{FF2B5EF4-FFF2-40B4-BE49-F238E27FC236}">
                  <a16:creationId xmlns:a16="http://schemas.microsoft.com/office/drawing/2014/main" id="{803482CB-3D0E-4D02-B831-EFE49EB6F14C}"/>
                </a:ext>
              </a:extLst>
            </p:cNvPr>
            <p:cNvSpPr/>
            <p:nvPr/>
          </p:nvSpPr>
          <p:spPr>
            <a:xfrm>
              <a:off x="7844469" y="3805868"/>
              <a:ext cx="116725" cy="384937"/>
            </a:xfrm>
            <a:custGeom>
              <a:avLst/>
              <a:gdLst>
                <a:gd name="connsiteX0" fmla="*/ 0 w 857250"/>
                <a:gd name="connsiteY0" fmla="*/ 1041400 h 1314450"/>
                <a:gd name="connsiteX1" fmla="*/ 406400 w 857250"/>
                <a:gd name="connsiteY1" fmla="*/ 1314450 h 1314450"/>
                <a:gd name="connsiteX2" fmla="*/ 857250 w 857250"/>
                <a:gd name="connsiteY2" fmla="*/ 787400 h 1314450"/>
                <a:gd name="connsiteX3" fmla="*/ 831850 w 857250"/>
                <a:gd name="connsiteY3" fmla="*/ 508000 h 1314450"/>
                <a:gd name="connsiteX4" fmla="*/ 635000 w 857250"/>
                <a:gd name="connsiteY4" fmla="*/ 425450 h 1314450"/>
                <a:gd name="connsiteX5" fmla="*/ 412750 w 857250"/>
                <a:gd name="connsiteY5" fmla="*/ 431800 h 1314450"/>
                <a:gd name="connsiteX6" fmla="*/ 260350 w 857250"/>
                <a:gd name="connsiteY6" fmla="*/ 0 h 1314450"/>
                <a:gd name="connsiteX7" fmla="*/ 0 w 857250"/>
                <a:gd name="connsiteY7" fmla="*/ 1041400 h 1314450"/>
                <a:gd name="connsiteX0" fmla="*/ 0 w 857250"/>
                <a:gd name="connsiteY0" fmla="*/ 1041400 h 1314450"/>
                <a:gd name="connsiteX1" fmla="*/ 406400 w 857250"/>
                <a:gd name="connsiteY1" fmla="*/ 1314450 h 1314450"/>
                <a:gd name="connsiteX2" fmla="*/ 857250 w 857250"/>
                <a:gd name="connsiteY2" fmla="*/ 787400 h 1314450"/>
                <a:gd name="connsiteX3" fmla="*/ 831850 w 857250"/>
                <a:gd name="connsiteY3" fmla="*/ 508000 h 1314450"/>
                <a:gd name="connsiteX4" fmla="*/ 635000 w 857250"/>
                <a:gd name="connsiteY4" fmla="*/ 425450 h 1314450"/>
                <a:gd name="connsiteX5" fmla="*/ 412750 w 857250"/>
                <a:gd name="connsiteY5" fmla="*/ 431800 h 1314450"/>
                <a:gd name="connsiteX6" fmla="*/ 260350 w 857250"/>
                <a:gd name="connsiteY6" fmla="*/ 0 h 1314450"/>
                <a:gd name="connsiteX7" fmla="*/ 0 w 857250"/>
                <a:gd name="connsiteY7" fmla="*/ 1041400 h 1314450"/>
                <a:gd name="connsiteX0" fmla="*/ 0 w 857250"/>
                <a:gd name="connsiteY0" fmla="*/ 1041400 h 1314450"/>
                <a:gd name="connsiteX1" fmla="*/ 406400 w 857250"/>
                <a:gd name="connsiteY1" fmla="*/ 1314450 h 1314450"/>
                <a:gd name="connsiteX2" fmla="*/ 857250 w 857250"/>
                <a:gd name="connsiteY2" fmla="*/ 787400 h 1314450"/>
                <a:gd name="connsiteX3" fmla="*/ 831850 w 857250"/>
                <a:gd name="connsiteY3" fmla="*/ 508000 h 1314450"/>
                <a:gd name="connsiteX4" fmla="*/ 635000 w 857250"/>
                <a:gd name="connsiteY4" fmla="*/ 425450 h 1314450"/>
                <a:gd name="connsiteX5" fmla="*/ 412750 w 857250"/>
                <a:gd name="connsiteY5" fmla="*/ 431800 h 1314450"/>
                <a:gd name="connsiteX6" fmla="*/ 260350 w 857250"/>
                <a:gd name="connsiteY6" fmla="*/ 0 h 1314450"/>
                <a:gd name="connsiteX7" fmla="*/ 0 w 857250"/>
                <a:gd name="connsiteY7" fmla="*/ 1041400 h 1314450"/>
                <a:gd name="connsiteX0" fmla="*/ 0 w 857250"/>
                <a:gd name="connsiteY0" fmla="*/ 1041400 h 1290638"/>
                <a:gd name="connsiteX1" fmla="*/ 392112 w 857250"/>
                <a:gd name="connsiteY1" fmla="*/ 1290638 h 1290638"/>
                <a:gd name="connsiteX2" fmla="*/ 857250 w 857250"/>
                <a:gd name="connsiteY2" fmla="*/ 787400 h 1290638"/>
                <a:gd name="connsiteX3" fmla="*/ 831850 w 857250"/>
                <a:gd name="connsiteY3" fmla="*/ 508000 h 1290638"/>
                <a:gd name="connsiteX4" fmla="*/ 635000 w 857250"/>
                <a:gd name="connsiteY4" fmla="*/ 425450 h 1290638"/>
                <a:gd name="connsiteX5" fmla="*/ 412750 w 857250"/>
                <a:gd name="connsiteY5" fmla="*/ 431800 h 1290638"/>
                <a:gd name="connsiteX6" fmla="*/ 260350 w 857250"/>
                <a:gd name="connsiteY6" fmla="*/ 0 h 1290638"/>
                <a:gd name="connsiteX7" fmla="*/ 0 w 857250"/>
                <a:gd name="connsiteY7" fmla="*/ 1041400 h 1290638"/>
                <a:gd name="connsiteX0" fmla="*/ 0 w 857250"/>
                <a:gd name="connsiteY0" fmla="*/ 1041400 h 1216819"/>
                <a:gd name="connsiteX1" fmla="*/ 389731 w 857250"/>
                <a:gd name="connsiteY1" fmla="*/ 1216819 h 1216819"/>
                <a:gd name="connsiteX2" fmla="*/ 857250 w 857250"/>
                <a:gd name="connsiteY2" fmla="*/ 787400 h 1216819"/>
                <a:gd name="connsiteX3" fmla="*/ 831850 w 857250"/>
                <a:gd name="connsiteY3" fmla="*/ 508000 h 1216819"/>
                <a:gd name="connsiteX4" fmla="*/ 635000 w 857250"/>
                <a:gd name="connsiteY4" fmla="*/ 425450 h 1216819"/>
                <a:gd name="connsiteX5" fmla="*/ 412750 w 857250"/>
                <a:gd name="connsiteY5" fmla="*/ 431800 h 1216819"/>
                <a:gd name="connsiteX6" fmla="*/ 260350 w 857250"/>
                <a:gd name="connsiteY6" fmla="*/ 0 h 1216819"/>
                <a:gd name="connsiteX7" fmla="*/ 0 w 857250"/>
                <a:gd name="connsiteY7" fmla="*/ 1041400 h 1216819"/>
                <a:gd name="connsiteX0" fmla="*/ 0 w 857250"/>
                <a:gd name="connsiteY0" fmla="*/ 1041400 h 1293019"/>
                <a:gd name="connsiteX1" fmla="*/ 375444 w 857250"/>
                <a:gd name="connsiteY1" fmla="*/ 1293019 h 1293019"/>
                <a:gd name="connsiteX2" fmla="*/ 857250 w 857250"/>
                <a:gd name="connsiteY2" fmla="*/ 787400 h 1293019"/>
                <a:gd name="connsiteX3" fmla="*/ 831850 w 857250"/>
                <a:gd name="connsiteY3" fmla="*/ 508000 h 1293019"/>
                <a:gd name="connsiteX4" fmla="*/ 635000 w 857250"/>
                <a:gd name="connsiteY4" fmla="*/ 425450 h 1293019"/>
                <a:gd name="connsiteX5" fmla="*/ 412750 w 857250"/>
                <a:gd name="connsiteY5" fmla="*/ 431800 h 1293019"/>
                <a:gd name="connsiteX6" fmla="*/ 260350 w 857250"/>
                <a:gd name="connsiteY6" fmla="*/ 0 h 1293019"/>
                <a:gd name="connsiteX7" fmla="*/ 0 w 857250"/>
                <a:gd name="connsiteY7" fmla="*/ 1041400 h 1293019"/>
                <a:gd name="connsiteX0" fmla="*/ 0 w 857250"/>
                <a:gd name="connsiteY0" fmla="*/ 1041400 h 1293019"/>
                <a:gd name="connsiteX1" fmla="*/ 375444 w 857250"/>
                <a:gd name="connsiteY1" fmla="*/ 1293019 h 1293019"/>
                <a:gd name="connsiteX2" fmla="*/ 857250 w 857250"/>
                <a:gd name="connsiteY2" fmla="*/ 787400 h 1293019"/>
                <a:gd name="connsiteX3" fmla="*/ 831850 w 857250"/>
                <a:gd name="connsiteY3" fmla="*/ 508000 h 1293019"/>
                <a:gd name="connsiteX4" fmla="*/ 635000 w 857250"/>
                <a:gd name="connsiteY4" fmla="*/ 425450 h 1293019"/>
                <a:gd name="connsiteX5" fmla="*/ 412750 w 857250"/>
                <a:gd name="connsiteY5" fmla="*/ 431800 h 1293019"/>
                <a:gd name="connsiteX6" fmla="*/ 260350 w 857250"/>
                <a:gd name="connsiteY6" fmla="*/ 0 h 1293019"/>
                <a:gd name="connsiteX7" fmla="*/ 0 w 857250"/>
                <a:gd name="connsiteY7" fmla="*/ 1041400 h 1293019"/>
                <a:gd name="connsiteX0" fmla="*/ 0 w 857250"/>
                <a:gd name="connsiteY0" fmla="*/ 1041400 h 1293019"/>
                <a:gd name="connsiteX1" fmla="*/ 375444 w 857250"/>
                <a:gd name="connsiteY1" fmla="*/ 1293019 h 1293019"/>
                <a:gd name="connsiteX2" fmla="*/ 857250 w 857250"/>
                <a:gd name="connsiteY2" fmla="*/ 787400 h 1293019"/>
                <a:gd name="connsiteX3" fmla="*/ 831850 w 857250"/>
                <a:gd name="connsiteY3" fmla="*/ 508000 h 1293019"/>
                <a:gd name="connsiteX4" fmla="*/ 635000 w 857250"/>
                <a:gd name="connsiteY4" fmla="*/ 425450 h 1293019"/>
                <a:gd name="connsiteX5" fmla="*/ 412750 w 857250"/>
                <a:gd name="connsiteY5" fmla="*/ 431800 h 1293019"/>
                <a:gd name="connsiteX6" fmla="*/ 260350 w 857250"/>
                <a:gd name="connsiteY6" fmla="*/ 0 h 1293019"/>
                <a:gd name="connsiteX7" fmla="*/ 0 w 857250"/>
                <a:gd name="connsiteY7" fmla="*/ 1041400 h 1293019"/>
                <a:gd name="connsiteX0" fmla="*/ 0 w 857250"/>
                <a:gd name="connsiteY0" fmla="*/ 1010444 h 1262063"/>
                <a:gd name="connsiteX1" fmla="*/ 375444 w 857250"/>
                <a:gd name="connsiteY1" fmla="*/ 1262063 h 1262063"/>
                <a:gd name="connsiteX2" fmla="*/ 857250 w 857250"/>
                <a:gd name="connsiteY2" fmla="*/ 756444 h 1262063"/>
                <a:gd name="connsiteX3" fmla="*/ 831850 w 857250"/>
                <a:gd name="connsiteY3" fmla="*/ 477044 h 1262063"/>
                <a:gd name="connsiteX4" fmla="*/ 635000 w 857250"/>
                <a:gd name="connsiteY4" fmla="*/ 394494 h 1262063"/>
                <a:gd name="connsiteX5" fmla="*/ 412750 w 857250"/>
                <a:gd name="connsiteY5" fmla="*/ 400844 h 1262063"/>
                <a:gd name="connsiteX6" fmla="*/ 162718 w 857250"/>
                <a:gd name="connsiteY6" fmla="*/ 0 h 1262063"/>
                <a:gd name="connsiteX7" fmla="*/ 0 w 857250"/>
                <a:gd name="connsiteY7" fmla="*/ 1010444 h 1262063"/>
                <a:gd name="connsiteX0" fmla="*/ 0 w 857250"/>
                <a:gd name="connsiteY0" fmla="*/ 1067594 h 1319213"/>
                <a:gd name="connsiteX1" fmla="*/ 375444 w 857250"/>
                <a:gd name="connsiteY1" fmla="*/ 1319213 h 1319213"/>
                <a:gd name="connsiteX2" fmla="*/ 857250 w 857250"/>
                <a:gd name="connsiteY2" fmla="*/ 813594 h 1319213"/>
                <a:gd name="connsiteX3" fmla="*/ 831850 w 857250"/>
                <a:gd name="connsiteY3" fmla="*/ 534194 h 1319213"/>
                <a:gd name="connsiteX4" fmla="*/ 635000 w 857250"/>
                <a:gd name="connsiteY4" fmla="*/ 451644 h 1319213"/>
                <a:gd name="connsiteX5" fmla="*/ 412750 w 857250"/>
                <a:gd name="connsiteY5" fmla="*/ 457994 h 1319213"/>
                <a:gd name="connsiteX6" fmla="*/ 191293 w 857250"/>
                <a:gd name="connsiteY6" fmla="*/ 0 h 1319213"/>
                <a:gd name="connsiteX7" fmla="*/ 0 w 857250"/>
                <a:gd name="connsiteY7" fmla="*/ 1067594 h 1319213"/>
                <a:gd name="connsiteX0" fmla="*/ 0 w 857250"/>
                <a:gd name="connsiteY0" fmla="*/ 1067594 h 1319213"/>
                <a:gd name="connsiteX1" fmla="*/ 375444 w 857250"/>
                <a:gd name="connsiteY1" fmla="*/ 1319213 h 1319213"/>
                <a:gd name="connsiteX2" fmla="*/ 857250 w 857250"/>
                <a:gd name="connsiteY2" fmla="*/ 813594 h 1319213"/>
                <a:gd name="connsiteX3" fmla="*/ 831850 w 857250"/>
                <a:gd name="connsiteY3" fmla="*/ 534194 h 1319213"/>
                <a:gd name="connsiteX4" fmla="*/ 635000 w 857250"/>
                <a:gd name="connsiteY4" fmla="*/ 451644 h 1319213"/>
                <a:gd name="connsiteX5" fmla="*/ 412750 w 857250"/>
                <a:gd name="connsiteY5" fmla="*/ 457994 h 1319213"/>
                <a:gd name="connsiteX6" fmla="*/ 191293 w 857250"/>
                <a:gd name="connsiteY6" fmla="*/ 0 h 1319213"/>
                <a:gd name="connsiteX7" fmla="*/ 0 w 857250"/>
                <a:gd name="connsiteY7" fmla="*/ 1067594 h 1319213"/>
                <a:gd name="connsiteX0" fmla="*/ 0 w 857250"/>
                <a:gd name="connsiteY0" fmla="*/ 1067594 h 1319213"/>
                <a:gd name="connsiteX1" fmla="*/ 375444 w 857250"/>
                <a:gd name="connsiteY1" fmla="*/ 1319213 h 1319213"/>
                <a:gd name="connsiteX2" fmla="*/ 857250 w 857250"/>
                <a:gd name="connsiteY2" fmla="*/ 813594 h 1319213"/>
                <a:gd name="connsiteX3" fmla="*/ 831850 w 857250"/>
                <a:gd name="connsiteY3" fmla="*/ 534194 h 1319213"/>
                <a:gd name="connsiteX4" fmla="*/ 635000 w 857250"/>
                <a:gd name="connsiteY4" fmla="*/ 451644 h 1319213"/>
                <a:gd name="connsiteX5" fmla="*/ 436563 w 857250"/>
                <a:gd name="connsiteY5" fmla="*/ 443707 h 1319213"/>
                <a:gd name="connsiteX6" fmla="*/ 191293 w 857250"/>
                <a:gd name="connsiteY6" fmla="*/ 0 h 1319213"/>
                <a:gd name="connsiteX7" fmla="*/ 0 w 857250"/>
                <a:gd name="connsiteY7" fmla="*/ 1067594 h 1319213"/>
                <a:gd name="connsiteX0" fmla="*/ 0 w 857250"/>
                <a:gd name="connsiteY0" fmla="*/ 1067594 h 1319213"/>
                <a:gd name="connsiteX1" fmla="*/ 375444 w 857250"/>
                <a:gd name="connsiteY1" fmla="*/ 1319213 h 1319213"/>
                <a:gd name="connsiteX2" fmla="*/ 857250 w 857250"/>
                <a:gd name="connsiteY2" fmla="*/ 813594 h 1319213"/>
                <a:gd name="connsiteX3" fmla="*/ 831850 w 857250"/>
                <a:gd name="connsiteY3" fmla="*/ 534194 h 1319213"/>
                <a:gd name="connsiteX4" fmla="*/ 635000 w 857250"/>
                <a:gd name="connsiteY4" fmla="*/ 451644 h 1319213"/>
                <a:gd name="connsiteX5" fmla="*/ 436563 w 857250"/>
                <a:gd name="connsiteY5" fmla="*/ 443707 h 1319213"/>
                <a:gd name="connsiteX6" fmla="*/ 191293 w 857250"/>
                <a:gd name="connsiteY6" fmla="*/ 0 h 1319213"/>
                <a:gd name="connsiteX7" fmla="*/ 0 w 857250"/>
                <a:gd name="connsiteY7" fmla="*/ 1067594 h 1319213"/>
                <a:gd name="connsiteX0" fmla="*/ 15564 w 872814"/>
                <a:gd name="connsiteY0" fmla="*/ 1067594 h 1319213"/>
                <a:gd name="connsiteX1" fmla="*/ 391008 w 872814"/>
                <a:gd name="connsiteY1" fmla="*/ 1319213 h 1319213"/>
                <a:gd name="connsiteX2" fmla="*/ 872814 w 872814"/>
                <a:gd name="connsiteY2" fmla="*/ 813594 h 1319213"/>
                <a:gd name="connsiteX3" fmla="*/ 847414 w 872814"/>
                <a:gd name="connsiteY3" fmla="*/ 534194 h 1319213"/>
                <a:gd name="connsiteX4" fmla="*/ 650564 w 872814"/>
                <a:gd name="connsiteY4" fmla="*/ 451644 h 1319213"/>
                <a:gd name="connsiteX5" fmla="*/ 452127 w 872814"/>
                <a:gd name="connsiteY5" fmla="*/ 443707 h 1319213"/>
                <a:gd name="connsiteX6" fmla="*/ 206857 w 872814"/>
                <a:gd name="connsiteY6" fmla="*/ 0 h 1319213"/>
                <a:gd name="connsiteX7" fmla="*/ 15564 w 872814"/>
                <a:gd name="connsiteY7" fmla="*/ 1067594 h 1319213"/>
                <a:gd name="connsiteX0" fmla="*/ 53642 w 910892"/>
                <a:gd name="connsiteY0" fmla="*/ 1073221 h 1324840"/>
                <a:gd name="connsiteX1" fmla="*/ 429086 w 910892"/>
                <a:gd name="connsiteY1" fmla="*/ 1324840 h 1324840"/>
                <a:gd name="connsiteX2" fmla="*/ 910892 w 910892"/>
                <a:gd name="connsiteY2" fmla="*/ 819221 h 1324840"/>
                <a:gd name="connsiteX3" fmla="*/ 885492 w 910892"/>
                <a:gd name="connsiteY3" fmla="*/ 539821 h 1324840"/>
                <a:gd name="connsiteX4" fmla="*/ 688642 w 910892"/>
                <a:gd name="connsiteY4" fmla="*/ 457271 h 1324840"/>
                <a:gd name="connsiteX5" fmla="*/ 490205 w 910892"/>
                <a:gd name="connsiteY5" fmla="*/ 449334 h 1324840"/>
                <a:gd name="connsiteX6" fmla="*/ 244935 w 910892"/>
                <a:gd name="connsiteY6" fmla="*/ 5627 h 1324840"/>
                <a:gd name="connsiteX7" fmla="*/ 53642 w 910892"/>
                <a:gd name="connsiteY7" fmla="*/ 1073221 h 1324840"/>
                <a:gd name="connsiteX0" fmla="*/ 53642 w 910892"/>
                <a:gd name="connsiteY0" fmla="*/ 1073221 h 1324840"/>
                <a:gd name="connsiteX1" fmla="*/ 429086 w 910892"/>
                <a:gd name="connsiteY1" fmla="*/ 1324840 h 1324840"/>
                <a:gd name="connsiteX2" fmla="*/ 910892 w 910892"/>
                <a:gd name="connsiteY2" fmla="*/ 819221 h 1324840"/>
                <a:gd name="connsiteX3" fmla="*/ 885492 w 910892"/>
                <a:gd name="connsiteY3" fmla="*/ 539821 h 1324840"/>
                <a:gd name="connsiteX4" fmla="*/ 688642 w 910892"/>
                <a:gd name="connsiteY4" fmla="*/ 457271 h 1324840"/>
                <a:gd name="connsiteX5" fmla="*/ 490205 w 910892"/>
                <a:gd name="connsiteY5" fmla="*/ 449334 h 1324840"/>
                <a:gd name="connsiteX6" fmla="*/ 244935 w 910892"/>
                <a:gd name="connsiteY6" fmla="*/ 5627 h 1324840"/>
                <a:gd name="connsiteX7" fmla="*/ 53642 w 910892"/>
                <a:gd name="connsiteY7" fmla="*/ 1073221 h 1324840"/>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34232 w 891482"/>
                <a:gd name="connsiteY0" fmla="*/ 1030655 h 1282274"/>
                <a:gd name="connsiteX1" fmla="*/ 409676 w 891482"/>
                <a:gd name="connsiteY1" fmla="*/ 1282274 h 1282274"/>
                <a:gd name="connsiteX2" fmla="*/ 891482 w 891482"/>
                <a:gd name="connsiteY2" fmla="*/ 776655 h 1282274"/>
                <a:gd name="connsiteX3" fmla="*/ 866082 w 891482"/>
                <a:gd name="connsiteY3" fmla="*/ 497255 h 1282274"/>
                <a:gd name="connsiteX4" fmla="*/ 669232 w 891482"/>
                <a:gd name="connsiteY4" fmla="*/ 414705 h 1282274"/>
                <a:gd name="connsiteX5" fmla="*/ 470795 w 891482"/>
                <a:gd name="connsiteY5" fmla="*/ 406768 h 1282274"/>
                <a:gd name="connsiteX6" fmla="*/ 258862 w 891482"/>
                <a:gd name="connsiteY6" fmla="*/ 5924 h 1282274"/>
                <a:gd name="connsiteX7" fmla="*/ 34232 w 891482"/>
                <a:gd name="connsiteY7" fmla="*/ 1030655 h 1282274"/>
                <a:gd name="connsiteX0" fmla="*/ 50300 w 907550"/>
                <a:gd name="connsiteY0" fmla="*/ 1030740 h 1282359"/>
                <a:gd name="connsiteX1" fmla="*/ 425744 w 907550"/>
                <a:gd name="connsiteY1" fmla="*/ 1282359 h 1282359"/>
                <a:gd name="connsiteX2" fmla="*/ 907550 w 907550"/>
                <a:gd name="connsiteY2" fmla="*/ 776740 h 1282359"/>
                <a:gd name="connsiteX3" fmla="*/ 882150 w 907550"/>
                <a:gd name="connsiteY3" fmla="*/ 497340 h 1282359"/>
                <a:gd name="connsiteX4" fmla="*/ 685300 w 907550"/>
                <a:gd name="connsiteY4" fmla="*/ 414790 h 1282359"/>
                <a:gd name="connsiteX5" fmla="*/ 486863 w 907550"/>
                <a:gd name="connsiteY5" fmla="*/ 406853 h 1282359"/>
                <a:gd name="connsiteX6" fmla="*/ 274930 w 907550"/>
                <a:gd name="connsiteY6" fmla="*/ 6009 h 1282359"/>
                <a:gd name="connsiteX7" fmla="*/ 50300 w 907550"/>
                <a:gd name="connsiteY7" fmla="*/ 1030740 h 1282359"/>
                <a:gd name="connsiteX0" fmla="*/ 43074 w 900324"/>
                <a:gd name="connsiteY0" fmla="*/ 1026014 h 1277633"/>
                <a:gd name="connsiteX1" fmla="*/ 418518 w 900324"/>
                <a:gd name="connsiteY1" fmla="*/ 1277633 h 1277633"/>
                <a:gd name="connsiteX2" fmla="*/ 900324 w 900324"/>
                <a:gd name="connsiteY2" fmla="*/ 772014 h 1277633"/>
                <a:gd name="connsiteX3" fmla="*/ 874924 w 900324"/>
                <a:gd name="connsiteY3" fmla="*/ 492614 h 1277633"/>
                <a:gd name="connsiteX4" fmla="*/ 678074 w 900324"/>
                <a:gd name="connsiteY4" fmla="*/ 410064 h 1277633"/>
                <a:gd name="connsiteX5" fmla="*/ 479637 w 900324"/>
                <a:gd name="connsiteY5" fmla="*/ 402127 h 1277633"/>
                <a:gd name="connsiteX6" fmla="*/ 281992 w 900324"/>
                <a:gd name="connsiteY6" fmla="*/ 6046 h 1277633"/>
                <a:gd name="connsiteX7" fmla="*/ 43074 w 900324"/>
                <a:gd name="connsiteY7" fmla="*/ 1026014 h 1277633"/>
                <a:gd name="connsiteX0" fmla="*/ 43074 w 900324"/>
                <a:gd name="connsiteY0" fmla="*/ 1026014 h 1277633"/>
                <a:gd name="connsiteX1" fmla="*/ 418518 w 900324"/>
                <a:gd name="connsiteY1" fmla="*/ 1277633 h 1277633"/>
                <a:gd name="connsiteX2" fmla="*/ 900324 w 900324"/>
                <a:gd name="connsiteY2" fmla="*/ 772014 h 1277633"/>
                <a:gd name="connsiteX3" fmla="*/ 874924 w 900324"/>
                <a:gd name="connsiteY3" fmla="*/ 492614 h 1277633"/>
                <a:gd name="connsiteX4" fmla="*/ 678074 w 900324"/>
                <a:gd name="connsiteY4" fmla="*/ 410064 h 1277633"/>
                <a:gd name="connsiteX5" fmla="*/ 479637 w 900324"/>
                <a:gd name="connsiteY5" fmla="*/ 402127 h 1277633"/>
                <a:gd name="connsiteX6" fmla="*/ 281992 w 900324"/>
                <a:gd name="connsiteY6" fmla="*/ 6046 h 1277633"/>
                <a:gd name="connsiteX7" fmla="*/ 43074 w 900324"/>
                <a:gd name="connsiteY7" fmla="*/ 1026014 h 1277633"/>
                <a:gd name="connsiteX0" fmla="*/ 43074 w 900324"/>
                <a:gd name="connsiteY0" fmla="*/ 1026014 h 1277633"/>
                <a:gd name="connsiteX1" fmla="*/ 418518 w 900324"/>
                <a:gd name="connsiteY1" fmla="*/ 1277633 h 1277633"/>
                <a:gd name="connsiteX2" fmla="*/ 900324 w 900324"/>
                <a:gd name="connsiteY2" fmla="*/ 772014 h 1277633"/>
                <a:gd name="connsiteX3" fmla="*/ 874924 w 900324"/>
                <a:gd name="connsiteY3" fmla="*/ 492614 h 1277633"/>
                <a:gd name="connsiteX4" fmla="*/ 678074 w 900324"/>
                <a:gd name="connsiteY4" fmla="*/ 410064 h 1277633"/>
                <a:gd name="connsiteX5" fmla="*/ 496306 w 900324"/>
                <a:gd name="connsiteY5" fmla="*/ 383077 h 1277633"/>
                <a:gd name="connsiteX6" fmla="*/ 281992 w 900324"/>
                <a:gd name="connsiteY6" fmla="*/ 6046 h 1277633"/>
                <a:gd name="connsiteX7" fmla="*/ 43074 w 900324"/>
                <a:gd name="connsiteY7" fmla="*/ 1026014 h 1277633"/>
                <a:gd name="connsiteX0" fmla="*/ 61762 w 919012"/>
                <a:gd name="connsiteY0" fmla="*/ 1056744 h 1308363"/>
                <a:gd name="connsiteX1" fmla="*/ 437206 w 919012"/>
                <a:gd name="connsiteY1" fmla="*/ 1308363 h 1308363"/>
                <a:gd name="connsiteX2" fmla="*/ 919012 w 919012"/>
                <a:gd name="connsiteY2" fmla="*/ 802744 h 1308363"/>
                <a:gd name="connsiteX3" fmla="*/ 893612 w 919012"/>
                <a:gd name="connsiteY3" fmla="*/ 523344 h 1308363"/>
                <a:gd name="connsiteX4" fmla="*/ 696762 w 919012"/>
                <a:gd name="connsiteY4" fmla="*/ 440794 h 1308363"/>
                <a:gd name="connsiteX5" fmla="*/ 514994 w 919012"/>
                <a:gd name="connsiteY5" fmla="*/ 413807 h 1308363"/>
                <a:gd name="connsiteX6" fmla="*/ 264962 w 919012"/>
                <a:gd name="connsiteY6" fmla="*/ 5819 h 1308363"/>
                <a:gd name="connsiteX7" fmla="*/ 61762 w 919012"/>
                <a:gd name="connsiteY7" fmla="*/ 1056744 h 1308363"/>
                <a:gd name="connsiteX0" fmla="*/ 52785 w 910035"/>
                <a:gd name="connsiteY0" fmla="*/ 1056744 h 1308363"/>
                <a:gd name="connsiteX1" fmla="*/ 428229 w 910035"/>
                <a:gd name="connsiteY1" fmla="*/ 1308363 h 1308363"/>
                <a:gd name="connsiteX2" fmla="*/ 910035 w 910035"/>
                <a:gd name="connsiteY2" fmla="*/ 802744 h 1308363"/>
                <a:gd name="connsiteX3" fmla="*/ 884635 w 910035"/>
                <a:gd name="connsiteY3" fmla="*/ 523344 h 1308363"/>
                <a:gd name="connsiteX4" fmla="*/ 687785 w 910035"/>
                <a:gd name="connsiteY4" fmla="*/ 440794 h 1308363"/>
                <a:gd name="connsiteX5" fmla="*/ 506017 w 910035"/>
                <a:gd name="connsiteY5" fmla="*/ 413807 h 1308363"/>
                <a:gd name="connsiteX6" fmla="*/ 272654 w 910035"/>
                <a:gd name="connsiteY6" fmla="*/ 5819 h 1308363"/>
                <a:gd name="connsiteX7" fmla="*/ 52785 w 910035"/>
                <a:gd name="connsiteY7" fmla="*/ 1056744 h 1308363"/>
                <a:gd name="connsiteX0" fmla="*/ 52785 w 884635"/>
                <a:gd name="connsiteY0" fmla="*/ 1056744 h 1308363"/>
                <a:gd name="connsiteX1" fmla="*/ 428229 w 884635"/>
                <a:gd name="connsiteY1" fmla="*/ 1308363 h 1308363"/>
                <a:gd name="connsiteX2" fmla="*/ 319350 w 884635"/>
                <a:gd name="connsiteY2" fmla="*/ 802745 h 1308363"/>
                <a:gd name="connsiteX3" fmla="*/ 884635 w 884635"/>
                <a:gd name="connsiteY3" fmla="*/ 523344 h 1308363"/>
                <a:gd name="connsiteX4" fmla="*/ 687785 w 884635"/>
                <a:gd name="connsiteY4" fmla="*/ 440794 h 1308363"/>
                <a:gd name="connsiteX5" fmla="*/ 506017 w 884635"/>
                <a:gd name="connsiteY5" fmla="*/ 413807 h 1308363"/>
                <a:gd name="connsiteX6" fmla="*/ 272654 w 884635"/>
                <a:gd name="connsiteY6" fmla="*/ 5819 h 1308363"/>
                <a:gd name="connsiteX7" fmla="*/ 52785 w 884635"/>
                <a:gd name="connsiteY7" fmla="*/ 1056744 h 1308363"/>
                <a:gd name="connsiteX0" fmla="*/ 52785 w 687786"/>
                <a:gd name="connsiteY0" fmla="*/ 1056744 h 1308363"/>
                <a:gd name="connsiteX1" fmla="*/ 428229 w 687786"/>
                <a:gd name="connsiteY1" fmla="*/ 1308363 h 1308363"/>
                <a:gd name="connsiteX2" fmla="*/ 319350 w 687786"/>
                <a:gd name="connsiteY2" fmla="*/ 802745 h 1308363"/>
                <a:gd name="connsiteX3" fmla="*/ 363442 w 687786"/>
                <a:gd name="connsiteY3" fmla="*/ 722666 h 1308363"/>
                <a:gd name="connsiteX4" fmla="*/ 687785 w 687786"/>
                <a:gd name="connsiteY4" fmla="*/ 440794 h 1308363"/>
                <a:gd name="connsiteX5" fmla="*/ 506017 w 687786"/>
                <a:gd name="connsiteY5" fmla="*/ 413807 h 1308363"/>
                <a:gd name="connsiteX6" fmla="*/ 272654 w 687786"/>
                <a:gd name="connsiteY6" fmla="*/ 5819 h 1308363"/>
                <a:gd name="connsiteX7" fmla="*/ 52785 w 687786"/>
                <a:gd name="connsiteY7" fmla="*/ 1056744 h 1308363"/>
                <a:gd name="connsiteX0" fmla="*/ 52785 w 506017"/>
                <a:gd name="connsiteY0" fmla="*/ 1056744 h 1308363"/>
                <a:gd name="connsiteX1" fmla="*/ 428229 w 506017"/>
                <a:gd name="connsiteY1" fmla="*/ 1308363 h 1308363"/>
                <a:gd name="connsiteX2" fmla="*/ 319350 w 506017"/>
                <a:gd name="connsiteY2" fmla="*/ 802745 h 1308363"/>
                <a:gd name="connsiteX3" fmla="*/ 363442 w 506017"/>
                <a:gd name="connsiteY3" fmla="*/ 722666 h 1308363"/>
                <a:gd name="connsiteX4" fmla="*/ 444563 w 506017"/>
                <a:gd name="connsiteY4" fmla="*/ 658235 h 1308363"/>
                <a:gd name="connsiteX5" fmla="*/ 506017 w 506017"/>
                <a:gd name="connsiteY5" fmla="*/ 413807 h 1308363"/>
                <a:gd name="connsiteX6" fmla="*/ 272654 w 506017"/>
                <a:gd name="connsiteY6" fmla="*/ 5819 h 1308363"/>
                <a:gd name="connsiteX7" fmla="*/ 52785 w 506017"/>
                <a:gd name="connsiteY7" fmla="*/ 1056744 h 1308363"/>
                <a:gd name="connsiteX0" fmla="*/ 52785 w 483596"/>
                <a:gd name="connsiteY0" fmla="*/ 1056744 h 1308363"/>
                <a:gd name="connsiteX1" fmla="*/ 428229 w 483596"/>
                <a:gd name="connsiteY1" fmla="*/ 1308363 h 1308363"/>
                <a:gd name="connsiteX2" fmla="*/ 319350 w 483596"/>
                <a:gd name="connsiteY2" fmla="*/ 802745 h 1308363"/>
                <a:gd name="connsiteX3" fmla="*/ 363442 w 483596"/>
                <a:gd name="connsiteY3" fmla="*/ 722666 h 1308363"/>
                <a:gd name="connsiteX4" fmla="*/ 444563 w 483596"/>
                <a:gd name="connsiteY4" fmla="*/ 658235 h 1308363"/>
                <a:gd name="connsiteX5" fmla="*/ 272654 w 483596"/>
                <a:gd name="connsiteY5" fmla="*/ 5819 h 1308363"/>
                <a:gd name="connsiteX6" fmla="*/ 52785 w 483596"/>
                <a:gd name="connsiteY6" fmla="*/ 1056744 h 1308363"/>
                <a:gd name="connsiteX0" fmla="*/ 52785 w 483596"/>
                <a:gd name="connsiteY0" fmla="*/ 1056744 h 1308363"/>
                <a:gd name="connsiteX1" fmla="*/ 428229 w 483596"/>
                <a:gd name="connsiteY1" fmla="*/ 1308363 h 1308363"/>
                <a:gd name="connsiteX2" fmla="*/ 319350 w 483596"/>
                <a:gd name="connsiteY2" fmla="*/ 802745 h 1308363"/>
                <a:gd name="connsiteX3" fmla="*/ 363442 w 483596"/>
                <a:gd name="connsiteY3" fmla="*/ 722666 h 1308363"/>
                <a:gd name="connsiteX4" fmla="*/ 272654 w 483596"/>
                <a:gd name="connsiteY4" fmla="*/ 5819 h 1308363"/>
                <a:gd name="connsiteX5" fmla="*/ 52785 w 483596"/>
                <a:gd name="connsiteY5" fmla="*/ 1056744 h 1308363"/>
                <a:gd name="connsiteX0" fmla="*/ 52785 w 483596"/>
                <a:gd name="connsiteY0" fmla="*/ 1056744 h 1308363"/>
                <a:gd name="connsiteX1" fmla="*/ 428229 w 483596"/>
                <a:gd name="connsiteY1" fmla="*/ 1308363 h 1308363"/>
                <a:gd name="connsiteX2" fmla="*/ 319350 w 483596"/>
                <a:gd name="connsiteY2" fmla="*/ 802745 h 1308363"/>
                <a:gd name="connsiteX3" fmla="*/ 272654 w 483596"/>
                <a:gd name="connsiteY3" fmla="*/ 5819 h 1308363"/>
                <a:gd name="connsiteX4" fmla="*/ 52785 w 483596"/>
                <a:gd name="connsiteY4" fmla="*/ 1056744 h 1308363"/>
                <a:gd name="connsiteX0" fmla="*/ 52785 w 465996"/>
                <a:gd name="connsiteY0" fmla="*/ 1056744 h 1267591"/>
                <a:gd name="connsiteX1" fmla="*/ 408686 w 465996"/>
                <a:gd name="connsiteY1" fmla="*/ 1267591 h 1267591"/>
                <a:gd name="connsiteX2" fmla="*/ 319350 w 465996"/>
                <a:gd name="connsiteY2" fmla="*/ 802745 h 1267591"/>
                <a:gd name="connsiteX3" fmla="*/ 272654 w 465996"/>
                <a:gd name="connsiteY3" fmla="*/ 5819 h 1267591"/>
                <a:gd name="connsiteX4" fmla="*/ 52785 w 465996"/>
                <a:gd name="connsiteY4" fmla="*/ 1056744 h 1267591"/>
                <a:gd name="connsiteX0" fmla="*/ 52785 w 319351"/>
                <a:gd name="connsiteY0" fmla="*/ 1056744 h 1098443"/>
                <a:gd name="connsiteX1" fmla="*/ 319350 w 319351"/>
                <a:gd name="connsiteY1" fmla="*/ 802745 h 1098443"/>
                <a:gd name="connsiteX2" fmla="*/ 272654 w 319351"/>
                <a:gd name="connsiteY2" fmla="*/ 5819 h 1098443"/>
                <a:gd name="connsiteX3" fmla="*/ 52785 w 319351"/>
                <a:gd name="connsiteY3" fmla="*/ 1056744 h 1098443"/>
              </a:gdLst>
              <a:ahLst/>
              <a:cxnLst>
                <a:cxn ang="0">
                  <a:pos x="connsiteX0" y="connsiteY0"/>
                </a:cxn>
                <a:cxn ang="0">
                  <a:pos x="connsiteX1" y="connsiteY1"/>
                </a:cxn>
                <a:cxn ang="0">
                  <a:pos x="connsiteX2" y="connsiteY2"/>
                </a:cxn>
                <a:cxn ang="0">
                  <a:pos x="connsiteX3" y="connsiteY3"/>
                </a:cxn>
              </a:cxnLst>
              <a:rect l="l" t="t" r="r" b="b"/>
              <a:pathLst>
                <a:path w="319351" h="1098443">
                  <a:moveTo>
                    <a:pt x="52785" y="1056744"/>
                  </a:moveTo>
                  <a:cubicBezTo>
                    <a:pt x="60568" y="1189565"/>
                    <a:pt x="282705" y="977899"/>
                    <a:pt x="319350" y="802745"/>
                  </a:cubicBezTo>
                  <a:lnTo>
                    <a:pt x="272654" y="5819"/>
                  </a:lnTo>
                  <a:cubicBezTo>
                    <a:pt x="-179254" y="-74085"/>
                    <a:pt x="71305" y="688972"/>
                    <a:pt x="52785" y="1056744"/>
                  </a:cubicBezTo>
                  <a:close/>
                </a:path>
              </a:pathLst>
            </a:custGeom>
            <a:solidFill>
              <a:srgbClr val="007A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B8C55B9-FE4E-4DD2-9298-32B159588D33}"/>
                </a:ext>
              </a:extLst>
            </p:cNvPr>
            <p:cNvGrpSpPr/>
            <p:nvPr/>
          </p:nvGrpSpPr>
          <p:grpSpPr>
            <a:xfrm>
              <a:off x="6700148" y="2620988"/>
              <a:ext cx="1676327" cy="1335172"/>
              <a:chOff x="1879450" y="299358"/>
              <a:chExt cx="4586287" cy="3809999"/>
            </a:xfrm>
          </p:grpSpPr>
          <p:sp>
            <p:nvSpPr>
              <p:cNvPr id="30" name="Oval 29">
                <a:extLst>
                  <a:ext uri="{FF2B5EF4-FFF2-40B4-BE49-F238E27FC236}">
                    <a16:creationId xmlns:a16="http://schemas.microsoft.com/office/drawing/2014/main" id="{1F1AA986-7776-4ED4-B13A-C161BEACEB2E}"/>
                  </a:ext>
                </a:extLst>
              </p:cNvPr>
              <p:cNvSpPr/>
              <p:nvPr/>
            </p:nvSpPr>
            <p:spPr>
              <a:xfrm>
                <a:off x="2643799" y="1115390"/>
                <a:ext cx="2975951" cy="2761286"/>
              </a:xfrm>
              <a:prstGeom prst="ellipse">
                <a:avLst/>
              </a:prstGeom>
              <a:gradFill flip="none" rotWithShape="1">
                <a:gsLst>
                  <a:gs pos="0">
                    <a:srgbClr val="FFFFCC"/>
                  </a:gs>
                  <a:gs pos="100000">
                    <a:srgbClr val="FEB200"/>
                  </a:gs>
                  <a:gs pos="100000">
                    <a:srgbClr val="FC8702"/>
                  </a:gs>
                </a:gsLst>
                <a:path path="shap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237">
                <a:extLst>
                  <a:ext uri="{FF2B5EF4-FFF2-40B4-BE49-F238E27FC236}">
                    <a16:creationId xmlns:a16="http://schemas.microsoft.com/office/drawing/2014/main" id="{CB54FD4B-2BE1-4338-A406-BE5FC18AA8D3}"/>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8000">
                    <a:srgbClr val="F5C209"/>
                  </a:gs>
                  <a:gs pos="75000">
                    <a:srgbClr val="FE7500"/>
                  </a:gs>
                </a:gsLst>
                <a:path path="circle">
                  <a:fillToRect l="50000" t="50000" r="50000" b="50000"/>
                </a:path>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238">
                <a:extLst>
                  <a:ext uri="{FF2B5EF4-FFF2-40B4-BE49-F238E27FC236}">
                    <a16:creationId xmlns:a16="http://schemas.microsoft.com/office/drawing/2014/main" id="{323C72B0-18CF-4F89-A2A3-70CBDFE1C921}"/>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9">
                <a:extLst>
                  <a:ext uri="{FF2B5EF4-FFF2-40B4-BE49-F238E27FC236}">
                    <a16:creationId xmlns:a16="http://schemas.microsoft.com/office/drawing/2014/main" id="{73007848-4F99-426D-AF01-0BE847FD986E}"/>
                  </a:ext>
                </a:extLst>
              </p:cNvPr>
              <p:cNvSpPr/>
              <p:nvPr/>
            </p:nvSpPr>
            <p:spPr>
              <a:xfrm>
                <a:off x="4158915" y="1803149"/>
                <a:ext cx="1279417" cy="86807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ysClr val="windowText" lastClr="000000"/>
                  </a:gs>
                  <a:gs pos="66000">
                    <a:sysClr val="windowText" lastClr="000000"/>
                  </a:gs>
                  <a:gs pos="56000">
                    <a:srgbClr val="525F79"/>
                  </a:gs>
                </a:gsLst>
                <a:lin ang="192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9">
                <a:extLst>
                  <a:ext uri="{FF2B5EF4-FFF2-40B4-BE49-F238E27FC236}">
                    <a16:creationId xmlns:a16="http://schemas.microsoft.com/office/drawing/2014/main" id="{430ACA97-9020-46B1-BFEC-C86817452A15}"/>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ysClr val="windowText" lastClr="000000"/>
                  </a:gs>
                  <a:gs pos="66000">
                    <a:sysClr val="windowText" lastClr="000000"/>
                  </a:gs>
                  <a:gs pos="56000">
                    <a:srgbClr val="525F79"/>
                  </a:gs>
                </a:gsLst>
                <a:lin ang="13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241">
                <a:extLst>
                  <a:ext uri="{FF2B5EF4-FFF2-40B4-BE49-F238E27FC236}">
                    <a16:creationId xmlns:a16="http://schemas.microsoft.com/office/drawing/2014/main" id="{8DA2A576-41D2-4620-B326-35845FD78FFD}"/>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ysClr val="window" lastClr="FFFFFF"/>
                  </a:gs>
                  <a:gs pos="65000">
                    <a:srgbClr val="2C2C2C"/>
                  </a:gs>
                </a:gsLst>
                <a:lin ang="16800000" scaled="0"/>
                <a:tileRect/>
              </a:gra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219">
              <a:extLst>
                <a:ext uri="{FF2B5EF4-FFF2-40B4-BE49-F238E27FC236}">
                  <a16:creationId xmlns:a16="http://schemas.microsoft.com/office/drawing/2014/main" id="{93711F59-D172-4932-A6E0-D7715E90558C}"/>
                </a:ext>
              </a:extLst>
            </p:cNvPr>
            <p:cNvSpPr/>
            <p:nvPr/>
          </p:nvSpPr>
          <p:spPr>
            <a:xfrm>
              <a:off x="7776104" y="4002888"/>
              <a:ext cx="120981" cy="242834"/>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220">
              <a:extLst>
                <a:ext uri="{FF2B5EF4-FFF2-40B4-BE49-F238E27FC236}">
                  <a16:creationId xmlns:a16="http://schemas.microsoft.com/office/drawing/2014/main" id="{61E6B125-4942-4CB5-A888-5FB794EF6434}"/>
                </a:ext>
              </a:extLst>
            </p:cNvPr>
            <p:cNvSpPr/>
            <p:nvPr/>
          </p:nvSpPr>
          <p:spPr>
            <a:xfrm rot="8035865" flipH="1" flipV="1">
              <a:off x="7416454" y="3950318"/>
              <a:ext cx="613998" cy="426894"/>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160382 w 1687662"/>
                <a:gd name="connsiteY9" fmla="*/ 102987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701129 h 1252968"/>
                <a:gd name="connsiteX1" fmla="*/ 959794 w 1687662"/>
                <a:gd name="connsiteY1" fmla="*/ 410617 h 1252968"/>
                <a:gd name="connsiteX2" fmla="*/ 855019 w 1687662"/>
                <a:gd name="connsiteY2" fmla="*/ 203449 h 1252968"/>
                <a:gd name="connsiteX3" fmla="*/ 842319 w 1687662"/>
                <a:gd name="connsiteY3" fmla="*/ 33586 h 1252968"/>
                <a:gd name="connsiteX4" fmla="*/ 681981 w 1687662"/>
                <a:gd name="connsiteY4" fmla="*/ 57398 h 1252968"/>
                <a:gd name="connsiteX5" fmla="*/ 689918 w 1687662"/>
                <a:gd name="connsiteY5" fmla="*/ 222498 h 1252968"/>
                <a:gd name="connsiteX6" fmla="*/ 632768 w 1687662"/>
                <a:gd name="connsiteY6" fmla="*/ 373311 h 1252968"/>
                <a:gd name="connsiteX7" fmla="*/ 678011 w 1687662"/>
                <a:gd name="connsiteY7" fmla="*/ 224085 h 1252968"/>
                <a:gd name="connsiteX8" fmla="*/ 313189 w 1687662"/>
                <a:gd name="connsiteY8" fmla="*/ 1980 h 1252968"/>
                <a:gd name="connsiteX9" fmla="*/ 160382 w 1687662"/>
                <a:gd name="connsiteY9" fmla="*/ 112180 h 1252968"/>
                <a:gd name="connsiteX10" fmla="*/ 407343 w 1687662"/>
                <a:gd name="connsiteY10" fmla="*/ 247898 h 1252968"/>
                <a:gd name="connsiteX11" fmla="*/ 450206 w 1687662"/>
                <a:gd name="connsiteY11" fmla="*/ 274092 h 1252968"/>
                <a:gd name="connsiteX12" fmla="*/ 348606 w 1687662"/>
                <a:gd name="connsiteY12" fmla="*/ 444748 h 1252968"/>
                <a:gd name="connsiteX13" fmla="*/ 456555 w 1687662"/>
                <a:gd name="connsiteY13" fmla="*/ 274092 h 1252968"/>
                <a:gd name="connsiteX14" fmla="*/ 152550 w 1687662"/>
                <a:gd name="connsiteY14" fmla="*/ 179635 h 1252968"/>
                <a:gd name="connsiteX15" fmla="*/ 69206 w 1687662"/>
                <a:gd name="connsiteY15" fmla="*/ 298698 h 1252968"/>
                <a:gd name="connsiteX16" fmla="*/ 299394 w 1687662"/>
                <a:gd name="connsiteY16" fmla="*/ 437604 h 1252968"/>
                <a:gd name="connsiteX17" fmla="*/ 59681 w 1687662"/>
                <a:gd name="connsiteY17" fmla="*/ 408235 h 1252968"/>
                <a:gd name="connsiteX18" fmla="*/ 45394 w 1687662"/>
                <a:gd name="connsiteY18" fmla="*/ 533648 h 1252968"/>
                <a:gd name="connsiteX19" fmla="*/ 291456 w 1687662"/>
                <a:gd name="connsiteY19" fmla="*/ 644773 h 1252968"/>
                <a:gd name="connsiteX20" fmla="*/ 379562 w 1687662"/>
                <a:gd name="connsiteY20" fmla="*/ 708273 h 1252968"/>
                <a:gd name="connsiteX21" fmla="*/ 689918 w 1687662"/>
                <a:gd name="connsiteY21" fmla="*/ 805905 h 1252968"/>
                <a:gd name="connsiteX22" fmla="*/ 841525 w 1687662"/>
                <a:gd name="connsiteY22" fmla="*/ 511423 h 1252968"/>
                <a:gd name="connsiteX23" fmla="*/ 676425 w 1687662"/>
                <a:gd name="connsiteY23" fmla="*/ 807491 h 1252968"/>
                <a:gd name="connsiteX24" fmla="*/ 1166963 w 1687662"/>
                <a:gd name="connsiteY24" fmla="*/ 1252786 h 1252968"/>
                <a:gd name="connsiteX25" fmla="*/ 1259831 w 1687662"/>
                <a:gd name="connsiteY25" fmla="*/ 1225798 h 1252968"/>
                <a:gd name="connsiteX26" fmla="*/ 1108226 w 1687662"/>
                <a:gd name="connsiteY26" fmla="*/ 1098005 h 1252968"/>
                <a:gd name="connsiteX27" fmla="*/ 1121720 w 1687662"/>
                <a:gd name="connsiteY27" fmla="*/ 1178965 h 1252968"/>
                <a:gd name="connsiteX28" fmla="*/ 1147912 w 1687662"/>
                <a:gd name="connsiteY28" fmla="*/ 1052761 h 1252968"/>
                <a:gd name="connsiteX29" fmla="*/ 1321744 w 1687662"/>
                <a:gd name="connsiteY29" fmla="*/ 1127374 h 1252968"/>
                <a:gd name="connsiteX30" fmla="*/ 1263800 w 1687662"/>
                <a:gd name="connsiteY30" fmla="*/ 921791 h 1252968"/>
                <a:gd name="connsiteX31" fmla="*/ 1453506 w 1687662"/>
                <a:gd name="connsiteY31" fmla="*/ 952748 h 1252968"/>
                <a:gd name="connsiteX32" fmla="*/ 1555106 w 1687662"/>
                <a:gd name="connsiteY32" fmla="*/ 959099 h 1252968"/>
                <a:gd name="connsiteX33" fmla="*/ 1447157 w 1687662"/>
                <a:gd name="connsiteY33" fmla="*/ 758280 h 1252968"/>
                <a:gd name="connsiteX34" fmla="*/ 1629718 w 1687662"/>
                <a:gd name="connsiteY34" fmla="*/ 716211 h 1252968"/>
                <a:gd name="connsiteX35" fmla="*/ 1687662 w 1687662"/>
                <a:gd name="connsiteY35" fmla="*/ 701129 h 1252968"/>
                <a:gd name="connsiteX0" fmla="*/ 1687662 w 1687662"/>
                <a:gd name="connsiteY0" fmla="*/ 701129 h 1252968"/>
                <a:gd name="connsiteX1" fmla="*/ 959794 w 1687662"/>
                <a:gd name="connsiteY1" fmla="*/ 410617 h 1252968"/>
                <a:gd name="connsiteX2" fmla="*/ 855019 w 1687662"/>
                <a:gd name="connsiteY2" fmla="*/ 203449 h 1252968"/>
                <a:gd name="connsiteX3" fmla="*/ 842319 w 1687662"/>
                <a:gd name="connsiteY3" fmla="*/ 33586 h 1252968"/>
                <a:gd name="connsiteX4" fmla="*/ 681981 w 1687662"/>
                <a:gd name="connsiteY4" fmla="*/ 57398 h 1252968"/>
                <a:gd name="connsiteX5" fmla="*/ 689918 w 1687662"/>
                <a:gd name="connsiteY5" fmla="*/ 222498 h 1252968"/>
                <a:gd name="connsiteX6" fmla="*/ 632768 w 1687662"/>
                <a:gd name="connsiteY6" fmla="*/ 373311 h 1252968"/>
                <a:gd name="connsiteX7" fmla="*/ 678011 w 1687662"/>
                <a:gd name="connsiteY7" fmla="*/ 224085 h 1252968"/>
                <a:gd name="connsiteX8" fmla="*/ 313189 w 1687662"/>
                <a:gd name="connsiteY8" fmla="*/ 1980 h 1252968"/>
                <a:gd name="connsiteX9" fmla="*/ 160382 w 1687662"/>
                <a:gd name="connsiteY9" fmla="*/ 112180 h 1252968"/>
                <a:gd name="connsiteX10" fmla="*/ 407343 w 1687662"/>
                <a:gd name="connsiteY10" fmla="*/ 247898 h 1252968"/>
                <a:gd name="connsiteX11" fmla="*/ 450206 w 1687662"/>
                <a:gd name="connsiteY11" fmla="*/ 274092 h 1252968"/>
                <a:gd name="connsiteX12" fmla="*/ 348606 w 1687662"/>
                <a:gd name="connsiteY12" fmla="*/ 444748 h 1252968"/>
                <a:gd name="connsiteX13" fmla="*/ 456555 w 1687662"/>
                <a:gd name="connsiteY13" fmla="*/ 274092 h 1252968"/>
                <a:gd name="connsiteX14" fmla="*/ 152550 w 1687662"/>
                <a:gd name="connsiteY14" fmla="*/ 179635 h 1252968"/>
                <a:gd name="connsiteX15" fmla="*/ 69206 w 1687662"/>
                <a:gd name="connsiteY15" fmla="*/ 298698 h 1252968"/>
                <a:gd name="connsiteX16" fmla="*/ 299394 w 1687662"/>
                <a:gd name="connsiteY16" fmla="*/ 437604 h 1252968"/>
                <a:gd name="connsiteX17" fmla="*/ 59681 w 1687662"/>
                <a:gd name="connsiteY17" fmla="*/ 408235 h 1252968"/>
                <a:gd name="connsiteX18" fmla="*/ 45394 w 1687662"/>
                <a:gd name="connsiteY18" fmla="*/ 533648 h 1252968"/>
                <a:gd name="connsiteX19" fmla="*/ 291456 w 1687662"/>
                <a:gd name="connsiteY19" fmla="*/ 644773 h 1252968"/>
                <a:gd name="connsiteX20" fmla="*/ 379562 w 1687662"/>
                <a:gd name="connsiteY20" fmla="*/ 708273 h 1252968"/>
                <a:gd name="connsiteX21" fmla="*/ 689918 w 1687662"/>
                <a:gd name="connsiteY21" fmla="*/ 805905 h 1252968"/>
                <a:gd name="connsiteX22" fmla="*/ 841525 w 1687662"/>
                <a:gd name="connsiteY22" fmla="*/ 511423 h 1252968"/>
                <a:gd name="connsiteX23" fmla="*/ 676425 w 1687662"/>
                <a:gd name="connsiteY23" fmla="*/ 807491 h 1252968"/>
                <a:gd name="connsiteX24" fmla="*/ 1166963 w 1687662"/>
                <a:gd name="connsiteY24" fmla="*/ 1252786 h 1252968"/>
                <a:gd name="connsiteX25" fmla="*/ 1259831 w 1687662"/>
                <a:gd name="connsiteY25" fmla="*/ 1225798 h 1252968"/>
                <a:gd name="connsiteX26" fmla="*/ 1108226 w 1687662"/>
                <a:gd name="connsiteY26" fmla="*/ 1098005 h 1252968"/>
                <a:gd name="connsiteX27" fmla="*/ 1121720 w 1687662"/>
                <a:gd name="connsiteY27" fmla="*/ 1178965 h 1252968"/>
                <a:gd name="connsiteX28" fmla="*/ 1147912 w 1687662"/>
                <a:gd name="connsiteY28" fmla="*/ 1052761 h 1252968"/>
                <a:gd name="connsiteX29" fmla="*/ 1321744 w 1687662"/>
                <a:gd name="connsiteY29" fmla="*/ 1127374 h 1252968"/>
                <a:gd name="connsiteX30" fmla="*/ 1263800 w 1687662"/>
                <a:gd name="connsiteY30" fmla="*/ 921791 h 1252968"/>
                <a:gd name="connsiteX31" fmla="*/ 1453506 w 1687662"/>
                <a:gd name="connsiteY31" fmla="*/ 952748 h 1252968"/>
                <a:gd name="connsiteX32" fmla="*/ 1555106 w 1687662"/>
                <a:gd name="connsiteY32" fmla="*/ 959099 h 1252968"/>
                <a:gd name="connsiteX33" fmla="*/ 1447157 w 1687662"/>
                <a:gd name="connsiteY33" fmla="*/ 758280 h 1252968"/>
                <a:gd name="connsiteX34" fmla="*/ 1629718 w 1687662"/>
                <a:gd name="connsiteY34" fmla="*/ 716211 h 1252968"/>
                <a:gd name="connsiteX35" fmla="*/ 1687662 w 1687662"/>
                <a:gd name="connsiteY35" fmla="*/ 701129 h 1252968"/>
                <a:gd name="connsiteX0" fmla="*/ 1687662 w 1687662"/>
                <a:gd name="connsiteY0" fmla="*/ 701129 h 1252968"/>
                <a:gd name="connsiteX1" fmla="*/ 959794 w 1687662"/>
                <a:gd name="connsiteY1" fmla="*/ 410617 h 1252968"/>
                <a:gd name="connsiteX2" fmla="*/ 855019 w 1687662"/>
                <a:gd name="connsiteY2" fmla="*/ 203449 h 1252968"/>
                <a:gd name="connsiteX3" fmla="*/ 842319 w 1687662"/>
                <a:gd name="connsiteY3" fmla="*/ 33586 h 1252968"/>
                <a:gd name="connsiteX4" fmla="*/ 681981 w 1687662"/>
                <a:gd name="connsiteY4" fmla="*/ 57398 h 1252968"/>
                <a:gd name="connsiteX5" fmla="*/ 689918 w 1687662"/>
                <a:gd name="connsiteY5" fmla="*/ 222498 h 1252968"/>
                <a:gd name="connsiteX6" fmla="*/ 632768 w 1687662"/>
                <a:gd name="connsiteY6" fmla="*/ 373311 h 1252968"/>
                <a:gd name="connsiteX7" fmla="*/ 678011 w 1687662"/>
                <a:gd name="connsiteY7" fmla="*/ 224085 h 1252968"/>
                <a:gd name="connsiteX8" fmla="*/ 313189 w 1687662"/>
                <a:gd name="connsiteY8" fmla="*/ 1980 h 1252968"/>
                <a:gd name="connsiteX9" fmla="*/ 160382 w 1687662"/>
                <a:gd name="connsiteY9" fmla="*/ 112180 h 1252968"/>
                <a:gd name="connsiteX10" fmla="*/ 407343 w 1687662"/>
                <a:gd name="connsiteY10" fmla="*/ 247898 h 1252968"/>
                <a:gd name="connsiteX11" fmla="*/ 450206 w 1687662"/>
                <a:gd name="connsiteY11" fmla="*/ 274092 h 1252968"/>
                <a:gd name="connsiteX12" fmla="*/ 348606 w 1687662"/>
                <a:gd name="connsiteY12" fmla="*/ 444748 h 1252968"/>
                <a:gd name="connsiteX13" fmla="*/ 456555 w 1687662"/>
                <a:gd name="connsiteY13" fmla="*/ 274092 h 1252968"/>
                <a:gd name="connsiteX14" fmla="*/ 119933 w 1687662"/>
                <a:gd name="connsiteY14" fmla="*/ 234579 h 1252968"/>
                <a:gd name="connsiteX15" fmla="*/ 69206 w 1687662"/>
                <a:gd name="connsiteY15" fmla="*/ 298698 h 1252968"/>
                <a:gd name="connsiteX16" fmla="*/ 299394 w 1687662"/>
                <a:gd name="connsiteY16" fmla="*/ 437604 h 1252968"/>
                <a:gd name="connsiteX17" fmla="*/ 59681 w 1687662"/>
                <a:gd name="connsiteY17" fmla="*/ 408235 h 1252968"/>
                <a:gd name="connsiteX18" fmla="*/ 45394 w 1687662"/>
                <a:gd name="connsiteY18" fmla="*/ 533648 h 1252968"/>
                <a:gd name="connsiteX19" fmla="*/ 291456 w 1687662"/>
                <a:gd name="connsiteY19" fmla="*/ 644773 h 1252968"/>
                <a:gd name="connsiteX20" fmla="*/ 379562 w 1687662"/>
                <a:gd name="connsiteY20" fmla="*/ 708273 h 1252968"/>
                <a:gd name="connsiteX21" fmla="*/ 689918 w 1687662"/>
                <a:gd name="connsiteY21" fmla="*/ 805905 h 1252968"/>
                <a:gd name="connsiteX22" fmla="*/ 841525 w 1687662"/>
                <a:gd name="connsiteY22" fmla="*/ 511423 h 1252968"/>
                <a:gd name="connsiteX23" fmla="*/ 676425 w 1687662"/>
                <a:gd name="connsiteY23" fmla="*/ 807491 h 1252968"/>
                <a:gd name="connsiteX24" fmla="*/ 1166963 w 1687662"/>
                <a:gd name="connsiteY24" fmla="*/ 1252786 h 1252968"/>
                <a:gd name="connsiteX25" fmla="*/ 1259831 w 1687662"/>
                <a:gd name="connsiteY25" fmla="*/ 1225798 h 1252968"/>
                <a:gd name="connsiteX26" fmla="*/ 1108226 w 1687662"/>
                <a:gd name="connsiteY26" fmla="*/ 1098005 h 1252968"/>
                <a:gd name="connsiteX27" fmla="*/ 1121720 w 1687662"/>
                <a:gd name="connsiteY27" fmla="*/ 1178965 h 1252968"/>
                <a:gd name="connsiteX28" fmla="*/ 1147912 w 1687662"/>
                <a:gd name="connsiteY28" fmla="*/ 1052761 h 1252968"/>
                <a:gd name="connsiteX29" fmla="*/ 1321744 w 1687662"/>
                <a:gd name="connsiteY29" fmla="*/ 1127374 h 1252968"/>
                <a:gd name="connsiteX30" fmla="*/ 1263800 w 1687662"/>
                <a:gd name="connsiteY30" fmla="*/ 921791 h 1252968"/>
                <a:gd name="connsiteX31" fmla="*/ 1453506 w 1687662"/>
                <a:gd name="connsiteY31" fmla="*/ 952748 h 1252968"/>
                <a:gd name="connsiteX32" fmla="*/ 1555106 w 1687662"/>
                <a:gd name="connsiteY32" fmla="*/ 959099 h 1252968"/>
                <a:gd name="connsiteX33" fmla="*/ 1447157 w 1687662"/>
                <a:gd name="connsiteY33" fmla="*/ 758280 h 1252968"/>
                <a:gd name="connsiteX34" fmla="*/ 1629718 w 1687662"/>
                <a:gd name="connsiteY34" fmla="*/ 716211 h 1252968"/>
                <a:gd name="connsiteX35" fmla="*/ 1687662 w 1687662"/>
                <a:gd name="connsiteY35" fmla="*/ 701129 h 1252968"/>
                <a:gd name="connsiteX0" fmla="*/ 1687662 w 1687662"/>
                <a:gd name="connsiteY0" fmla="*/ 701129 h 1252968"/>
                <a:gd name="connsiteX1" fmla="*/ 959794 w 1687662"/>
                <a:gd name="connsiteY1" fmla="*/ 410617 h 1252968"/>
                <a:gd name="connsiteX2" fmla="*/ 855019 w 1687662"/>
                <a:gd name="connsiteY2" fmla="*/ 203449 h 1252968"/>
                <a:gd name="connsiteX3" fmla="*/ 842319 w 1687662"/>
                <a:gd name="connsiteY3" fmla="*/ 33586 h 1252968"/>
                <a:gd name="connsiteX4" fmla="*/ 681981 w 1687662"/>
                <a:gd name="connsiteY4" fmla="*/ 57398 h 1252968"/>
                <a:gd name="connsiteX5" fmla="*/ 689918 w 1687662"/>
                <a:gd name="connsiteY5" fmla="*/ 222498 h 1252968"/>
                <a:gd name="connsiteX6" fmla="*/ 632768 w 1687662"/>
                <a:gd name="connsiteY6" fmla="*/ 373311 h 1252968"/>
                <a:gd name="connsiteX7" fmla="*/ 678011 w 1687662"/>
                <a:gd name="connsiteY7" fmla="*/ 224085 h 1252968"/>
                <a:gd name="connsiteX8" fmla="*/ 313189 w 1687662"/>
                <a:gd name="connsiteY8" fmla="*/ 1980 h 1252968"/>
                <a:gd name="connsiteX9" fmla="*/ 160382 w 1687662"/>
                <a:gd name="connsiteY9" fmla="*/ 112180 h 1252968"/>
                <a:gd name="connsiteX10" fmla="*/ 407343 w 1687662"/>
                <a:gd name="connsiteY10" fmla="*/ 247898 h 1252968"/>
                <a:gd name="connsiteX11" fmla="*/ 450206 w 1687662"/>
                <a:gd name="connsiteY11" fmla="*/ 274092 h 1252968"/>
                <a:gd name="connsiteX12" fmla="*/ 348606 w 1687662"/>
                <a:gd name="connsiteY12" fmla="*/ 444748 h 1252968"/>
                <a:gd name="connsiteX13" fmla="*/ 456555 w 1687662"/>
                <a:gd name="connsiteY13" fmla="*/ 274092 h 1252968"/>
                <a:gd name="connsiteX14" fmla="*/ 119933 w 1687662"/>
                <a:gd name="connsiteY14" fmla="*/ 234579 h 1252968"/>
                <a:gd name="connsiteX15" fmla="*/ 27146 w 1687662"/>
                <a:gd name="connsiteY15" fmla="*/ 365375 h 1252968"/>
                <a:gd name="connsiteX16" fmla="*/ 299394 w 1687662"/>
                <a:gd name="connsiteY16" fmla="*/ 437604 h 1252968"/>
                <a:gd name="connsiteX17" fmla="*/ 59681 w 1687662"/>
                <a:gd name="connsiteY17" fmla="*/ 408235 h 1252968"/>
                <a:gd name="connsiteX18" fmla="*/ 45394 w 1687662"/>
                <a:gd name="connsiteY18" fmla="*/ 533648 h 1252968"/>
                <a:gd name="connsiteX19" fmla="*/ 291456 w 1687662"/>
                <a:gd name="connsiteY19" fmla="*/ 644773 h 1252968"/>
                <a:gd name="connsiteX20" fmla="*/ 379562 w 1687662"/>
                <a:gd name="connsiteY20" fmla="*/ 708273 h 1252968"/>
                <a:gd name="connsiteX21" fmla="*/ 689918 w 1687662"/>
                <a:gd name="connsiteY21" fmla="*/ 805905 h 1252968"/>
                <a:gd name="connsiteX22" fmla="*/ 841525 w 1687662"/>
                <a:gd name="connsiteY22" fmla="*/ 511423 h 1252968"/>
                <a:gd name="connsiteX23" fmla="*/ 676425 w 1687662"/>
                <a:gd name="connsiteY23" fmla="*/ 807491 h 1252968"/>
                <a:gd name="connsiteX24" fmla="*/ 1166963 w 1687662"/>
                <a:gd name="connsiteY24" fmla="*/ 1252786 h 1252968"/>
                <a:gd name="connsiteX25" fmla="*/ 1259831 w 1687662"/>
                <a:gd name="connsiteY25" fmla="*/ 1225798 h 1252968"/>
                <a:gd name="connsiteX26" fmla="*/ 1108226 w 1687662"/>
                <a:gd name="connsiteY26" fmla="*/ 1098005 h 1252968"/>
                <a:gd name="connsiteX27" fmla="*/ 1121720 w 1687662"/>
                <a:gd name="connsiteY27" fmla="*/ 1178965 h 1252968"/>
                <a:gd name="connsiteX28" fmla="*/ 1147912 w 1687662"/>
                <a:gd name="connsiteY28" fmla="*/ 1052761 h 1252968"/>
                <a:gd name="connsiteX29" fmla="*/ 1321744 w 1687662"/>
                <a:gd name="connsiteY29" fmla="*/ 1127374 h 1252968"/>
                <a:gd name="connsiteX30" fmla="*/ 1263800 w 1687662"/>
                <a:gd name="connsiteY30" fmla="*/ 921791 h 1252968"/>
                <a:gd name="connsiteX31" fmla="*/ 1453506 w 1687662"/>
                <a:gd name="connsiteY31" fmla="*/ 952748 h 1252968"/>
                <a:gd name="connsiteX32" fmla="*/ 1555106 w 1687662"/>
                <a:gd name="connsiteY32" fmla="*/ 959099 h 1252968"/>
                <a:gd name="connsiteX33" fmla="*/ 1447157 w 1687662"/>
                <a:gd name="connsiteY33" fmla="*/ 758280 h 1252968"/>
                <a:gd name="connsiteX34" fmla="*/ 1629718 w 1687662"/>
                <a:gd name="connsiteY34" fmla="*/ 716211 h 1252968"/>
                <a:gd name="connsiteX35" fmla="*/ 1687662 w 1687662"/>
                <a:gd name="connsiteY35" fmla="*/ 701129 h 1252968"/>
                <a:gd name="connsiteX0" fmla="*/ 1682322 w 1682322"/>
                <a:gd name="connsiteY0" fmla="*/ 701129 h 1252968"/>
                <a:gd name="connsiteX1" fmla="*/ 954454 w 1682322"/>
                <a:gd name="connsiteY1" fmla="*/ 410617 h 1252968"/>
                <a:gd name="connsiteX2" fmla="*/ 849679 w 1682322"/>
                <a:gd name="connsiteY2" fmla="*/ 203449 h 1252968"/>
                <a:gd name="connsiteX3" fmla="*/ 836979 w 1682322"/>
                <a:gd name="connsiteY3" fmla="*/ 33586 h 1252968"/>
                <a:gd name="connsiteX4" fmla="*/ 676641 w 1682322"/>
                <a:gd name="connsiteY4" fmla="*/ 57398 h 1252968"/>
                <a:gd name="connsiteX5" fmla="*/ 684578 w 1682322"/>
                <a:gd name="connsiteY5" fmla="*/ 222498 h 1252968"/>
                <a:gd name="connsiteX6" fmla="*/ 627428 w 1682322"/>
                <a:gd name="connsiteY6" fmla="*/ 373311 h 1252968"/>
                <a:gd name="connsiteX7" fmla="*/ 672671 w 1682322"/>
                <a:gd name="connsiteY7" fmla="*/ 224085 h 1252968"/>
                <a:gd name="connsiteX8" fmla="*/ 307849 w 1682322"/>
                <a:gd name="connsiteY8" fmla="*/ 1980 h 1252968"/>
                <a:gd name="connsiteX9" fmla="*/ 155042 w 1682322"/>
                <a:gd name="connsiteY9" fmla="*/ 112180 h 1252968"/>
                <a:gd name="connsiteX10" fmla="*/ 402003 w 1682322"/>
                <a:gd name="connsiteY10" fmla="*/ 247898 h 1252968"/>
                <a:gd name="connsiteX11" fmla="*/ 444866 w 1682322"/>
                <a:gd name="connsiteY11" fmla="*/ 274092 h 1252968"/>
                <a:gd name="connsiteX12" fmla="*/ 343266 w 1682322"/>
                <a:gd name="connsiteY12" fmla="*/ 444748 h 1252968"/>
                <a:gd name="connsiteX13" fmla="*/ 451215 w 1682322"/>
                <a:gd name="connsiteY13" fmla="*/ 274092 h 1252968"/>
                <a:gd name="connsiteX14" fmla="*/ 114593 w 1682322"/>
                <a:gd name="connsiteY14" fmla="*/ 234579 h 1252968"/>
                <a:gd name="connsiteX15" fmla="*/ 21806 w 1682322"/>
                <a:gd name="connsiteY15" fmla="*/ 365375 h 1252968"/>
                <a:gd name="connsiteX16" fmla="*/ 294054 w 1682322"/>
                <a:gd name="connsiteY16" fmla="*/ 437604 h 1252968"/>
                <a:gd name="connsiteX17" fmla="*/ 68512 w 1682322"/>
                <a:gd name="connsiteY17" fmla="*/ 509532 h 1252968"/>
                <a:gd name="connsiteX18" fmla="*/ 40054 w 1682322"/>
                <a:gd name="connsiteY18" fmla="*/ 533648 h 1252968"/>
                <a:gd name="connsiteX19" fmla="*/ 286116 w 1682322"/>
                <a:gd name="connsiteY19" fmla="*/ 644773 h 1252968"/>
                <a:gd name="connsiteX20" fmla="*/ 374222 w 1682322"/>
                <a:gd name="connsiteY20" fmla="*/ 708273 h 1252968"/>
                <a:gd name="connsiteX21" fmla="*/ 684578 w 1682322"/>
                <a:gd name="connsiteY21" fmla="*/ 805905 h 1252968"/>
                <a:gd name="connsiteX22" fmla="*/ 836185 w 1682322"/>
                <a:gd name="connsiteY22" fmla="*/ 511423 h 1252968"/>
                <a:gd name="connsiteX23" fmla="*/ 671085 w 1682322"/>
                <a:gd name="connsiteY23" fmla="*/ 807491 h 1252968"/>
                <a:gd name="connsiteX24" fmla="*/ 1161623 w 1682322"/>
                <a:gd name="connsiteY24" fmla="*/ 1252786 h 1252968"/>
                <a:gd name="connsiteX25" fmla="*/ 1254491 w 1682322"/>
                <a:gd name="connsiteY25" fmla="*/ 1225798 h 1252968"/>
                <a:gd name="connsiteX26" fmla="*/ 1102886 w 1682322"/>
                <a:gd name="connsiteY26" fmla="*/ 1098005 h 1252968"/>
                <a:gd name="connsiteX27" fmla="*/ 1116380 w 1682322"/>
                <a:gd name="connsiteY27" fmla="*/ 1178965 h 1252968"/>
                <a:gd name="connsiteX28" fmla="*/ 1142572 w 1682322"/>
                <a:gd name="connsiteY28" fmla="*/ 1052761 h 1252968"/>
                <a:gd name="connsiteX29" fmla="*/ 1316404 w 1682322"/>
                <a:gd name="connsiteY29" fmla="*/ 1127374 h 1252968"/>
                <a:gd name="connsiteX30" fmla="*/ 1258460 w 1682322"/>
                <a:gd name="connsiteY30" fmla="*/ 921791 h 1252968"/>
                <a:gd name="connsiteX31" fmla="*/ 1448166 w 1682322"/>
                <a:gd name="connsiteY31" fmla="*/ 952748 h 1252968"/>
                <a:gd name="connsiteX32" fmla="*/ 1549766 w 1682322"/>
                <a:gd name="connsiteY32" fmla="*/ 959099 h 1252968"/>
                <a:gd name="connsiteX33" fmla="*/ 1441817 w 1682322"/>
                <a:gd name="connsiteY33" fmla="*/ 758280 h 1252968"/>
                <a:gd name="connsiteX34" fmla="*/ 1624378 w 1682322"/>
                <a:gd name="connsiteY34" fmla="*/ 716211 h 1252968"/>
                <a:gd name="connsiteX35" fmla="*/ 1682322 w 1682322"/>
                <a:gd name="connsiteY35" fmla="*/ 701129 h 1252968"/>
                <a:gd name="connsiteX0" fmla="*/ 1671660 w 1671660"/>
                <a:gd name="connsiteY0" fmla="*/ 701129 h 1252968"/>
                <a:gd name="connsiteX1" fmla="*/ 943792 w 1671660"/>
                <a:gd name="connsiteY1" fmla="*/ 410617 h 1252968"/>
                <a:gd name="connsiteX2" fmla="*/ 839017 w 1671660"/>
                <a:gd name="connsiteY2" fmla="*/ 203449 h 1252968"/>
                <a:gd name="connsiteX3" fmla="*/ 826317 w 1671660"/>
                <a:gd name="connsiteY3" fmla="*/ 33586 h 1252968"/>
                <a:gd name="connsiteX4" fmla="*/ 665979 w 1671660"/>
                <a:gd name="connsiteY4" fmla="*/ 57398 h 1252968"/>
                <a:gd name="connsiteX5" fmla="*/ 673916 w 1671660"/>
                <a:gd name="connsiteY5" fmla="*/ 222498 h 1252968"/>
                <a:gd name="connsiteX6" fmla="*/ 616766 w 1671660"/>
                <a:gd name="connsiteY6" fmla="*/ 373311 h 1252968"/>
                <a:gd name="connsiteX7" fmla="*/ 662009 w 1671660"/>
                <a:gd name="connsiteY7" fmla="*/ 224085 h 1252968"/>
                <a:gd name="connsiteX8" fmla="*/ 297187 w 1671660"/>
                <a:gd name="connsiteY8" fmla="*/ 1980 h 1252968"/>
                <a:gd name="connsiteX9" fmla="*/ 144380 w 1671660"/>
                <a:gd name="connsiteY9" fmla="*/ 112180 h 1252968"/>
                <a:gd name="connsiteX10" fmla="*/ 391341 w 1671660"/>
                <a:gd name="connsiteY10" fmla="*/ 247898 h 1252968"/>
                <a:gd name="connsiteX11" fmla="*/ 434204 w 1671660"/>
                <a:gd name="connsiteY11" fmla="*/ 274092 h 1252968"/>
                <a:gd name="connsiteX12" fmla="*/ 332604 w 1671660"/>
                <a:gd name="connsiteY12" fmla="*/ 444748 h 1252968"/>
                <a:gd name="connsiteX13" fmla="*/ 440553 w 1671660"/>
                <a:gd name="connsiteY13" fmla="*/ 274092 h 1252968"/>
                <a:gd name="connsiteX14" fmla="*/ 103931 w 1671660"/>
                <a:gd name="connsiteY14" fmla="*/ 234579 h 1252968"/>
                <a:gd name="connsiteX15" fmla="*/ 11144 w 1671660"/>
                <a:gd name="connsiteY15" fmla="*/ 365375 h 1252968"/>
                <a:gd name="connsiteX16" fmla="*/ 283392 w 1671660"/>
                <a:gd name="connsiteY16" fmla="*/ 437604 h 1252968"/>
                <a:gd name="connsiteX17" fmla="*/ 57850 w 1671660"/>
                <a:gd name="connsiteY17" fmla="*/ 509532 h 1252968"/>
                <a:gd name="connsiteX18" fmla="*/ 46718 w 1671660"/>
                <a:gd name="connsiteY18" fmla="*/ 723508 h 1252968"/>
                <a:gd name="connsiteX19" fmla="*/ 275454 w 1671660"/>
                <a:gd name="connsiteY19" fmla="*/ 644773 h 1252968"/>
                <a:gd name="connsiteX20" fmla="*/ 363560 w 1671660"/>
                <a:gd name="connsiteY20" fmla="*/ 708273 h 1252968"/>
                <a:gd name="connsiteX21" fmla="*/ 673916 w 1671660"/>
                <a:gd name="connsiteY21" fmla="*/ 805905 h 1252968"/>
                <a:gd name="connsiteX22" fmla="*/ 825523 w 1671660"/>
                <a:gd name="connsiteY22" fmla="*/ 511423 h 1252968"/>
                <a:gd name="connsiteX23" fmla="*/ 660423 w 1671660"/>
                <a:gd name="connsiteY23" fmla="*/ 807491 h 1252968"/>
                <a:gd name="connsiteX24" fmla="*/ 1150961 w 1671660"/>
                <a:gd name="connsiteY24" fmla="*/ 1252786 h 1252968"/>
                <a:gd name="connsiteX25" fmla="*/ 1243829 w 1671660"/>
                <a:gd name="connsiteY25" fmla="*/ 1225798 h 1252968"/>
                <a:gd name="connsiteX26" fmla="*/ 1092224 w 1671660"/>
                <a:gd name="connsiteY26" fmla="*/ 1098005 h 1252968"/>
                <a:gd name="connsiteX27" fmla="*/ 1105718 w 1671660"/>
                <a:gd name="connsiteY27" fmla="*/ 1178965 h 1252968"/>
                <a:gd name="connsiteX28" fmla="*/ 1131910 w 1671660"/>
                <a:gd name="connsiteY28" fmla="*/ 1052761 h 1252968"/>
                <a:gd name="connsiteX29" fmla="*/ 1305742 w 1671660"/>
                <a:gd name="connsiteY29" fmla="*/ 1127374 h 1252968"/>
                <a:gd name="connsiteX30" fmla="*/ 1247798 w 1671660"/>
                <a:gd name="connsiteY30" fmla="*/ 921791 h 1252968"/>
                <a:gd name="connsiteX31" fmla="*/ 1437504 w 1671660"/>
                <a:gd name="connsiteY31" fmla="*/ 952748 h 1252968"/>
                <a:gd name="connsiteX32" fmla="*/ 1539104 w 1671660"/>
                <a:gd name="connsiteY32" fmla="*/ 959099 h 1252968"/>
                <a:gd name="connsiteX33" fmla="*/ 1431155 w 1671660"/>
                <a:gd name="connsiteY33" fmla="*/ 758280 h 1252968"/>
                <a:gd name="connsiteX34" fmla="*/ 1613716 w 1671660"/>
                <a:gd name="connsiteY34" fmla="*/ 716211 h 1252968"/>
                <a:gd name="connsiteX35" fmla="*/ 1671660 w 1671660"/>
                <a:gd name="connsiteY35" fmla="*/ 701129 h 1252968"/>
                <a:gd name="connsiteX0" fmla="*/ 1671660 w 1671660"/>
                <a:gd name="connsiteY0" fmla="*/ 701129 h 1252968"/>
                <a:gd name="connsiteX1" fmla="*/ 943792 w 1671660"/>
                <a:gd name="connsiteY1" fmla="*/ 410617 h 1252968"/>
                <a:gd name="connsiteX2" fmla="*/ 839017 w 1671660"/>
                <a:gd name="connsiteY2" fmla="*/ 203449 h 1252968"/>
                <a:gd name="connsiteX3" fmla="*/ 826317 w 1671660"/>
                <a:gd name="connsiteY3" fmla="*/ 33586 h 1252968"/>
                <a:gd name="connsiteX4" fmla="*/ 665979 w 1671660"/>
                <a:gd name="connsiteY4" fmla="*/ 57398 h 1252968"/>
                <a:gd name="connsiteX5" fmla="*/ 673916 w 1671660"/>
                <a:gd name="connsiteY5" fmla="*/ 222498 h 1252968"/>
                <a:gd name="connsiteX6" fmla="*/ 616766 w 1671660"/>
                <a:gd name="connsiteY6" fmla="*/ 373311 h 1252968"/>
                <a:gd name="connsiteX7" fmla="*/ 662009 w 1671660"/>
                <a:gd name="connsiteY7" fmla="*/ 224085 h 1252968"/>
                <a:gd name="connsiteX8" fmla="*/ 297187 w 1671660"/>
                <a:gd name="connsiteY8" fmla="*/ 1980 h 1252968"/>
                <a:gd name="connsiteX9" fmla="*/ 144380 w 1671660"/>
                <a:gd name="connsiteY9" fmla="*/ 112180 h 1252968"/>
                <a:gd name="connsiteX10" fmla="*/ 391341 w 1671660"/>
                <a:gd name="connsiteY10" fmla="*/ 247898 h 1252968"/>
                <a:gd name="connsiteX11" fmla="*/ 434204 w 1671660"/>
                <a:gd name="connsiteY11" fmla="*/ 274092 h 1252968"/>
                <a:gd name="connsiteX12" fmla="*/ 332604 w 1671660"/>
                <a:gd name="connsiteY12" fmla="*/ 444748 h 1252968"/>
                <a:gd name="connsiteX13" fmla="*/ 440553 w 1671660"/>
                <a:gd name="connsiteY13" fmla="*/ 274092 h 1252968"/>
                <a:gd name="connsiteX14" fmla="*/ 103931 w 1671660"/>
                <a:gd name="connsiteY14" fmla="*/ 234579 h 1252968"/>
                <a:gd name="connsiteX15" fmla="*/ 11144 w 1671660"/>
                <a:gd name="connsiteY15" fmla="*/ 365375 h 1252968"/>
                <a:gd name="connsiteX16" fmla="*/ 283392 w 1671660"/>
                <a:gd name="connsiteY16" fmla="*/ 437604 h 1252968"/>
                <a:gd name="connsiteX17" fmla="*/ 57850 w 1671660"/>
                <a:gd name="connsiteY17" fmla="*/ 509532 h 1252968"/>
                <a:gd name="connsiteX18" fmla="*/ 46718 w 1671660"/>
                <a:gd name="connsiteY18" fmla="*/ 723508 h 1252968"/>
                <a:gd name="connsiteX19" fmla="*/ 264730 w 1671660"/>
                <a:gd name="connsiteY19" fmla="*/ 733766 h 1252968"/>
                <a:gd name="connsiteX20" fmla="*/ 363560 w 1671660"/>
                <a:gd name="connsiteY20" fmla="*/ 708273 h 1252968"/>
                <a:gd name="connsiteX21" fmla="*/ 673916 w 1671660"/>
                <a:gd name="connsiteY21" fmla="*/ 805905 h 1252968"/>
                <a:gd name="connsiteX22" fmla="*/ 825523 w 1671660"/>
                <a:gd name="connsiteY22" fmla="*/ 511423 h 1252968"/>
                <a:gd name="connsiteX23" fmla="*/ 660423 w 1671660"/>
                <a:gd name="connsiteY23" fmla="*/ 807491 h 1252968"/>
                <a:gd name="connsiteX24" fmla="*/ 1150961 w 1671660"/>
                <a:gd name="connsiteY24" fmla="*/ 1252786 h 1252968"/>
                <a:gd name="connsiteX25" fmla="*/ 1243829 w 1671660"/>
                <a:gd name="connsiteY25" fmla="*/ 1225798 h 1252968"/>
                <a:gd name="connsiteX26" fmla="*/ 1092224 w 1671660"/>
                <a:gd name="connsiteY26" fmla="*/ 1098005 h 1252968"/>
                <a:gd name="connsiteX27" fmla="*/ 1105718 w 1671660"/>
                <a:gd name="connsiteY27" fmla="*/ 1178965 h 1252968"/>
                <a:gd name="connsiteX28" fmla="*/ 1131910 w 1671660"/>
                <a:gd name="connsiteY28" fmla="*/ 1052761 h 1252968"/>
                <a:gd name="connsiteX29" fmla="*/ 1305742 w 1671660"/>
                <a:gd name="connsiteY29" fmla="*/ 1127374 h 1252968"/>
                <a:gd name="connsiteX30" fmla="*/ 1247798 w 1671660"/>
                <a:gd name="connsiteY30" fmla="*/ 921791 h 1252968"/>
                <a:gd name="connsiteX31" fmla="*/ 1437504 w 1671660"/>
                <a:gd name="connsiteY31" fmla="*/ 952748 h 1252968"/>
                <a:gd name="connsiteX32" fmla="*/ 1539104 w 1671660"/>
                <a:gd name="connsiteY32" fmla="*/ 959099 h 1252968"/>
                <a:gd name="connsiteX33" fmla="*/ 1431155 w 1671660"/>
                <a:gd name="connsiteY33" fmla="*/ 758280 h 1252968"/>
                <a:gd name="connsiteX34" fmla="*/ 1613716 w 1671660"/>
                <a:gd name="connsiteY34" fmla="*/ 716211 h 1252968"/>
                <a:gd name="connsiteX35" fmla="*/ 1671660 w 1671660"/>
                <a:gd name="connsiteY35" fmla="*/ 701129 h 1252968"/>
                <a:gd name="connsiteX0" fmla="*/ 1671660 w 1671660"/>
                <a:gd name="connsiteY0" fmla="*/ 701129 h 1252968"/>
                <a:gd name="connsiteX1" fmla="*/ 943792 w 1671660"/>
                <a:gd name="connsiteY1" fmla="*/ 410617 h 1252968"/>
                <a:gd name="connsiteX2" fmla="*/ 839017 w 1671660"/>
                <a:gd name="connsiteY2" fmla="*/ 203449 h 1252968"/>
                <a:gd name="connsiteX3" fmla="*/ 826317 w 1671660"/>
                <a:gd name="connsiteY3" fmla="*/ 33586 h 1252968"/>
                <a:gd name="connsiteX4" fmla="*/ 665979 w 1671660"/>
                <a:gd name="connsiteY4" fmla="*/ 57398 h 1252968"/>
                <a:gd name="connsiteX5" fmla="*/ 673916 w 1671660"/>
                <a:gd name="connsiteY5" fmla="*/ 222498 h 1252968"/>
                <a:gd name="connsiteX6" fmla="*/ 616766 w 1671660"/>
                <a:gd name="connsiteY6" fmla="*/ 373311 h 1252968"/>
                <a:gd name="connsiteX7" fmla="*/ 662009 w 1671660"/>
                <a:gd name="connsiteY7" fmla="*/ 224085 h 1252968"/>
                <a:gd name="connsiteX8" fmla="*/ 297187 w 1671660"/>
                <a:gd name="connsiteY8" fmla="*/ 1980 h 1252968"/>
                <a:gd name="connsiteX9" fmla="*/ 144380 w 1671660"/>
                <a:gd name="connsiteY9" fmla="*/ 112180 h 1252968"/>
                <a:gd name="connsiteX10" fmla="*/ 391341 w 1671660"/>
                <a:gd name="connsiteY10" fmla="*/ 247898 h 1252968"/>
                <a:gd name="connsiteX11" fmla="*/ 434204 w 1671660"/>
                <a:gd name="connsiteY11" fmla="*/ 274092 h 1252968"/>
                <a:gd name="connsiteX12" fmla="*/ 332604 w 1671660"/>
                <a:gd name="connsiteY12" fmla="*/ 444748 h 1252968"/>
                <a:gd name="connsiteX13" fmla="*/ 440553 w 1671660"/>
                <a:gd name="connsiteY13" fmla="*/ 274092 h 1252968"/>
                <a:gd name="connsiteX14" fmla="*/ 103931 w 1671660"/>
                <a:gd name="connsiteY14" fmla="*/ 234579 h 1252968"/>
                <a:gd name="connsiteX15" fmla="*/ 11144 w 1671660"/>
                <a:gd name="connsiteY15" fmla="*/ 365375 h 1252968"/>
                <a:gd name="connsiteX16" fmla="*/ 237615 w 1671660"/>
                <a:gd name="connsiteY16" fmla="*/ 529319 h 1252968"/>
                <a:gd name="connsiteX17" fmla="*/ 57850 w 1671660"/>
                <a:gd name="connsiteY17" fmla="*/ 509532 h 1252968"/>
                <a:gd name="connsiteX18" fmla="*/ 46718 w 1671660"/>
                <a:gd name="connsiteY18" fmla="*/ 723508 h 1252968"/>
                <a:gd name="connsiteX19" fmla="*/ 264730 w 1671660"/>
                <a:gd name="connsiteY19" fmla="*/ 733766 h 1252968"/>
                <a:gd name="connsiteX20" fmla="*/ 363560 w 1671660"/>
                <a:gd name="connsiteY20" fmla="*/ 708273 h 1252968"/>
                <a:gd name="connsiteX21" fmla="*/ 673916 w 1671660"/>
                <a:gd name="connsiteY21" fmla="*/ 805905 h 1252968"/>
                <a:gd name="connsiteX22" fmla="*/ 825523 w 1671660"/>
                <a:gd name="connsiteY22" fmla="*/ 511423 h 1252968"/>
                <a:gd name="connsiteX23" fmla="*/ 660423 w 1671660"/>
                <a:gd name="connsiteY23" fmla="*/ 807491 h 1252968"/>
                <a:gd name="connsiteX24" fmla="*/ 1150961 w 1671660"/>
                <a:gd name="connsiteY24" fmla="*/ 1252786 h 1252968"/>
                <a:gd name="connsiteX25" fmla="*/ 1243829 w 1671660"/>
                <a:gd name="connsiteY25" fmla="*/ 1225798 h 1252968"/>
                <a:gd name="connsiteX26" fmla="*/ 1092224 w 1671660"/>
                <a:gd name="connsiteY26" fmla="*/ 1098005 h 1252968"/>
                <a:gd name="connsiteX27" fmla="*/ 1105718 w 1671660"/>
                <a:gd name="connsiteY27" fmla="*/ 1178965 h 1252968"/>
                <a:gd name="connsiteX28" fmla="*/ 1131910 w 1671660"/>
                <a:gd name="connsiteY28" fmla="*/ 1052761 h 1252968"/>
                <a:gd name="connsiteX29" fmla="*/ 1305742 w 1671660"/>
                <a:gd name="connsiteY29" fmla="*/ 1127374 h 1252968"/>
                <a:gd name="connsiteX30" fmla="*/ 1247798 w 1671660"/>
                <a:gd name="connsiteY30" fmla="*/ 921791 h 1252968"/>
                <a:gd name="connsiteX31" fmla="*/ 1437504 w 1671660"/>
                <a:gd name="connsiteY31" fmla="*/ 952748 h 1252968"/>
                <a:gd name="connsiteX32" fmla="*/ 1539104 w 1671660"/>
                <a:gd name="connsiteY32" fmla="*/ 959099 h 1252968"/>
                <a:gd name="connsiteX33" fmla="*/ 1431155 w 1671660"/>
                <a:gd name="connsiteY33" fmla="*/ 758280 h 1252968"/>
                <a:gd name="connsiteX34" fmla="*/ 1613716 w 1671660"/>
                <a:gd name="connsiteY34" fmla="*/ 716211 h 1252968"/>
                <a:gd name="connsiteX35" fmla="*/ 1671660 w 1671660"/>
                <a:gd name="connsiteY35" fmla="*/ 701129 h 1252968"/>
                <a:gd name="connsiteX0" fmla="*/ 1687995 w 1687995"/>
                <a:gd name="connsiteY0" fmla="*/ 701129 h 1252968"/>
                <a:gd name="connsiteX1" fmla="*/ 960127 w 1687995"/>
                <a:gd name="connsiteY1" fmla="*/ 410617 h 1252968"/>
                <a:gd name="connsiteX2" fmla="*/ 855352 w 1687995"/>
                <a:gd name="connsiteY2" fmla="*/ 203449 h 1252968"/>
                <a:gd name="connsiteX3" fmla="*/ 842652 w 1687995"/>
                <a:gd name="connsiteY3" fmla="*/ 33586 h 1252968"/>
                <a:gd name="connsiteX4" fmla="*/ 682314 w 1687995"/>
                <a:gd name="connsiteY4" fmla="*/ 57398 h 1252968"/>
                <a:gd name="connsiteX5" fmla="*/ 690251 w 1687995"/>
                <a:gd name="connsiteY5" fmla="*/ 222498 h 1252968"/>
                <a:gd name="connsiteX6" fmla="*/ 633101 w 1687995"/>
                <a:gd name="connsiteY6" fmla="*/ 373311 h 1252968"/>
                <a:gd name="connsiteX7" fmla="*/ 678344 w 1687995"/>
                <a:gd name="connsiteY7" fmla="*/ 224085 h 1252968"/>
                <a:gd name="connsiteX8" fmla="*/ 313522 w 1687995"/>
                <a:gd name="connsiteY8" fmla="*/ 1980 h 1252968"/>
                <a:gd name="connsiteX9" fmla="*/ 160715 w 1687995"/>
                <a:gd name="connsiteY9" fmla="*/ 112180 h 1252968"/>
                <a:gd name="connsiteX10" fmla="*/ 407676 w 1687995"/>
                <a:gd name="connsiteY10" fmla="*/ 247898 h 1252968"/>
                <a:gd name="connsiteX11" fmla="*/ 450539 w 1687995"/>
                <a:gd name="connsiteY11" fmla="*/ 274092 h 1252968"/>
                <a:gd name="connsiteX12" fmla="*/ 348939 w 1687995"/>
                <a:gd name="connsiteY12" fmla="*/ 444748 h 1252968"/>
                <a:gd name="connsiteX13" fmla="*/ 456888 w 1687995"/>
                <a:gd name="connsiteY13" fmla="*/ 274092 h 1252968"/>
                <a:gd name="connsiteX14" fmla="*/ 120266 w 1687995"/>
                <a:gd name="connsiteY14" fmla="*/ 234579 h 1252968"/>
                <a:gd name="connsiteX15" fmla="*/ 6880 w 1687995"/>
                <a:gd name="connsiteY15" fmla="*/ 412592 h 1252968"/>
                <a:gd name="connsiteX16" fmla="*/ 253950 w 1687995"/>
                <a:gd name="connsiteY16" fmla="*/ 529319 h 1252968"/>
                <a:gd name="connsiteX17" fmla="*/ 74185 w 1687995"/>
                <a:gd name="connsiteY17" fmla="*/ 509532 h 1252968"/>
                <a:gd name="connsiteX18" fmla="*/ 63053 w 1687995"/>
                <a:gd name="connsiteY18" fmla="*/ 723508 h 1252968"/>
                <a:gd name="connsiteX19" fmla="*/ 281065 w 1687995"/>
                <a:gd name="connsiteY19" fmla="*/ 733766 h 1252968"/>
                <a:gd name="connsiteX20" fmla="*/ 379895 w 1687995"/>
                <a:gd name="connsiteY20" fmla="*/ 708273 h 1252968"/>
                <a:gd name="connsiteX21" fmla="*/ 690251 w 1687995"/>
                <a:gd name="connsiteY21" fmla="*/ 805905 h 1252968"/>
                <a:gd name="connsiteX22" fmla="*/ 841858 w 1687995"/>
                <a:gd name="connsiteY22" fmla="*/ 511423 h 1252968"/>
                <a:gd name="connsiteX23" fmla="*/ 676758 w 1687995"/>
                <a:gd name="connsiteY23" fmla="*/ 807491 h 1252968"/>
                <a:gd name="connsiteX24" fmla="*/ 1167296 w 1687995"/>
                <a:gd name="connsiteY24" fmla="*/ 1252786 h 1252968"/>
                <a:gd name="connsiteX25" fmla="*/ 1260164 w 1687995"/>
                <a:gd name="connsiteY25" fmla="*/ 1225798 h 1252968"/>
                <a:gd name="connsiteX26" fmla="*/ 1108559 w 1687995"/>
                <a:gd name="connsiteY26" fmla="*/ 1098005 h 1252968"/>
                <a:gd name="connsiteX27" fmla="*/ 1122053 w 1687995"/>
                <a:gd name="connsiteY27" fmla="*/ 1178965 h 1252968"/>
                <a:gd name="connsiteX28" fmla="*/ 1148245 w 1687995"/>
                <a:gd name="connsiteY28" fmla="*/ 1052761 h 1252968"/>
                <a:gd name="connsiteX29" fmla="*/ 1322077 w 1687995"/>
                <a:gd name="connsiteY29" fmla="*/ 1127374 h 1252968"/>
                <a:gd name="connsiteX30" fmla="*/ 1264133 w 1687995"/>
                <a:gd name="connsiteY30" fmla="*/ 921791 h 1252968"/>
                <a:gd name="connsiteX31" fmla="*/ 1453839 w 1687995"/>
                <a:gd name="connsiteY31" fmla="*/ 952748 h 1252968"/>
                <a:gd name="connsiteX32" fmla="*/ 1555439 w 1687995"/>
                <a:gd name="connsiteY32" fmla="*/ 959099 h 1252968"/>
                <a:gd name="connsiteX33" fmla="*/ 1447490 w 1687995"/>
                <a:gd name="connsiteY33" fmla="*/ 758280 h 1252968"/>
                <a:gd name="connsiteX34" fmla="*/ 1630051 w 1687995"/>
                <a:gd name="connsiteY34" fmla="*/ 716211 h 1252968"/>
                <a:gd name="connsiteX35" fmla="*/ 1687995 w 1687995"/>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495 w 1690814"/>
                <a:gd name="connsiteY10" fmla="*/ 247898 h 1252968"/>
                <a:gd name="connsiteX11" fmla="*/ 453358 w 1690814"/>
                <a:gd name="connsiteY11" fmla="*/ 274092 h 1252968"/>
                <a:gd name="connsiteX12" fmla="*/ 351758 w 1690814"/>
                <a:gd name="connsiteY12" fmla="*/ 444748 h 1252968"/>
                <a:gd name="connsiteX13" fmla="*/ 459707 w 1690814"/>
                <a:gd name="connsiteY13" fmla="*/ 274092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352269 w 1690814"/>
                <a:gd name="connsiteY10" fmla="*/ 293830 h 1252968"/>
                <a:gd name="connsiteX11" fmla="*/ 453358 w 1690814"/>
                <a:gd name="connsiteY11" fmla="*/ 274092 h 1252968"/>
                <a:gd name="connsiteX12" fmla="*/ 351758 w 1690814"/>
                <a:gd name="connsiteY12" fmla="*/ 444748 h 1252968"/>
                <a:gd name="connsiteX13" fmla="*/ 459707 w 1690814"/>
                <a:gd name="connsiteY13" fmla="*/ 274092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352269 w 1690814"/>
                <a:gd name="connsiteY10" fmla="*/ 293830 h 1252968"/>
                <a:gd name="connsiteX11" fmla="*/ 453358 w 1690814"/>
                <a:gd name="connsiteY11" fmla="*/ 274092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352269 w 1690814"/>
                <a:gd name="connsiteY10" fmla="*/ 293830 h 1252968"/>
                <a:gd name="connsiteX11" fmla="*/ 439340 w 1690814"/>
                <a:gd name="connsiteY11" fmla="*/ 322738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334673 w 1690814"/>
                <a:gd name="connsiteY10" fmla="*/ 319300 h 1252968"/>
                <a:gd name="connsiteX11" fmla="*/ 439340 w 1690814"/>
                <a:gd name="connsiteY11" fmla="*/ 322738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439340 w 1690814"/>
                <a:gd name="connsiteY11" fmla="*/ 322738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393844 w 1690814"/>
                <a:gd name="connsiteY11" fmla="*/ 357651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522753 w 1690814"/>
                <a:gd name="connsiteY11" fmla="*/ 351203 h 1252968"/>
                <a:gd name="connsiteX12" fmla="*/ 351758 w 1690814"/>
                <a:gd name="connsiteY12" fmla="*/ 444748 h 1252968"/>
                <a:gd name="connsiteX13" fmla="*/ 451556 w 1690814"/>
                <a:gd name="connsiteY13" fmla="*/ 327461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522753 w 1690814"/>
                <a:gd name="connsiteY11" fmla="*/ 351203 h 1252968"/>
                <a:gd name="connsiteX12" fmla="*/ 351758 w 1690814"/>
                <a:gd name="connsiteY12" fmla="*/ 444748 h 1252968"/>
                <a:gd name="connsiteX13" fmla="*/ 378305 w 1690814"/>
                <a:gd name="connsiteY13" fmla="*/ 363235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522753 w 1690814"/>
                <a:gd name="connsiteY11" fmla="*/ 351203 h 1252968"/>
                <a:gd name="connsiteX12" fmla="*/ 351758 w 1690814"/>
                <a:gd name="connsiteY12" fmla="*/ 444748 h 1252968"/>
                <a:gd name="connsiteX13" fmla="*/ 397905 w 1690814"/>
                <a:gd name="connsiteY13" fmla="*/ 336478 h 1252968"/>
                <a:gd name="connsiteX14" fmla="*/ 97047 w 1690814"/>
                <a:gd name="connsiteY14" fmla="*/ 251321 h 1252968"/>
                <a:gd name="connsiteX15" fmla="*/ 9699 w 1690814"/>
                <a:gd name="connsiteY15" fmla="*/ 412592 h 1252968"/>
                <a:gd name="connsiteX16" fmla="*/ 256769 w 1690814"/>
                <a:gd name="connsiteY16" fmla="*/ 529319 h 1252968"/>
                <a:gd name="connsiteX17" fmla="*/ 77004 w 1690814"/>
                <a:gd name="connsiteY17" fmla="*/ 509532 h 1252968"/>
                <a:gd name="connsiteX18" fmla="*/ 65872 w 1690814"/>
                <a:gd name="connsiteY18" fmla="*/ 723508 h 1252968"/>
                <a:gd name="connsiteX19" fmla="*/ 283884 w 1690814"/>
                <a:gd name="connsiteY19" fmla="*/ 733766 h 1252968"/>
                <a:gd name="connsiteX20" fmla="*/ 382714 w 1690814"/>
                <a:gd name="connsiteY20" fmla="*/ 708273 h 1252968"/>
                <a:gd name="connsiteX21" fmla="*/ 693070 w 1690814"/>
                <a:gd name="connsiteY21" fmla="*/ 805905 h 1252968"/>
                <a:gd name="connsiteX22" fmla="*/ 844677 w 1690814"/>
                <a:gd name="connsiteY22" fmla="*/ 511423 h 1252968"/>
                <a:gd name="connsiteX23" fmla="*/ 679577 w 1690814"/>
                <a:gd name="connsiteY23" fmla="*/ 807491 h 1252968"/>
                <a:gd name="connsiteX24" fmla="*/ 1170115 w 1690814"/>
                <a:gd name="connsiteY24" fmla="*/ 1252786 h 1252968"/>
                <a:gd name="connsiteX25" fmla="*/ 1262983 w 1690814"/>
                <a:gd name="connsiteY25" fmla="*/ 1225798 h 1252968"/>
                <a:gd name="connsiteX26" fmla="*/ 1111378 w 1690814"/>
                <a:gd name="connsiteY26" fmla="*/ 1098005 h 1252968"/>
                <a:gd name="connsiteX27" fmla="*/ 1124872 w 1690814"/>
                <a:gd name="connsiteY27" fmla="*/ 1178965 h 1252968"/>
                <a:gd name="connsiteX28" fmla="*/ 1151064 w 1690814"/>
                <a:gd name="connsiteY28" fmla="*/ 1052761 h 1252968"/>
                <a:gd name="connsiteX29" fmla="*/ 1324896 w 1690814"/>
                <a:gd name="connsiteY29" fmla="*/ 1127374 h 1252968"/>
                <a:gd name="connsiteX30" fmla="*/ 1266952 w 1690814"/>
                <a:gd name="connsiteY30" fmla="*/ 921791 h 1252968"/>
                <a:gd name="connsiteX31" fmla="*/ 1456658 w 1690814"/>
                <a:gd name="connsiteY31" fmla="*/ 952748 h 1252968"/>
                <a:gd name="connsiteX32" fmla="*/ 1558258 w 1690814"/>
                <a:gd name="connsiteY32" fmla="*/ 959099 h 1252968"/>
                <a:gd name="connsiteX33" fmla="*/ 1450309 w 1690814"/>
                <a:gd name="connsiteY33" fmla="*/ 758280 h 1252968"/>
                <a:gd name="connsiteX34" fmla="*/ 1632870 w 1690814"/>
                <a:gd name="connsiteY34" fmla="*/ 716211 h 1252968"/>
                <a:gd name="connsiteX35" fmla="*/ 1690814 w 1690814"/>
                <a:gd name="connsiteY35"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522753 w 1690814"/>
                <a:gd name="connsiteY11" fmla="*/ 351203 h 1252968"/>
                <a:gd name="connsiteX12" fmla="*/ 397905 w 1690814"/>
                <a:gd name="connsiteY12" fmla="*/ 336478 h 1252968"/>
                <a:gd name="connsiteX13" fmla="*/ 97047 w 1690814"/>
                <a:gd name="connsiteY13" fmla="*/ 251321 h 1252968"/>
                <a:gd name="connsiteX14" fmla="*/ 9699 w 1690814"/>
                <a:gd name="connsiteY14" fmla="*/ 412592 h 1252968"/>
                <a:gd name="connsiteX15" fmla="*/ 256769 w 1690814"/>
                <a:gd name="connsiteY15" fmla="*/ 529319 h 1252968"/>
                <a:gd name="connsiteX16" fmla="*/ 77004 w 1690814"/>
                <a:gd name="connsiteY16" fmla="*/ 509532 h 1252968"/>
                <a:gd name="connsiteX17" fmla="*/ 65872 w 1690814"/>
                <a:gd name="connsiteY17" fmla="*/ 723508 h 1252968"/>
                <a:gd name="connsiteX18" fmla="*/ 283884 w 1690814"/>
                <a:gd name="connsiteY18" fmla="*/ 733766 h 1252968"/>
                <a:gd name="connsiteX19" fmla="*/ 382714 w 1690814"/>
                <a:gd name="connsiteY19" fmla="*/ 708273 h 1252968"/>
                <a:gd name="connsiteX20" fmla="*/ 693070 w 1690814"/>
                <a:gd name="connsiteY20" fmla="*/ 805905 h 1252968"/>
                <a:gd name="connsiteX21" fmla="*/ 844677 w 1690814"/>
                <a:gd name="connsiteY21" fmla="*/ 511423 h 1252968"/>
                <a:gd name="connsiteX22" fmla="*/ 679577 w 1690814"/>
                <a:gd name="connsiteY22" fmla="*/ 807491 h 1252968"/>
                <a:gd name="connsiteX23" fmla="*/ 1170115 w 1690814"/>
                <a:gd name="connsiteY23" fmla="*/ 1252786 h 1252968"/>
                <a:gd name="connsiteX24" fmla="*/ 1262983 w 1690814"/>
                <a:gd name="connsiteY24" fmla="*/ 1225798 h 1252968"/>
                <a:gd name="connsiteX25" fmla="*/ 1111378 w 1690814"/>
                <a:gd name="connsiteY25" fmla="*/ 1098005 h 1252968"/>
                <a:gd name="connsiteX26" fmla="*/ 1124872 w 1690814"/>
                <a:gd name="connsiteY26" fmla="*/ 1178965 h 1252968"/>
                <a:gd name="connsiteX27" fmla="*/ 1151064 w 1690814"/>
                <a:gd name="connsiteY27" fmla="*/ 1052761 h 1252968"/>
                <a:gd name="connsiteX28" fmla="*/ 1324896 w 1690814"/>
                <a:gd name="connsiteY28" fmla="*/ 1127374 h 1252968"/>
                <a:gd name="connsiteX29" fmla="*/ 1266952 w 1690814"/>
                <a:gd name="connsiteY29" fmla="*/ 921791 h 1252968"/>
                <a:gd name="connsiteX30" fmla="*/ 1456658 w 1690814"/>
                <a:gd name="connsiteY30" fmla="*/ 952748 h 1252968"/>
                <a:gd name="connsiteX31" fmla="*/ 1558258 w 1690814"/>
                <a:gd name="connsiteY31" fmla="*/ 959099 h 1252968"/>
                <a:gd name="connsiteX32" fmla="*/ 1450309 w 1690814"/>
                <a:gd name="connsiteY32" fmla="*/ 758280 h 1252968"/>
                <a:gd name="connsiteX33" fmla="*/ 1632870 w 1690814"/>
                <a:gd name="connsiteY33" fmla="*/ 716211 h 1252968"/>
                <a:gd name="connsiteX34" fmla="*/ 1690814 w 1690814"/>
                <a:gd name="connsiteY34"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417018 w 1690814"/>
                <a:gd name="connsiteY11" fmla="*/ 314440 h 1252968"/>
                <a:gd name="connsiteX12" fmla="*/ 397905 w 1690814"/>
                <a:gd name="connsiteY12" fmla="*/ 336478 h 1252968"/>
                <a:gd name="connsiteX13" fmla="*/ 97047 w 1690814"/>
                <a:gd name="connsiteY13" fmla="*/ 251321 h 1252968"/>
                <a:gd name="connsiteX14" fmla="*/ 9699 w 1690814"/>
                <a:gd name="connsiteY14" fmla="*/ 412592 h 1252968"/>
                <a:gd name="connsiteX15" fmla="*/ 256769 w 1690814"/>
                <a:gd name="connsiteY15" fmla="*/ 529319 h 1252968"/>
                <a:gd name="connsiteX16" fmla="*/ 77004 w 1690814"/>
                <a:gd name="connsiteY16" fmla="*/ 509532 h 1252968"/>
                <a:gd name="connsiteX17" fmla="*/ 65872 w 1690814"/>
                <a:gd name="connsiteY17" fmla="*/ 723508 h 1252968"/>
                <a:gd name="connsiteX18" fmla="*/ 283884 w 1690814"/>
                <a:gd name="connsiteY18" fmla="*/ 733766 h 1252968"/>
                <a:gd name="connsiteX19" fmla="*/ 382714 w 1690814"/>
                <a:gd name="connsiteY19" fmla="*/ 708273 h 1252968"/>
                <a:gd name="connsiteX20" fmla="*/ 693070 w 1690814"/>
                <a:gd name="connsiteY20" fmla="*/ 805905 h 1252968"/>
                <a:gd name="connsiteX21" fmla="*/ 844677 w 1690814"/>
                <a:gd name="connsiteY21" fmla="*/ 511423 h 1252968"/>
                <a:gd name="connsiteX22" fmla="*/ 679577 w 1690814"/>
                <a:gd name="connsiteY22" fmla="*/ 807491 h 1252968"/>
                <a:gd name="connsiteX23" fmla="*/ 1170115 w 1690814"/>
                <a:gd name="connsiteY23" fmla="*/ 1252786 h 1252968"/>
                <a:gd name="connsiteX24" fmla="*/ 1262983 w 1690814"/>
                <a:gd name="connsiteY24" fmla="*/ 1225798 h 1252968"/>
                <a:gd name="connsiteX25" fmla="*/ 1111378 w 1690814"/>
                <a:gd name="connsiteY25" fmla="*/ 1098005 h 1252968"/>
                <a:gd name="connsiteX26" fmla="*/ 1124872 w 1690814"/>
                <a:gd name="connsiteY26" fmla="*/ 1178965 h 1252968"/>
                <a:gd name="connsiteX27" fmla="*/ 1151064 w 1690814"/>
                <a:gd name="connsiteY27" fmla="*/ 1052761 h 1252968"/>
                <a:gd name="connsiteX28" fmla="*/ 1324896 w 1690814"/>
                <a:gd name="connsiteY28" fmla="*/ 1127374 h 1252968"/>
                <a:gd name="connsiteX29" fmla="*/ 1266952 w 1690814"/>
                <a:gd name="connsiteY29" fmla="*/ 921791 h 1252968"/>
                <a:gd name="connsiteX30" fmla="*/ 1456658 w 1690814"/>
                <a:gd name="connsiteY30" fmla="*/ 952748 h 1252968"/>
                <a:gd name="connsiteX31" fmla="*/ 1558258 w 1690814"/>
                <a:gd name="connsiteY31" fmla="*/ 959099 h 1252968"/>
                <a:gd name="connsiteX32" fmla="*/ 1450309 w 1690814"/>
                <a:gd name="connsiteY32" fmla="*/ 758280 h 1252968"/>
                <a:gd name="connsiteX33" fmla="*/ 1632870 w 1690814"/>
                <a:gd name="connsiteY33" fmla="*/ 716211 h 1252968"/>
                <a:gd name="connsiteX34" fmla="*/ 1690814 w 1690814"/>
                <a:gd name="connsiteY34"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417018 w 1690814"/>
                <a:gd name="connsiteY11" fmla="*/ 314440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01199 w 1690814"/>
                <a:gd name="connsiteY10" fmla="*/ 251049 h 1252968"/>
                <a:gd name="connsiteX11" fmla="*/ 374956 w 1690814"/>
                <a:gd name="connsiteY11" fmla="*/ 341484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7371 w 1690814"/>
                <a:gd name="connsiteY10" fmla="*/ 311426 h 1252968"/>
                <a:gd name="connsiteX11" fmla="*/ 374956 w 1690814"/>
                <a:gd name="connsiteY11" fmla="*/ 341484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7371 w 1690814"/>
                <a:gd name="connsiteY10" fmla="*/ 311426 h 1252968"/>
                <a:gd name="connsiteX11" fmla="*/ 397849 w 1690814"/>
                <a:gd name="connsiteY11" fmla="*/ 355073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7371 w 1690814"/>
                <a:gd name="connsiteY10" fmla="*/ 31142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7371 w 1690814"/>
                <a:gd name="connsiteY10" fmla="*/ 31142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77004 w 1690814"/>
                <a:gd name="connsiteY15" fmla="*/ 509532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6769 w 1690814"/>
                <a:gd name="connsiteY14" fmla="*/ 529319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83884 w 1690814"/>
                <a:gd name="connsiteY17" fmla="*/ 733766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89324 w 1690814"/>
                <a:gd name="connsiteY17" fmla="*/ 764241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89324 w 1690814"/>
                <a:gd name="connsiteY17" fmla="*/ 764241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96906 w 1690814"/>
                <a:gd name="connsiteY17" fmla="*/ 745211 h 1252968"/>
                <a:gd name="connsiteX18" fmla="*/ 382714 w 1690814"/>
                <a:gd name="connsiteY18" fmla="*/ 708273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52968"/>
                <a:gd name="connsiteX1" fmla="*/ 962946 w 1690814"/>
                <a:gd name="connsiteY1" fmla="*/ 410617 h 1252968"/>
                <a:gd name="connsiteX2" fmla="*/ 858171 w 1690814"/>
                <a:gd name="connsiteY2" fmla="*/ 203449 h 1252968"/>
                <a:gd name="connsiteX3" fmla="*/ 845471 w 1690814"/>
                <a:gd name="connsiteY3" fmla="*/ 33586 h 1252968"/>
                <a:gd name="connsiteX4" fmla="*/ 685133 w 1690814"/>
                <a:gd name="connsiteY4" fmla="*/ 57398 h 1252968"/>
                <a:gd name="connsiteX5" fmla="*/ 693070 w 1690814"/>
                <a:gd name="connsiteY5" fmla="*/ 222498 h 1252968"/>
                <a:gd name="connsiteX6" fmla="*/ 635920 w 1690814"/>
                <a:gd name="connsiteY6" fmla="*/ 373311 h 1252968"/>
                <a:gd name="connsiteX7" fmla="*/ 681163 w 1690814"/>
                <a:gd name="connsiteY7" fmla="*/ 224085 h 1252968"/>
                <a:gd name="connsiteX8" fmla="*/ 316341 w 1690814"/>
                <a:gd name="connsiteY8" fmla="*/ 1980 h 1252968"/>
                <a:gd name="connsiteX9" fmla="*/ 163534 w 1690814"/>
                <a:gd name="connsiteY9" fmla="*/ 112180 h 1252968"/>
                <a:gd name="connsiteX10" fmla="*/ 410073 w 1690814"/>
                <a:gd name="connsiteY10" fmla="*/ 313286 h 1252968"/>
                <a:gd name="connsiteX11" fmla="*/ 399422 w 1690814"/>
                <a:gd name="connsiteY11" fmla="*/ 339907 h 1252968"/>
                <a:gd name="connsiteX12" fmla="*/ 97047 w 1690814"/>
                <a:gd name="connsiteY12" fmla="*/ 251321 h 1252968"/>
                <a:gd name="connsiteX13" fmla="*/ 9699 w 1690814"/>
                <a:gd name="connsiteY13" fmla="*/ 412592 h 1252968"/>
                <a:gd name="connsiteX14" fmla="*/ 255339 w 1690814"/>
                <a:gd name="connsiteY14" fmla="*/ 535900 h 1252968"/>
                <a:gd name="connsiteX15" fmla="*/ 65705 w 1690814"/>
                <a:gd name="connsiteY15" fmla="*/ 553601 h 1252968"/>
                <a:gd name="connsiteX16" fmla="*/ 65872 w 1690814"/>
                <a:gd name="connsiteY16" fmla="*/ 723508 h 1252968"/>
                <a:gd name="connsiteX17" fmla="*/ 296906 w 1690814"/>
                <a:gd name="connsiteY17" fmla="*/ 745211 h 1252968"/>
                <a:gd name="connsiteX18" fmla="*/ 484017 w 1690814"/>
                <a:gd name="connsiteY18" fmla="*/ 773364 h 1252968"/>
                <a:gd name="connsiteX19" fmla="*/ 693070 w 1690814"/>
                <a:gd name="connsiteY19" fmla="*/ 805905 h 1252968"/>
                <a:gd name="connsiteX20" fmla="*/ 844677 w 1690814"/>
                <a:gd name="connsiteY20" fmla="*/ 511423 h 1252968"/>
                <a:gd name="connsiteX21" fmla="*/ 679577 w 1690814"/>
                <a:gd name="connsiteY21" fmla="*/ 807491 h 1252968"/>
                <a:gd name="connsiteX22" fmla="*/ 1170115 w 1690814"/>
                <a:gd name="connsiteY22" fmla="*/ 1252786 h 1252968"/>
                <a:gd name="connsiteX23" fmla="*/ 1262983 w 1690814"/>
                <a:gd name="connsiteY23" fmla="*/ 1225798 h 1252968"/>
                <a:gd name="connsiteX24" fmla="*/ 1111378 w 1690814"/>
                <a:gd name="connsiteY24" fmla="*/ 1098005 h 1252968"/>
                <a:gd name="connsiteX25" fmla="*/ 1124872 w 1690814"/>
                <a:gd name="connsiteY25" fmla="*/ 1178965 h 1252968"/>
                <a:gd name="connsiteX26" fmla="*/ 1151064 w 1690814"/>
                <a:gd name="connsiteY26" fmla="*/ 1052761 h 1252968"/>
                <a:gd name="connsiteX27" fmla="*/ 1324896 w 1690814"/>
                <a:gd name="connsiteY27" fmla="*/ 1127374 h 1252968"/>
                <a:gd name="connsiteX28" fmla="*/ 1266952 w 1690814"/>
                <a:gd name="connsiteY28" fmla="*/ 921791 h 1252968"/>
                <a:gd name="connsiteX29" fmla="*/ 1456658 w 1690814"/>
                <a:gd name="connsiteY29" fmla="*/ 952748 h 1252968"/>
                <a:gd name="connsiteX30" fmla="*/ 1558258 w 1690814"/>
                <a:gd name="connsiteY30" fmla="*/ 959099 h 1252968"/>
                <a:gd name="connsiteX31" fmla="*/ 1450309 w 1690814"/>
                <a:gd name="connsiteY31" fmla="*/ 758280 h 1252968"/>
                <a:gd name="connsiteX32" fmla="*/ 1632870 w 1690814"/>
                <a:gd name="connsiteY32" fmla="*/ 716211 h 1252968"/>
                <a:gd name="connsiteX33" fmla="*/ 1690814 w 1690814"/>
                <a:gd name="connsiteY33" fmla="*/ 701129 h 1252968"/>
                <a:gd name="connsiteX0" fmla="*/ 1690814 w 1690814"/>
                <a:gd name="connsiteY0" fmla="*/ 701129 h 1276109"/>
                <a:gd name="connsiteX1" fmla="*/ 962946 w 1690814"/>
                <a:gd name="connsiteY1" fmla="*/ 410617 h 1276109"/>
                <a:gd name="connsiteX2" fmla="*/ 858171 w 1690814"/>
                <a:gd name="connsiteY2" fmla="*/ 203449 h 1276109"/>
                <a:gd name="connsiteX3" fmla="*/ 845471 w 1690814"/>
                <a:gd name="connsiteY3" fmla="*/ 33586 h 1276109"/>
                <a:gd name="connsiteX4" fmla="*/ 685133 w 1690814"/>
                <a:gd name="connsiteY4" fmla="*/ 57398 h 1276109"/>
                <a:gd name="connsiteX5" fmla="*/ 693070 w 1690814"/>
                <a:gd name="connsiteY5" fmla="*/ 222498 h 1276109"/>
                <a:gd name="connsiteX6" fmla="*/ 635920 w 1690814"/>
                <a:gd name="connsiteY6" fmla="*/ 373311 h 1276109"/>
                <a:gd name="connsiteX7" fmla="*/ 681163 w 1690814"/>
                <a:gd name="connsiteY7" fmla="*/ 224085 h 1276109"/>
                <a:gd name="connsiteX8" fmla="*/ 316341 w 1690814"/>
                <a:gd name="connsiteY8" fmla="*/ 1980 h 1276109"/>
                <a:gd name="connsiteX9" fmla="*/ 163534 w 1690814"/>
                <a:gd name="connsiteY9" fmla="*/ 112180 h 1276109"/>
                <a:gd name="connsiteX10" fmla="*/ 410073 w 1690814"/>
                <a:gd name="connsiteY10" fmla="*/ 313286 h 1276109"/>
                <a:gd name="connsiteX11" fmla="*/ 399422 w 1690814"/>
                <a:gd name="connsiteY11" fmla="*/ 339907 h 1276109"/>
                <a:gd name="connsiteX12" fmla="*/ 97047 w 1690814"/>
                <a:gd name="connsiteY12" fmla="*/ 251321 h 1276109"/>
                <a:gd name="connsiteX13" fmla="*/ 9699 w 1690814"/>
                <a:gd name="connsiteY13" fmla="*/ 412592 h 1276109"/>
                <a:gd name="connsiteX14" fmla="*/ 255339 w 1690814"/>
                <a:gd name="connsiteY14" fmla="*/ 535900 h 1276109"/>
                <a:gd name="connsiteX15" fmla="*/ 65705 w 1690814"/>
                <a:gd name="connsiteY15" fmla="*/ 553601 h 1276109"/>
                <a:gd name="connsiteX16" fmla="*/ 65872 w 1690814"/>
                <a:gd name="connsiteY16" fmla="*/ 723508 h 1276109"/>
                <a:gd name="connsiteX17" fmla="*/ 296906 w 1690814"/>
                <a:gd name="connsiteY17" fmla="*/ 745211 h 1276109"/>
                <a:gd name="connsiteX18" fmla="*/ 484017 w 1690814"/>
                <a:gd name="connsiteY18" fmla="*/ 773364 h 1276109"/>
                <a:gd name="connsiteX19" fmla="*/ 693070 w 1690814"/>
                <a:gd name="connsiteY19" fmla="*/ 805905 h 1276109"/>
                <a:gd name="connsiteX20" fmla="*/ 844677 w 1690814"/>
                <a:gd name="connsiteY20" fmla="*/ 511423 h 1276109"/>
                <a:gd name="connsiteX21" fmla="*/ 708339 w 1690814"/>
                <a:gd name="connsiteY21" fmla="*/ 865434 h 1276109"/>
                <a:gd name="connsiteX22" fmla="*/ 1170115 w 1690814"/>
                <a:gd name="connsiteY22" fmla="*/ 1252786 h 1276109"/>
                <a:gd name="connsiteX23" fmla="*/ 1262983 w 1690814"/>
                <a:gd name="connsiteY23" fmla="*/ 1225798 h 1276109"/>
                <a:gd name="connsiteX24" fmla="*/ 1111378 w 1690814"/>
                <a:gd name="connsiteY24" fmla="*/ 1098005 h 1276109"/>
                <a:gd name="connsiteX25" fmla="*/ 1124872 w 1690814"/>
                <a:gd name="connsiteY25" fmla="*/ 1178965 h 1276109"/>
                <a:gd name="connsiteX26" fmla="*/ 1151064 w 1690814"/>
                <a:gd name="connsiteY26" fmla="*/ 1052761 h 1276109"/>
                <a:gd name="connsiteX27" fmla="*/ 1324896 w 1690814"/>
                <a:gd name="connsiteY27" fmla="*/ 1127374 h 1276109"/>
                <a:gd name="connsiteX28" fmla="*/ 1266952 w 1690814"/>
                <a:gd name="connsiteY28" fmla="*/ 921791 h 1276109"/>
                <a:gd name="connsiteX29" fmla="*/ 1456658 w 1690814"/>
                <a:gd name="connsiteY29" fmla="*/ 952748 h 1276109"/>
                <a:gd name="connsiteX30" fmla="*/ 1558258 w 1690814"/>
                <a:gd name="connsiteY30" fmla="*/ 959099 h 1276109"/>
                <a:gd name="connsiteX31" fmla="*/ 1450309 w 1690814"/>
                <a:gd name="connsiteY31" fmla="*/ 758280 h 1276109"/>
                <a:gd name="connsiteX32" fmla="*/ 1632870 w 1690814"/>
                <a:gd name="connsiteY32" fmla="*/ 716211 h 1276109"/>
                <a:gd name="connsiteX33" fmla="*/ 1690814 w 1690814"/>
                <a:gd name="connsiteY33" fmla="*/ 701129 h 1276109"/>
                <a:gd name="connsiteX0" fmla="*/ 1690814 w 1690814"/>
                <a:gd name="connsiteY0" fmla="*/ 701129 h 1278110"/>
                <a:gd name="connsiteX1" fmla="*/ 962946 w 1690814"/>
                <a:gd name="connsiteY1" fmla="*/ 410617 h 1278110"/>
                <a:gd name="connsiteX2" fmla="*/ 858171 w 1690814"/>
                <a:gd name="connsiteY2" fmla="*/ 203449 h 1278110"/>
                <a:gd name="connsiteX3" fmla="*/ 845471 w 1690814"/>
                <a:gd name="connsiteY3" fmla="*/ 33586 h 1278110"/>
                <a:gd name="connsiteX4" fmla="*/ 685133 w 1690814"/>
                <a:gd name="connsiteY4" fmla="*/ 57398 h 1278110"/>
                <a:gd name="connsiteX5" fmla="*/ 693070 w 1690814"/>
                <a:gd name="connsiteY5" fmla="*/ 222498 h 1278110"/>
                <a:gd name="connsiteX6" fmla="*/ 635920 w 1690814"/>
                <a:gd name="connsiteY6" fmla="*/ 373311 h 1278110"/>
                <a:gd name="connsiteX7" fmla="*/ 681163 w 1690814"/>
                <a:gd name="connsiteY7" fmla="*/ 224085 h 1278110"/>
                <a:gd name="connsiteX8" fmla="*/ 316341 w 1690814"/>
                <a:gd name="connsiteY8" fmla="*/ 1980 h 1278110"/>
                <a:gd name="connsiteX9" fmla="*/ 163534 w 1690814"/>
                <a:gd name="connsiteY9" fmla="*/ 112180 h 1278110"/>
                <a:gd name="connsiteX10" fmla="*/ 410073 w 1690814"/>
                <a:gd name="connsiteY10" fmla="*/ 313286 h 1278110"/>
                <a:gd name="connsiteX11" fmla="*/ 399422 w 1690814"/>
                <a:gd name="connsiteY11" fmla="*/ 339907 h 1278110"/>
                <a:gd name="connsiteX12" fmla="*/ 97047 w 1690814"/>
                <a:gd name="connsiteY12" fmla="*/ 251321 h 1278110"/>
                <a:gd name="connsiteX13" fmla="*/ 9699 w 1690814"/>
                <a:gd name="connsiteY13" fmla="*/ 412592 h 1278110"/>
                <a:gd name="connsiteX14" fmla="*/ 255339 w 1690814"/>
                <a:gd name="connsiteY14" fmla="*/ 535900 h 1278110"/>
                <a:gd name="connsiteX15" fmla="*/ 65705 w 1690814"/>
                <a:gd name="connsiteY15" fmla="*/ 553601 h 1278110"/>
                <a:gd name="connsiteX16" fmla="*/ 65872 w 1690814"/>
                <a:gd name="connsiteY16" fmla="*/ 723508 h 1278110"/>
                <a:gd name="connsiteX17" fmla="*/ 296906 w 1690814"/>
                <a:gd name="connsiteY17" fmla="*/ 745211 h 1278110"/>
                <a:gd name="connsiteX18" fmla="*/ 484017 w 1690814"/>
                <a:gd name="connsiteY18" fmla="*/ 773364 h 1278110"/>
                <a:gd name="connsiteX19" fmla="*/ 693070 w 1690814"/>
                <a:gd name="connsiteY19" fmla="*/ 805905 h 1278110"/>
                <a:gd name="connsiteX20" fmla="*/ 844677 w 1690814"/>
                <a:gd name="connsiteY20" fmla="*/ 511423 h 1278110"/>
                <a:gd name="connsiteX21" fmla="*/ 803912 w 1690814"/>
                <a:gd name="connsiteY21" fmla="*/ 837956 h 1278110"/>
                <a:gd name="connsiteX22" fmla="*/ 1170115 w 1690814"/>
                <a:gd name="connsiteY22" fmla="*/ 1252786 h 1278110"/>
                <a:gd name="connsiteX23" fmla="*/ 1262983 w 1690814"/>
                <a:gd name="connsiteY23" fmla="*/ 1225798 h 1278110"/>
                <a:gd name="connsiteX24" fmla="*/ 1111378 w 1690814"/>
                <a:gd name="connsiteY24" fmla="*/ 1098005 h 1278110"/>
                <a:gd name="connsiteX25" fmla="*/ 1124872 w 1690814"/>
                <a:gd name="connsiteY25" fmla="*/ 1178965 h 1278110"/>
                <a:gd name="connsiteX26" fmla="*/ 1151064 w 1690814"/>
                <a:gd name="connsiteY26" fmla="*/ 1052761 h 1278110"/>
                <a:gd name="connsiteX27" fmla="*/ 1324896 w 1690814"/>
                <a:gd name="connsiteY27" fmla="*/ 1127374 h 1278110"/>
                <a:gd name="connsiteX28" fmla="*/ 1266952 w 1690814"/>
                <a:gd name="connsiteY28" fmla="*/ 921791 h 1278110"/>
                <a:gd name="connsiteX29" fmla="*/ 1456658 w 1690814"/>
                <a:gd name="connsiteY29" fmla="*/ 952748 h 1278110"/>
                <a:gd name="connsiteX30" fmla="*/ 1558258 w 1690814"/>
                <a:gd name="connsiteY30" fmla="*/ 959099 h 1278110"/>
                <a:gd name="connsiteX31" fmla="*/ 1450309 w 1690814"/>
                <a:gd name="connsiteY31" fmla="*/ 758280 h 1278110"/>
                <a:gd name="connsiteX32" fmla="*/ 1632870 w 1690814"/>
                <a:gd name="connsiteY32" fmla="*/ 716211 h 1278110"/>
                <a:gd name="connsiteX33" fmla="*/ 1690814 w 1690814"/>
                <a:gd name="connsiteY33" fmla="*/ 701129 h 1278110"/>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84017 w 1690814"/>
                <a:gd name="connsiteY18" fmla="*/ 773364 h 1276182"/>
                <a:gd name="connsiteX19" fmla="*/ 693070 w 1690814"/>
                <a:gd name="connsiteY19" fmla="*/ 805905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84017 w 1690814"/>
                <a:gd name="connsiteY18" fmla="*/ 773364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84017 w 1690814"/>
                <a:gd name="connsiteY18" fmla="*/ 773364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84017 w 1690814"/>
                <a:gd name="connsiteY18" fmla="*/ 773364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84017 w 1690814"/>
                <a:gd name="connsiteY18" fmla="*/ 773364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6906 w 1690814"/>
                <a:gd name="connsiteY17" fmla="*/ 745211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872 w 1690814"/>
                <a:gd name="connsiteY16" fmla="*/ 723508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76314 w 1690814"/>
                <a:gd name="connsiteY16" fmla="*/ 691315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844677 w 1690814"/>
                <a:gd name="connsiteY20" fmla="*/ 511423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34392 w 1690814"/>
                <a:gd name="connsiteY20" fmla="*/ 598120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6182"/>
                <a:gd name="connsiteX1" fmla="*/ 962946 w 1690814"/>
                <a:gd name="connsiteY1" fmla="*/ 410617 h 1276182"/>
                <a:gd name="connsiteX2" fmla="*/ 858171 w 1690814"/>
                <a:gd name="connsiteY2" fmla="*/ 203449 h 1276182"/>
                <a:gd name="connsiteX3" fmla="*/ 845471 w 1690814"/>
                <a:gd name="connsiteY3" fmla="*/ 33586 h 1276182"/>
                <a:gd name="connsiteX4" fmla="*/ 685133 w 1690814"/>
                <a:gd name="connsiteY4" fmla="*/ 57398 h 1276182"/>
                <a:gd name="connsiteX5" fmla="*/ 693070 w 1690814"/>
                <a:gd name="connsiteY5" fmla="*/ 222498 h 1276182"/>
                <a:gd name="connsiteX6" fmla="*/ 635920 w 1690814"/>
                <a:gd name="connsiteY6" fmla="*/ 373311 h 1276182"/>
                <a:gd name="connsiteX7" fmla="*/ 681163 w 1690814"/>
                <a:gd name="connsiteY7" fmla="*/ 224085 h 1276182"/>
                <a:gd name="connsiteX8" fmla="*/ 316341 w 1690814"/>
                <a:gd name="connsiteY8" fmla="*/ 1980 h 1276182"/>
                <a:gd name="connsiteX9" fmla="*/ 163534 w 1690814"/>
                <a:gd name="connsiteY9" fmla="*/ 112180 h 1276182"/>
                <a:gd name="connsiteX10" fmla="*/ 410073 w 1690814"/>
                <a:gd name="connsiteY10" fmla="*/ 313286 h 1276182"/>
                <a:gd name="connsiteX11" fmla="*/ 399422 w 1690814"/>
                <a:gd name="connsiteY11" fmla="*/ 339907 h 1276182"/>
                <a:gd name="connsiteX12" fmla="*/ 97047 w 1690814"/>
                <a:gd name="connsiteY12" fmla="*/ 251321 h 1276182"/>
                <a:gd name="connsiteX13" fmla="*/ 9699 w 1690814"/>
                <a:gd name="connsiteY13" fmla="*/ 412592 h 1276182"/>
                <a:gd name="connsiteX14" fmla="*/ 255339 w 1690814"/>
                <a:gd name="connsiteY14" fmla="*/ 535900 h 1276182"/>
                <a:gd name="connsiteX15" fmla="*/ 65705 w 1690814"/>
                <a:gd name="connsiteY15" fmla="*/ 553601 h 1276182"/>
                <a:gd name="connsiteX16" fmla="*/ 65300 w 1690814"/>
                <a:gd name="connsiteY16" fmla="*/ 718214 h 1276182"/>
                <a:gd name="connsiteX17" fmla="*/ 295618 w 1690814"/>
                <a:gd name="connsiteY17" fmla="*/ 743208 h 1276182"/>
                <a:gd name="connsiteX18" fmla="*/ 478581 w 1690814"/>
                <a:gd name="connsiteY18" fmla="*/ 782521 h 1276182"/>
                <a:gd name="connsiteX19" fmla="*/ 717541 w 1690814"/>
                <a:gd name="connsiteY19" fmla="*/ 883593 h 1276182"/>
                <a:gd name="connsiteX20" fmla="*/ 952137 w 1690814"/>
                <a:gd name="connsiteY20" fmla="*/ 643331 h 1276182"/>
                <a:gd name="connsiteX21" fmla="*/ 727511 w 1690814"/>
                <a:gd name="connsiteY21" fmla="*/ 864431 h 1276182"/>
                <a:gd name="connsiteX22" fmla="*/ 1170115 w 1690814"/>
                <a:gd name="connsiteY22" fmla="*/ 1252786 h 1276182"/>
                <a:gd name="connsiteX23" fmla="*/ 1262983 w 1690814"/>
                <a:gd name="connsiteY23" fmla="*/ 1225798 h 1276182"/>
                <a:gd name="connsiteX24" fmla="*/ 1111378 w 1690814"/>
                <a:gd name="connsiteY24" fmla="*/ 1098005 h 1276182"/>
                <a:gd name="connsiteX25" fmla="*/ 1124872 w 1690814"/>
                <a:gd name="connsiteY25" fmla="*/ 1178965 h 1276182"/>
                <a:gd name="connsiteX26" fmla="*/ 1151064 w 1690814"/>
                <a:gd name="connsiteY26" fmla="*/ 1052761 h 1276182"/>
                <a:gd name="connsiteX27" fmla="*/ 1324896 w 1690814"/>
                <a:gd name="connsiteY27" fmla="*/ 1127374 h 1276182"/>
                <a:gd name="connsiteX28" fmla="*/ 1266952 w 1690814"/>
                <a:gd name="connsiteY28" fmla="*/ 921791 h 1276182"/>
                <a:gd name="connsiteX29" fmla="*/ 1456658 w 1690814"/>
                <a:gd name="connsiteY29" fmla="*/ 952748 h 1276182"/>
                <a:gd name="connsiteX30" fmla="*/ 1558258 w 1690814"/>
                <a:gd name="connsiteY30" fmla="*/ 959099 h 1276182"/>
                <a:gd name="connsiteX31" fmla="*/ 1450309 w 1690814"/>
                <a:gd name="connsiteY31" fmla="*/ 758280 h 1276182"/>
                <a:gd name="connsiteX32" fmla="*/ 1632870 w 1690814"/>
                <a:gd name="connsiteY32" fmla="*/ 716211 h 1276182"/>
                <a:gd name="connsiteX33" fmla="*/ 1690814 w 1690814"/>
                <a:gd name="connsiteY33" fmla="*/ 701129 h 1276182"/>
                <a:gd name="connsiteX0" fmla="*/ 1690814 w 1690814"/>
                <a:gd name="connsiteY0" fmla="*/ 701129 h 1274414"/>
                <a:gd name="connsiteX1" fmla="*/ 962946 w 1690814"/>
                <a:gd name="connsiteY1" fmla="*/ 410617 h 1274414"/>
                <a:gd name="connsiteX2" fmla="*/ 858171 w 1690814"/>
                <a:gd name="connsiteY2" fmla="*/ 203449 h 1274414"/>
                <a:gd name="connsiteX3" fmla="*/ 845471 w 1690814"/>
                <a:gd name="connsiteY3" fmla="*/ 33586 h 1274414"/>
                <a:gd name="connsiteX4" fmla="*/ 685133 w 1690814"/>
                <a:gd name="connsiteY4" fmla="*/ 57398 h 1274414"/>
                <a:gd name="connsiteX5" fmla="*/ 693070 w 1690814"/>
                <a:gd name="connsiteY5" fmla="*/ 222498 h 1274414"/>
                <a:gd name="connsiteX6" fmla="*/ 635920 w 1690814"/>
                <a:gd name="connsiteY6" fmla="*/ 373311 h 1274414"/>
                <a:gd name="connsiteX7" fmla="*/ 681163 w 1690814"/>
                <a:gd name="connsiteY7" fmla="*/ 224085 h 1274414"/>
                <a:gd name="connsiteX8" fmla="*/ 316341 w 1690814"/>
                <a:gd name="connsiteY8" fmla="*/ 1980 h 1274414"/>
                <a:gd name="connsiteX9" fmla="*/ 163534 w 1690814"/>
                <a:gd name="connsiteY9" fmla="*/ 112180 h 1274414"/>
                <a:gd name="connsiteX10" fmla="*/ 410073 w 1690814"/>
                <a:gd name="connsiteY10" fmla="*/ 313286 h 1274414"/>
                <a:gd name="connsiteX11" fmla="*/ 399422 w 1690814"/>
                <a:gd name="connsiteY11" fmla="*/ 339907 h 1274414"/>
                <a:gd name="connsiteX12" fmla="*/ 97047 w 1690814"/>
                <a:gd name="connsiteY12" fmla="*/ 251321 h 1274414"/>
                <a:gd name="connsiteX13" fmla="*/ 9699 w 1690814"/>
                <a:gd name="connsiteY13" fmla="*/ 412592 h 1274414"/>
                <a:gd name="connsiteX14" fmla="*/ 255339 w 1690814"/>
                <a:gd name="connsiteY14" fmla="*/ 535900 h 1274414"/>
                <a:gd name="connsiteX15" fmla="*/ 65705 w 1690814"/>
                <a:gd name="connsiteY15" fmla="*/ 553601 h 1274414"/>
                <a:gd name="connsiteX16" fmla="*/ 65300 w 1690814"/>
                <a:gd name="connsiteY16" fmla="*/ 718214 h 1274414"/>
                <a:gd name="connsiteX17" fmla="*/ 295618 w 1690814"/>
                <a:gd name="connsiteY17" fmla="*/ 743208 h 1274414"/>
                <a:gd name="connsiteX18" fmla="*/ 478581 w 1690814"/>
                <a:gd name="connsiteY18" fmla="*/ 782521 h 1274414"/>
                <a:gd name="connsiteX19" fmla="*/ 717541 w 1690814"/>
                <a:gd name="connsiteY19" fmla="*/ 883593 h 1274414"/>
                <a:gd name="connsiteX20" fmla="*/ 952137 w 1690814"/>
                <a:gd name="connsiteY20" fmla="*/ 643331 h 1274414"/>
                <a:gd name="connsiteX21" fmla="*/ 720502 w 1690814"/>
                <a:gd name="connsiteY21" fmla="*/ 888755 h 1274414"/>
                <a:gd name="connsiteX22" fmla="*/ 1170115 w 1690814"/>
                <a:gd name="connsiteY22" fmla="*/ 1252786 h 1274414"/>
                <a:gd name="connsiteX23" fmla="*/ 1262983 w 1690814"/>
                <a:gd name="connsiteY23" fmla="*/ 1225798 h 1274414"/>
                <a:gd name="connsiteX24" fmla="*/ 1111378 w 1690814"/>
                <a:gd name="connsiteY24" fmla="*/ 1098005 h 1274414"/>
                <a:gd name="connsiteX25" fmla="*/ 1124872 w 1690814"/>
                <a:gd name="connsiteY25" fmla="*/ 1178965 h 1274414"/>
                <a:gd name="connsiteX26" fmla="*/ 1151064 w 1690814"/>
                <a:gd name="connsiteY26" fmla="*/ 1052761 h 1274414"/>
                <a:gd name="connsiteX27" fmla="*/ 1324896 w 1690814"/>
                <a:gd name="connsiteY27" fmla="*/ 1127374 h 1274414"/>
                <a:gd name="connsiteX28" fmla="*/ 1266952 w 1690814"/>
                <a:gd name="connsiteY28" fmla="*/ 921791 h 1274414"/>
                <a:gd name="connsiteX29" fmla="*/ 1456658 w 1690814"/>
                <a:gd name="connsiteY29" fmla="*/ 952748 h 1274414"/>
                <a:gd name="connsiteX30" fmla="*/ 1558258 w 1690814"/>
                <a:gd name="connsiteY30" fmla="*/ 959099 h 1274414"/>
                <a:gd name="connsiteX31" fmla="*/ 1450309 w 1690814"/>
                <a:gd name="connsiteY31" fmla="*/ 758280 h 1274414"/>
                <a:gd name="connsiteX32" fmla="*/ 1632870 w 1690814"/>
                <a:gd name="connsiteY32" fmla="*/ 716211 h 1274414"/>
                <a:gd name="connsiteX33" fmla="*/ 1690814 w 1690814"/>
                <a:gd name="connsiteY33" fmla="*/ 701129 h 1274414"/>
                <a:gd name="connsiteX0" fmla="*/ 1690814 w 1690814"/>
                <a:gd name="connsiteY0" fmla="*/ 701129 h 1274414"/>
                <a:gd name="connsiteX1" fmla="*/ 962946 w 1690814"/>
                <a:gd name="connsiteY1" fmla="*/ 410617 h 1274414"/>
                <a:gd name="connsiteX2" fmla="*/ 858171 w 1690814"/>
                <a:gd name="connsiteY2" fmla="*/ 203449 h 1274414"/>
                <a:gd name="connsiteX3" fmla="*/ 845471 w 1690814"/>
                <a:gd name="connsiteY3" fmla="*/ 33586 h 1274414"/>
                <a:gd name="connsiteX4" fmla="*/ 685133 w 1690814"/>
                <a:gd name="connsiteY4" fmla="*/ 57398 h 1274414"/>
                <a:gd name="connsiteX5" fmla="*/ 693070 w 1690814"/>
                <a:gd name="connsiteY5" fmla="*/ 222498 h 1274414"/>
                <a:gd name="connsiteX6" fmla="*/ 635920 w 1690814"/>
                <a:gd name="connsiteY6" fmla="*/ 373311 h 1274414"/>
                <a:gd name="connsiteX7" fmla="*/ 681163 w 1690814"/>
                <a:gd name="connsiteY7" fmla="*/ 224085 h 1274414"/>
                <a:gd name="connsiteX8" fmla="*/ 316341 w 1690814"/>
                <a:gd name="connsiteY8" fmla="*/ 1980 h 1274414"/>
                <a:gd name="connsiteX9" fmla="*/ 163534 w 1690814"/>
                <a:gd name="connsiteY9" fmla="*/ 112180 h 1274414"/>
                <a:gd name="connsiteX10" fmla="*/ 410073 w 1690814"/>
                <a:gd name="connsiteY10" fmla="*/ 313286 h 1274414"/>
                <a:gd name="connsiteX11" fmla="*/ 399422 w 1690814"/>
                <a:gd name="connsiteY11" fmla="*/ 339907 h 1274414"/>
                <a:gd name="connsiteX12" fmla="*/ 97047 w 1690814"/>
                <a:gd name="connsiteY12" fmla="*/ 251321 h 1274414"/>
                <a:gd name="connsiteX13" fmla="*/ 9699 w 1690814"/>
                <a:gd name="connsiteY13" fmla="*/ 412592 h 1274414"/>
                <a:gd name="connsiteX14" fmla="*/ 255339 w 1690814"/>
                <a:gd name="connsiteY14" fmla="*/ 535900 h 1274414"/>
                <a:gd name="connsiteX15" fmla="*/ 65705 w 1690814"/>
                <a:gd name="connsiteY15" fmla="*/ 553601 h 1274414"/>
                <a:gd name="connsiteX16" fmla="*/ 65300 w 1690814"/>
                <a:gd name="connsiteY16" fmla="*/ 718214 h 1274414"/>
                <a:gd name="connsiteX17" fmla="*/ 295618 w 1690814"/>
                <a:gd name="connsiteY17" fmla="*/ 743208 h 1274414"/>
                <a:gd name="connsiteX18" fmla="*/ 478581 w 1690814"/>
                <a:gd name="connsiteY18" fmla="*/ 782521 h 1274414"/>
                <a:gd name="connsiteX19" fmla="*/ 717541 w 1690814"/>
                <a:gd name="connsiteY19" fmla="*/ 883593 h 1274414"/>
                <a:gd name="connsiteX20" fmla="*/ 952137 w 1690814"/>
                <a:gd name="connsiteY20" fmla="*/ 643331 h 1274414"/>
                <a:gd name="connsiteX21" fmla="*/ 720502 w 1690814"/>
                <a:gd name="connsiteY21" fmla="*/ 888755 h 1274414"/>
                <a:gd name="connsiteX22" fmla="*/ 1170115 w 1690814"/>
                <a:gd name="connsiteY22" fmla="*/ 1252786 h 1274414"/>
                <a:gd name="connsiteX23" fmla="*/ 1262983 w 1690814"/>
                <a:gd name="connsiteY23" fmla="*/ 1225798 h 1274414"/>
                <a:gd name="connsiteX24" fmla="*/ 1111378 w 1690814"/>
                <a:gd name="connsiteY24" fmla="*/ 1098005 h 1274414"/>
                <a:gd name="connsiteX25" fmla="*/ 1124872 w 1690814"/>
                <a:gd name="connsiteY25" fmla="*/ 1178965 h 1274414"/>
                <a:gd name="connsiteX26" fmla="*/ 1151064 w 1690814"/>
                <a:gd name="connsiteY26" fmla="*/ 1052761 h 1274414"/>
                <a:gd name="connsiteX27" fmla="*/ 1324896 w 1690814"/>
                <a:gd name="connsiteY27" fmla="*/ 1127374 h 1274414"/>
                <a:gd name="connsiteX28" fmla="*/ 1266952 w 1690814"/>
                <a:gd name="connsiteY28" fmla="*/ 921791 h 1274414"/>
                <a:gd name="connsiteX29" fmla="*/ 1456658 w 1690814"/>
                <a:gd name="connsiteY29" fmla="*/ 952748 h 1274414"/>
                <a:gd name="connsiteX30" fmla="*/ 1558258 w 1690814"/>
                <a:gd name="connsiteY30" fmla="*/ 959099 h 1274414"/>
                <a:gd name="connsiteX31" fmla="*/ 1450309 w 1690814"/>
                <a:gd name="connsiteY31" fmla="*/ 758280 h 1274414"/>
                <a:gd name="connsiteX32" fmla="*/ 1632870 w 1690814"/>
                <a:gd name="connsiteY32" fmla="*/ 716211 h 1274414"/>
                <a:gd name="connsiteX33" fmla="*/ 1690814 w 1690814"/>
                <a:gd name="connsiteY33" fmla="*/ 701129 h 1274414"/>
                <a:gd name="connsiteX0" fmla="*/ 1690814 w 1690814"/>
                <a:gd name="connsiteY0" fmla="*/ 701129 h 1274414"/>
                <a:gd name="connsiteX1" fmla="*/ 962946 w 1690814"/>
                <a:gd name="connsiteY1" fmla="*/ 410617 h 1274414"/>
                <a:gd name="connsiteX2" fmla="*/ 858171 w 1690814"/>
                <a:gd name="connsiteY2" fmla="*/ 203449 h 1274414"/>
                <a:gd name="connsiteX3" fmla="*/ 845471 w 1690814"/>
                <a:gd name="connsiteY3" fmla="*/ 33586 h 1274414"/>
                <a:gd name="connsiteX4" fmla="*/ 685133 w 1690814"/>
                <a:gd name="connsiteY4" fmla="*/ 57398 h 1274414"/>
                <a:gd name="connsiteX5" fmla="*/ 693070 w 1690814"/>
                <a:gd name="connsiteY5" fmla="*/ 222498 h 1274414"/>
                <a:gd name="connsiteX6" fmla="*/ 635920 w 1690814"/>
                <a:gd name="connsiteY6" fmla="*/ 373311 h 1274414"/>
                <a:gd name="connsiteX7" fmla="*/ 681163 w 1690814"/>
                <a:gd name="connsiteY7" fmla="*/ 224085 h 1274414"/>
                <a:gd name="connsiteX8" fmla="*/ 316341 w 1690814"/>
                <a:gd name="connsiteY8" fmla="*/ 1980 h 1274414"/>
                <a:gd name="connsiteX9" fmla="*/ 163534 w 1690814"/>
                <a:gd name="connsiteY9" fmla="*/ 112180 h 1274414"/>
                <a:gd name="connsiteX10" fmla="*/ 410073 w 1690814"/>
                <a:gd name="connsiteY10" fmla="*/ 313286 h 1274414"/>
                <a:gd name="connsiteX11" fmla="*/ 399422 w 1690814"/>
                <a:gd name="connsiteY11" fmla="*/ 339907 h 1274414"/>
                <a:gd name="connsiteX12" fmla="*/ 97047 w 1690814"/>
                <a:gd name="connsiteY12" fmla="*/ 251321 h 1274414"/>
                <a:gd name="connsiteX13" fmla="*/ 9699 w 1690814"/>
                <a:gd name="connsiteY13" fmla="*/ 412592 h 1274414"/>
                <a:gd name="connsiteX14" fmla="*/ 255339 w 1690814"/>
                <a:gd name="connsiteY14" fmla="*/ 535900 h 1274414"/>
                <a:gd name="connsiteX15" fmla="*/ 65705 w 1690814"/>
                <a:gd name="connsiteY15" fmla="*/ 553601 h 1274414"/>
                <a:gd name="connsiteX16" fmla="*/ 65300 w 1690814"/>
                <a:gd name="connsiteY16" fmla="*/ 718214 h 1274414"/>
                <a:gd name="connsiteX17" fmla="*/ 295618 w 1690814"/>
                <a:gd name="connsiteY17" fmla="*/ 743208 h 1274414"/>
                <a:gd name="connsiteX18" fmla="*/ 478581 w 1690814"/>
                <a:gd name="connsiteY18" fmla="*/ 782521 h 1274414"/>
                <a:gd name="connsiteX19" fmla="*/ 717541 w 1690814"/>
                <a:gd name="connsiteY19" fmla="*/ 883593 h 1274414"/>
                <a:gd name="connsiteX20" fmla="*/ 952137 w 1690814"/>
                <a:gd name="connsiteY20" fmla="*/ 643331 h 1274414"/>
                <a:gd name="connsiteX21" fmla="*/ 720502 w 1690814"/>
                <a:gd name="connsiteY21" fmla="*/ 888755 h 1274414"/>
                <a:gd name="connsiteX22" fmla="*/ 1170115 w 1690814"/>
                <a:gd name="connsiteY22" fmla="*/ 1252786 h 1274414"/>
                <a:gd name="connsiteX23" fmla="*/ 1262983 w 1690814"/>
                <a:gd name="connsiteY23" fmla="*/ 1225798 h 1274414"/>
                <a:gd name="connsiteX24" fmla="*/ 1111378 w 1690814"/>
                <a:gd name="connsiteY24" fmla="*/ 1098005 h 1274414"/>
                <a:gd name="connsiteX25" fmla="*/ 1124872 w 1690814"/>
                <a:gd name="connsiteY25" fmla="*/ 1178965 h 1274414"/>
                <a:gd name="connsiteX26" fmla="*/ 1151064 w 1690814"/>
                <a:gd name="connsiteY26" fmla="*/ 1052761 h 1274414"/>
                <a:gd name="connsiteX27" fmla="*/ 1324896 w 1690814"/>
                <a:gd name="connsiteY27" fmla="*/ 1127374 h 1274414"/>
                <a:gd name="connsiteX28" fmla="*/ 1266952 w 1690814"/>
                <a:gd name="connsiteY28" fmla="*/ 921791 h 1274414"/>
                <a:gd name="connsiteX29" fmla="*/ 1456658 w 1690814"/>
                <a:gd name="connsiteY29" fmla="*/ 952748 h 1274414"/>
                <a:gd name="connsiteX30" fmla="*/ 1558258 w 1690814"/>
                <a:gd name="connsiteY30" fmla="*/ 959099 h 1274414"/>
                <a:gd name="connsiteX31" fmla="*/ 1450309 w 1690814"/>
                <a:gd name="connsiteY31" fmla="*/ 758280 h 1274414"/>
                <a:gd name="connsiteX32" fmla="*/ 1632870 w 1690814"/>
                <a:gd name="connsiteY32" fmla="*/ 716211 h 1274414"/>
                <a:gd name="connsiteX33" fmla="*/ 1690814 w 1690814"/>
                <a:gd name="connsiteY33" fmla="*/ 701129 h 1274414"/>
                <a:gd name="connsiteX0" fmla="*/ 1690814 w 1690814"/>
                <a:gd name="connsiteY0" fmla="*/ 701129 h 1274414"/>
                <a:gd name="connsiteX1" fmla="*/ 962946 w 1690814"/>
                <a:gd name="connsiteY1" fmla="*/ 410617 h 1274414"/>
                <a:gd name="connsiteX2" fmla="*/ 858171 w 1690814"/>
                <a:gd name="connsiteY2" fmla="*/ 203449 h 1274414"/>
                <a:gd name="connsiteX3" fmla="*/ 845471 w 1690814"/>
                <a:gd name="connsiteY3" fmla="*/ 33586 h 1274414"/>
                <a:gd name="connsiteX4" fmla="*/ 685133 w 1690814"/>
                <a:gd name="connsiteY4" fmla="*/ 57398 h 1274414"/>
                <a:gd name="connsiteX5" fmla="*/ 693070 w 1690814"/>
                <a:gd name="connsiteY5" fmla="*/ 222498 h 1274414"/>
                <a:gd name="connsiteX6" fmla="*/ 635920 w 1690814"/>
                <a:gd name="connsiteY6" fmla="*/ 373311 h 1274414"/>
                <a:gd name="connsiteX7" fmla="*/ 681163 w 1690814"/>
                <a:gd name="connsiteY7" fmla="*/ 224085 h 1274414"/>
                <a:gd name="connsiteX8" fmla="*/ 316341 w 1690814"/>
                <a:gd name="connsiteY8" fmla="*/ 1980 h 1274414"/>
                <a:gd name="connsiteX9" fmla="*/ 163534 w 1690814"/>
                <a:gd name="connsiteY9" fmla="*/ 112180 h 1274414"/>
                <a:gd name="connsiteX10" fmla="*/ 410073 w 1690814"/>
                <a:gd name="connsiteY10" fmla="*/ 313286 h 1274414"/>
                <a:gd name="connsiteX11" fmla="*/ 399422 w 1690814"/>
                <a:gd name="connsiteY11" fmla="*/ 339907 h 1274414"/>
                <a:gd name="connsiteX12" fmla="*/ 97047 w 1690814"/>
                <a:gd name="connsiteY12" fmla="*/ 251321 h 1274414"/>
                <a:gd name="connsiteX13" fmla="*/ 9699 w 1690814"/>
                <a:gd name="connsiteY13" fmla="*/ 412592 h 1274414"/>
                <a:gd name="connsiteX14" fmla="*/ 255339 w 1690814"/>
                <a:gd name="connsiteY14" fmla="*/ 535900 h 1274414"/>
                <a:gd name="connsiteX15" fmla="*/ 65705 w 1690814"/>
                <a:gd name="connsiteY15" fmla="*/ 553601 h 1274414"/>
                <a:gd name="connsiteX16" fmla="*/ 65300 w 1690814"/>
                <a:gd name="connsiteY16" fmla="*/ 718214 h 1274414"/>
                <a:gd name="connsiteX17" fmla="*/ 295618 w 1690814"/>
                <a:gd name="connsiteY17" fmla="*/ 743208 h 1274414"/>
                <a:gd name="connsiteX18" fmla="*/ 478581 w 1690814"/>
                <a:gd name="connsiteY18" fmla="*/ 782521 h 1274414"/>
                <a:gd name="connsiteX19" fmla="*/ 717541 w 1690814"/>
                <a:gd name="connsiteY19" fmla="*/ 883593 h 1274414"/>
                <a:gd name="connsiteX20" fmla="*/ 952137 w 1690814"/>
                <a:gd name="connsiteY20" fmla="*/ 643331 h 1274414"/>
                <a:gd name="connsiteX21" fmla="*/ 720502 w 1690814"/>
                <a:gd name="connsiteY21" fmla="*/ 888755 h 1274414"/>
                <a:gd name="connsiteX22" fmla="*/ 1170115 w 1690814"/>
                <a:gd name="connsiteY22" fmla="*/ 1252786 h 1274414"/>
                <a:gd name="connsiteX23" fmla="*/ 1262983 w 1690814"/>
                <a:gd name="connsiteY23" fmla="*/ 1225798 h 1274414"/>
                <a:gd name="connsiteX24" fmla="*/ 1111378 w 1690814"/>
                <a:gd name="connsiteY24" fmla="*/ 1098005 h 1274414"/>
                <a:gd name="connsiteX25" fmla="*/ 1124872 w 1690814"/>
                <a:gd name="connsiteY25" fmla="*/ 1178965 h 1274414"/>
                <a:gd name="connsiteX26" fmla="*/ 1151064 w 1690814"/>
                <a:gd name="connsiteY26" fmla="*/ 1052761 h 1274414"/>
                <a:gd name="connsiteX27" fmla="*/ 1324896 w 1690814"/>
                <a:gd name="connsiteY27" fmla="*/ 1127374 h 1274414"/>
                <a:gd name="connsiteX28" fmla="*/ 1266952 w 1690814"/>
                <a:gd name="connsiteY28" fmla="*/ 921791 h 1274414"/>
                <a:gd name="connsiteX29" fmla="*/ 1456658 w 1690814"/>
                <a:gd name="connsiteY29" fmla="*/ 952748 h 1274414"/>
                <a:gd name="connsiteX30" fmla="*/ 1558258 w 1690814"/>
                <a:gd name="connsiteY30" fmla="*/ 959099 h 1274414"/>
                <a:gd name="connsiteX31" fmla="*/ 1450309 w 1690814"/>
                <a:gd name="connsiteY31" fmla="*/ 758280 h 1274414"/>
                <a:gd name="connsiteX32" fmla="*/ 1632870 w 1690814"/>
                <a:gd name="connsiteY32" fmla="*/ 716211 h 1274414"/>
                <a:gd name="connsiteX33" fmla="*/ 1690814 w 1690814"/>
                <a:gd name="connsiteY33" fmla="*/ 701129 h 1274414"/>
                <a:gd name="connsiteX0" fmla="*/ 1690814 w 1690814"/>
                <a:gd name="connsiteY0" fmla="*/ 701129 h 1270975"/>
                <a:gd name="connsiteX1" fmla="*/ 962946 w 1690814"/>
                <a:gd name="connsiteY1" fmla="*/ 410617 h 1270975"/>
                <a:gd name="connsiteX2" fmla="*/ 858171 w 1690814"/>
                <a:gd name="connsiteY2" fmla="*/ 203449 h 1270975"/>
                <a:gd name="connsiteX3" fmla="*/ 845471 w 1690814"/>
                <a:gd name="connsiteY3" fmla="*/ 33586 h 1270975"/>
                <a:gd name="connsiteX4" fmla="*/ 685133 w 1690814"/>
                <a:gd name="connsiteY4" fmla="*/ 57398 h 1270975"/>
                <a:gd name="connsiteX5" fmla="*/ 693070 w 1690814"/>
                <a:gd name="connsiteY5" fmla="*/ 222498 h 1270975"/>
                <a:gd name="connsiteX6" fmla="*/ 635920 w 1690814"/>
                <a:gd name="connsiteY6" fmla="*/ 373311 h 1270975"/>
                <a:gd name="connsiteX7" fmla="*/ 681163 w 1690814"/>
                <a:gd name="connsiteY7" fmla="*/ 224085 h 1270975"/>
                <a:gd name="connsiteX8" fmla="*/ 316341 w 1690814"/>
                <a:gd name="connsiteY8" fmla="*/ 1980 h 1270975"/>
                <a:gd name="connsiteX9" fmla="*/ 163534 w 1690814"/>
                <a:gd name="connsiteY9" fmla="*/ 112180 h 1270975"/>
                <a:gd name="connsiteX10" fmla="*/ 410073 w 1690814"/>
                <a:gd name="connsiteY10" fmla="*/ 313286 h 1270975"/>
                <a:gd name="connsiteX11" fmla="*/ 399422 w 1690814"/>
                <a:gd name="connsiteY11" fmla="*/ 339907 h 1270975"/>
                <a:gd name="connsiteX12" fmla="*/ 97047 w 1690814"/>
                <a:gd name="connsiteY12" fmla="*/ 251321 h 1270975"/>
                <a:gd name="connsiteX13" fmla="*/ 9699 w 1690814"/>
                <a:gd name="connsiteY13" fmla="*/ 412592 h 1270975"/>
                <a:gd name="connsiteX14" fmla="*/ 255339 w 1690814"/>
                <a:gd name="connsiteY14" fmla="*/ 535900 h 1270975"/>
                <a:gd name="connsiteX15" fmla="*/ 65705 w 1690814"/>
                <a:gd name="connsiteY15" fmla="*/ 553601 h 1270975"/>
                <a:gd name="connsiteX16" fmla="*/ 65300 w 1690814"/>
                <a:gd name="connsiteY16" fmla="*/ 718214 h 1270975"/>
                <a:gd name="connsiteX17" fmla="*/ 295618 w 1690814"/>
                <a:gd name="connsiteY17" fmla="*/ 743208 h 1270975"/>
                <a:gd name="connsiteX18" fmla="*/ 478581 w 1690814"/>
                <a:gd name="connsiteY18" fmla="*/ 782521 h 1270975"/>
                <a:gd name="connsiteX19" fmla="*/ 717541 w 1690814"/>
                <a:gd name="connsiteY19" fmla="*/ 883593 h 1270975"/>
                <a:gd name="connsiteX20" fmla="*/ 952137 w 1690814"/>
                <a:gd name="connsiteY20" fmla="*/ 643331 h 1270975"/>
                <a:gd name="connsiteX21" fmla="*/ 717071 w 1690814"/>
                <a:gd name="connsiteY21" fmla="*/ 936256 h 1270975"/>
                <a:gd name="connsiteX22" fmla="*/ 1170115 w 1690814"/>
                <a:gd name="connsiteY22" fmla="*/ 1252786 h 1270975"/>
                <a:gd name="connsiteX23" fmla="*/ 1262983 w 1690814"/>
                <a:gd name="connsiteY23" fmla="*/ 1225798 h 1270975"/>
                <a:gd name="connsiteX24" fmla="*/ 1111378 w 1690814"/>
                <a:gd name="connsiteY24" fmla="*/ 1098005 h 1270975"/>
                <a:gd name="connsiteX25" fmla="*/ 1124872 w 1690814"/>
                <a:gd name="connsiteY25" fmla="*/ 1178965 h 1270975"/>
                <a:gd name="connsiteX26" fmla="*/ 1151064 w 1690814"/>
                <a:gd name="connsiteY26" fmla="*/ 1052761 h 1270975"/>
                <a:gd name="connsiteX27" fmla="*/ 1324896 w 1690814"/>
                <a:gd name="connsiteY27" fmla="*/ 1127374 h 1270975"/>
                <a:gd name="connsiteX28" fmla="*/ 1266952 w 1690814"/>
                <a:gd name="connsiteY28" fmla="*/ 921791 h 1270975"/>
                <a:gd name="connsiteX29" fmla="*/ 1456658 w 1690814"/>
                <a:gd name="connsiteY29" fmla="*/ 952748 h 1270975"/>
                <a:gd name="connsiteX30" fmla="*/ 1558258 w 1690814"/>
                <a:gd name="connsiteY30" fmla="*/ 959099 h 1270975"/>
                <a:gd name="connsiteX31" fmla="*/ 1450309 w 1690814"/>
                <a:gd name="connsiteY31" fmla="*/ 758280 h 1270975"/>
                <a:gd name="connsiteX32" fmla="*/ 1632870 w 1690814"/>
                <a:gd name="connsiteY32" fmla="*/ 716211 h 1270975"/>
                <a:gd name="connsiteX33" fmla="*/ 1690814 w 1690814"/>
                <a:gd name="connsiteY33" fmla="*/ 701129 h 1270975"/>
                <a:gd name="connsiteX0" fmla="*/ 1690814 w 1690814"/>
                <a:gd name="connsiteY0" fmla="*/ 701129 h 1270975"/>
                <a:gd name="connsiteX1" fmla="*/ 962946 w 1690814"/>
                <a:gd name="connsiteY1" fmla="*/ 410617 h 1270975"/>
                <a:gd name="connsiteX2" fmla="*/ 858171 w 1690814"/>
                <a:gd name="connsiteY2" fmla="*/ 203449 h 1270975"/>
                <a:gd name="connsiteX3" fmla="*/ 845471 w 1690814"/>
                <a:gd name="connsiteY3" fmla="*/ 33586 h 1270975"/>
                <a:gd name="connsiteX4" fmla="*/ 685133 w 1690814"/>
                <a:gd name="connsiteY4" fmla="*/ 57398 h 1270975"/>
                <a:gd name="connsiteX5" fmla="*/ 693070 w 1690814"/>
                <a:gd name="connsiteY5" fmla="*/ 222498 h 1270975"/>
                <a:gd name="connsiteX6" fmla="*/ 635920 w 1690814"/>
                <a:gd name="connsiteY6" fmla="*/ 373311 h 1270975"/>
                <a:gd name="connsiteX7" fmla="*/ 681163 w 1690814"/>
                <a:gd name="connsiteY7" fmla="*/ 224085 h 1270975"/>
                <a:gd name="connsiteX8" fmla="*/ 316341 w 1690814"/>
                <a:gd name="connsiteY8" fmla="*/ 1980 h 1270975"/>
                <a:gd name="connsiteX9" fmla="*/ 163534 w 1690814"/>
                <a:gd name="connsiteY9" fmla="*/ 112180 h 1270975"/>
                <a:gd name="connsiteX10" fmla="*/ 410073 w 1690814"/>
                <a:gd name="connsiteY10" fmla="*/ 313286 h 1270975"/>
                <a:gd name="connsiteX11" fmla="*/ 399422 w 1690814"/>
                <a:gd name="connsiteY11" fmla="*/ 339907 h 1270975"/>
                <a:gd name="connsiteX12" fmla="*/ 97047 w 1690814"/>
                <a:gd name="connsiteY12" fmla="*/ 251321 h 1270975"/>
                <a:gd name="connsiteX13" fmla="*/ 9699 w 1690814"/>
                <a:gd name="connsiteY13" fmla="*/ 412592 h 1270975"/>
                <a:gd name="connsiteX14" fmla="*/ 255339 w 1690814"/>
                <a:gd name="connsiteY14" fmla="*/ 535900 h 1270975"/>
                <a:gd name="connsiteX15" fmla="*/ 65705 w 1690814"/>
                <a:gd name="connsiteY15" fmla="*/ 553601 h 1270975"/>
                <a:gd name="connsiteX16" fmla="*/ 65300 w 1690814"/>
                <a:gd name="connsiteY16" fmla="*/ 718214 h 1270975"/>
                <a:gd name="connsiteX17" fmla="*/ 295618 w 1690814"/>
                <a:gd name="connsiteY17" fmla="*/ 743208 h 1270975"/>
                <a:gd name="connsiteX18" fmla="*/ 478581 w 1690814"/>
                <a:gd name="connsiteY18" fmla="*/ 782521 h 1270975"/>
                <a:gd name="connsiteX19" fmla="*/ 717541 w 1690814"/>
                <a:gd name="connsiteY19" fmla="*/ 883593 h 1270975"/>
                <a:gd name="connsiteX20" fmla="*/ 952137 w 1690814"/>
                <a:gd name="connsiteY20" fmla="*/ 643331 h 1270975"/>
                <a:gd name="connsiteX21" fmla="*/ 717071 w 1690814"/>
                <a:gd name="connsiteY21" fmla="*/ 936256 h 1270975"/>
                <a:gd name="connsiteX22" fmla="*/ 1170115 w 1690814"/>
                <a:gd name="connsiteY22" fmla="*/ 1252786 h 1270975"/>
                <a:gd name="connsiteX23" fmla="*/ 1262983 w 1690814"/>
                <a:gd name="connsiteY23" fmla="*/ 1225798 h 1270975"/>
                <a:gd name="connsiteX24" fmla="*/ 1111378 w 1690814"/>
                <a:gd name="connsiteY24" fmla="*/ 1098005 h 1270975"/>
                <a:gd name="connsiteX25" fmla="*/ 1124872 w 1690814"/>
                <a:gd name="connsiteY25" fmla="*/ 1178965 h 1270975"/>
                <a:gd name="connsiteX26" fmla="*/ 1151064 w 1690814"/>
                <a:gd name="connsiteY26" fmla="*/ 1052761 h 1270975"/>
                <a:gd name="connsiteX27" fmla="*/ 1324896 w 1690814"/>
                <a:gd name="connsiteY27" fmla="*/ 1127374 h 1270975"/>
                <a:gd name="connsiteX28" fmla="*/ 1266952 w 1690814"/>
                <a:gd name="connsiteY28" fmla="*/ 921791 h 1270975"/>
                <a:gd name="connsiteX29" fmla="*/ 1456658 w 1690814"/>
                <a:gd name="connsiteY29" fmla="*/ 952748 h 1270975"/>
                <a:gd name="connsiteX30" fmla="*/ 1558258 w 1690814"/>
                <a:gd name="connsiteY30" fmla="*/ 959099 h 1270975"/>
                <a:gd name="connsiteX31" fmla="*/ 1450309 w 1690814"/>
                <a:gd name="connsiteY31" fmla="*/ 758280 h 1270975"/>
                <a:gd name="connsiteX32" fmla="*/ 1632870 w 1690814"/>
                <a:gd name="connsiteY32" fmla="*/ 716211 h 1270975"/>
                <a:gd name="connsiteX33" fmla="*/ 1690814 w 1690814"/>
                <a:gd name="connsiteY33" fmla="*/ 701129 h 1270975"/>
                <a:gd name="connsiteX0" fmla="*/ 1690814 w 1690814"/>
                <a:gd name="connsiteY0" fmla="*/ 701129 h 1274559"/>
                <a:gd name="connsiteX1" fmla="*/ 962946 w 1690814"/>
                <a:gd name="connsiteY1" fmla="*/ 410617 h 1274559"/>
                <a:gd name="connsiteX2" fmla="*/ 858171 w 1690814"/>
                <a:gd name="connsiteY2" fmla="*/ 203449 h 1274559"/>
                <a:gd name="connsiteX3" fmla="*/ 845471 w 1690814"/>
                <a:gd name="connsiteY3" fmla="*/ 33586 h 1274559"/>
                <a:gd name="connsiteX4" fmla="*/ 685133 w 1690814"/>
                <a:gd name="connsiteY4" fmla="*/ 57398 h 1274559"/>
                <a:gd name="connsiteX5" fmla="*/ 693070 w 1690814"/>
                <a:gd name="connsiteY5" fmla="*/ 222498 h 1274559"/>
                <a:gd name="connsiteX6" fmla="*/ 635920 w 1690814"/>
                <a:gd name="connsiteY6" fmla="*/ 373311 h 1274559"/>
                <a:gd name="connsiteX7" fmla="*/ 681163 w 1690814"/>
                <a:gd name="connsiteY7" fmla="*/ 224085 h 1274559"/>
                <a:gd name="connsiteX8" fmla="*/ 316341 w 1690814"/>
                <a:gd name="connsiteY8" fmla="*/ 1980 h 1274559"/>
                <a:gd name="connsiteX9" fmla="*/ 163534 w 1690814"/>
                <a:gd name="connsiteY9" fmla="*/ 112180 h 1274559"/>
                <a:gd name="connsiteX10" fmla="*/ 410073 w 1690814"/>
                <a:gd name="connsiteY10" fmla="*/ 313286 h 1274559"/>
                <a:gd name="connsiteX11" fmla="*/ 399422 w 1690814"/>
                <a:gd name="connsiteY11" fmla="*/ 339907 h 1274559"/>
                <a:gd name="connsiteX12" fmla="*/ 97047 w 1690814"/>
                <a:gd name="connsiteY12" fmla="*/ 251321 h 1274559"/>
                <a:gd name="connsiteX13" fmla="*/ 9699 w 1690814"/>
                <a:gd name="connsiteY13" fmla="*/ 412592 h 1274559"/>
                <a:gd name="connsiteX14" fmla="*/ 255339 w 1690814"/>
                <a:gd name="connsiteY14" fmla="*/ 535900 h 1274559"/>
                <a:gd name="connsiteX15" fmla="*/ 65705 w 1690814"/>
                <a:gd name="connsiteY15" fmla="*/ 553601 h 1274559"/>
                <a:gd name="connsiteX16" fmla="*/ 65300 w 1690814"/>
                <a:gd name="connsiteY16" fmla="*/ 718214 h 1274559"/>
                <a:gd name="connsiteX17" fmla="*/ 295618 w 1690814"/>
                <a:gd name="connsiteY17" fmla="*/ 743208 h 1274559"/>
                <a:gd name="connsiteX18" fmla="*/ 478581 w 1690814"/>
                <a:gd name="connsiteY18" fmla="*/ 782521 h 1274559"/>
                <a:gd name="connsiteX19" fmla="*/ 717541 w 1690814"/>
                <a:gd name="connsiteY19" fmla="*/ 883593 h 1274559"/>
                <a:gd name="connsiteX20" fmla="*/ 952137 w 1690814"/>
                <a:gd name="connsiteY20" fmla="*/ 643331 h 1274559"/>
                <a:gd name="connsiteX21" fmla="*/ 719214 w 1690814"/>
                <a:gd name="connsiteY21" fmla="*/ 886752 h 1274559"/>
                <a:gd name="connsiteX22" fmla="*/ 1170115 w 1690814"/>
                <a:gd name="connsiteY22" fmla="*/ 1252786 h 1274559"/>
                <a:gd name="connsiteX23" fmla="*/ 1262983 w 1690814"/>
                <a:gd name="connsiteY23" fmla="*/ 1225798 h 1274559"/>
                <a:gd name="connsiteX24" fmla="*/ 1111378 w 1690814"/>
                <a:gd name="connsiteY24" fmla="*/ 1098005 h 1274559"/>
                <a:gd name="connsiteX25" fmla="*/ 1124872 w 1690814"/>
                <a:gd name="connsiteY25" fmla="*/ 1178965 h 1274559"/>
                <a:gd name="connsiteX26" fmla="*/ 1151064 w 1690814"/>
                <a:gd name="connsiteY26" fmla="*/ 1052761 h 1274559"/>
                <a:gd name="connsiteX27" fmla="*/ 1324896 w 1690814"/>
                <a:gd name="connsiteY27" fmla="*/ 1127374 h 1274559"/>
                <a:gd name="connsiteX28" fmla="*/ 1266952 w 1690814"/>
                <a:gd name="connsiteY28" fmla="*/ 921791 h 1274559"/>
                <a:gd name="connsiteX29" fmla="*/ 1456658 w 1690814"/>
                <a:gd name="connsiteY29" fmla="*/ 952748 h 1274559"/>
                <a:gd name="connsiteX30" fmla="*/ 1558258 w 1690814"/>
                <a:gd name="connsiteY30" fmla="*/ 959099 h 1274559"/>
                <a:gd name="connsiteX31" fmla="*/ 1450309 w 1690814"/>
                <a:gd name="connsiteY31" fmla="*/ 758280 h 1274559"/>
                <a:gd name="connsiteX32" fmla="*/ 1632870 w 1690814"/>
                <a:gd name="connsiteY32" fmla="*/ 716211 h 1274559"/>
                <a:gd name="connsiteX33" fmla="*/ 1690814 w 1690814"/>
                <a:gd name="connsiteY33" fmla="*/ 701129 h 1274559"/>
                <a:gd name="connsiteX0" fmla="*/ 1690814 w 1690814"/>
                <a:gd name="connsiteY0" fmla="*/ 701129 h 1272764"/>
                <a:gd name="connsiteX1" fmla="*/ 962946 w 1690814"/>
                <a:gd name="connsiteY1" fmla="*/ 410617 h 1272764"/>
                <a:gd name="connsiteX2" fmla="*/ 858171 w 1690814"/>
                <a:gd name="connsiteY2" fmla="*/ 203449 h 1272764"/>
                <a:gd name="connsiteX3" fmla="*/ 845471 w 1690814"/>
                <a:gd name="connsiteY3" fmla="*/ 33586 h 1272764"/>
                <a:gd name="connsiteX4" fmla="*/ 685133 w 1690814"/>
                <a:gd name="connsiteY4" fmla="*/ 57398 h 1272764"/>
                <a:gd name="connsiteX5" fmla="*/ 693070 w 1690814"/>
                <a:gd name="connsiteY5" fmla="*/ 222498 h 1272764"/>
                <a:gd name="connsiteX6" fmla="*/ 635920 w 1690814"/>
                <a:gd name="connsiteY6" fmla="*/ 373311 h 1272764"/>
                <a:gd name="connsiteX7" fmla="*/ 681163 w 1690814"/>
                <a:gd name="connsiteY7" fmla="*/ 224085 h 1272764"/>
                <a:gd name="connsiteX8" fmla="*/ 316341 w 1690814"/>
                <a:gd name="connsiteY8" fmla="*/ 1980 h 1272764"/>
                <a:gd name="connsiteX9" fmla="*/ 163534 w 1690814"/>
                <a:gd name="connsiteY9" fmla="*/ 112180 h 1272764"/>
                <a:gd name="connsiteX10" fmla="*/ 410073 w 1690814"/>
                <a:gd name="connsiteY10" fmla="*/ 313286 h 1272764"/>
                <a:gd name="connsiteX11" fmla="*/ 399422 w 1690814"/>
                <a:gd name="connsiteY11" fmla="*/ 339907 h 1272764"/>
                <a:gd name="connsiteX12" fmla="*/ 97047 w 1690814"/>
                <a:gd name="connsiteY12" fmla="*/ 251321 h 1272764"/>
                <a:gd name="connsiteX13" fmla="*/ 9699 w 1690814"/>
                <a:gd name="connsiteY13" fmla="*/ 412592 h 1272764"/>
                <a:gd name="connsiteX14" fmla="*/ 255339 w 1690814"/>
                <a:gd name="connsiteY14" fmla="*/ 535900 h 1272764"/>
                <a:gd name="connsiteX15" fmla="*/ 65705 w 1690814"/>
                <a:gd name="connsiteY15" fmla="*/ 553601 h 1272764"/>
                <a:gd name="connsiteX16" fmla="*/ 65300 w 1690814"/>
                <a:gd name="connsiteY16" fmla="*/ 718214 h 1272764"/>
                <a:gd name="connsiteX17" fmla="*/ 295618 w 1690814"/>
                <a:gd name="connsiteY17" fmla="*/ 743208 h 1272764"/>
                <a:gd name="connsiteX18" fmla="*/ 478581 w 1690814"/>
                <a:gd name="connsiteY18" fmla="*/ 782521 h 1272764"/>
                <a:gd name="connsiteX19" fmla="*/ 717541 w 1690814"/>
                <a:gd name="connsiteY19" fmla="*/ 883593 h 1272764"/>
                <a:gd name="connsiteX20" fmla="*/ 952137 w 1690814"/>
                <a:gd name="connsiteY20" fmla="*/ 643331 h 1272764"/>
                <a:gd name="connsiteX21" fmla="*/ 737959 w 1690814"/>
                <a:gd name="connsiteY21" fmla="*/ 911503 h 1272764"/>
                <a:gd name="connsiteX22" fmla="*/ 1170115 w 1690814"/>
                <a:gd name="connsiteY22" fmla="*/ 1252786 h 1272764"/>
                <a:gd name="connsiteX23" fmla="*/ 1262983 w 1690814"/>
                <a:gd name="connsiteY23" fmla="*/ 1225798 h 1272764"/>
                <a:gd name="connsiteX24" fmla="*/ 1111378 w 1690814"/>
                <a:gd name="connsiteY24" fmla="*/ 1098005 h 1272764"/>
                <a:gd name="connsiteX25" fmla="*/ 1124872 w 1690814"/>
                <a:gd name="connsiteY25" fmla="*/ 1178965 h 1272764"/>
                <a:gd name="connsiteX26" fmla="*/ 1151064 w 1690814"/>
                <a:gd name="connsiteY26" fmla="*/ 1052761 h 1272764"/>
                <a:gd name="connsiteX27" fmla="*/ 1324896 w 1690814"/>
                <a:gd name="connsiteY27" fmla="*/ 1127374 h 1272764"/>
                <a:gd name="connsiteX28" fmla="*/ 1266952 w 1690814"/>
                <a:gd name="connsiteY28" fmla="*/ 921791 h 1272764"/>
                <a:gd name="connsiteX29" fmla="*/ 1456658 w 1690814"/>
                <a:gd name="connsiteY29" fmla="*/ 952748 h 1272764"/>
                <a:gd name="connsiteX30" fmla="*/ 1558258 w 1690814"/>
                <a:gd name="connsiteY30" fmla="*/ 959099 h 1272764"/>
                <a:gd name="connsiteX31" fmla="*/ 1450309 w 1690814"/>
                <a:gd name="connsiteY31" fmla="*/ 758280 h 1272764"/>
                <a:gd name="connsiteX32" fmla="*/ 1632870 w 1690814"/>
                <a:gd name="connsiteY32" fmla="*/ 716211 h 1272764"/>
                <a:gd name="connsiteX33" fmla="*/ 1690814 w 1690814"/>
                <a:gd name="connsiteY33" fmla="*/ 701129 h 1272764"/>
                <a:gd name="connsiteX0" fmla="*/ 1690814 w 1690814"/>
                <a:gd name="connsiteY0" fmla="*/ 701129 h 1272764"/>
                <a:gd name="connsiteX1" fmla="*/ 962946 w 1690814"/>
                <a:gd name="connsiteY1" fmla="*/ 410617 h 1272764"/>
                <a:gd name="connsiteX2" fmla="*/ 858171 w 1690814"/>
                <a:gd name="connsiteY2" fmla="*/ 203449 h 1272764"/>
                <a:gd name="connsiteX3" fmla="*/ 845471 w 1690814"/>
                <a:gd name="connsiteY3" fmla="*/ 33586 h 1272764"/>
                <a:gd name="connsiteX4" fmla="*/ 685133 w 1690814"/>
                <a:gd name="connsiteY4" fmla="*/ 57398 h 1272764"/>
                <a:gd name="connsiteX5" fmla="*/ 693070 w 1690814"/>
                <a:gd name="connsiteY5" fmla="*/ 222498 h 1272764"/>
                <a:gd name="connsiteX6" fmla="*/ 635920 w 1690814"/>
                <a:gd name="connsiteY6" fmla="*/ 373311 h 1272764"/>
                <a:gd name="connsiteX7" fmla="*/ 681163 w 1690814"/>
                <a:gd name="connsiteY7" fmla="*/ 224085 h 1272764"/>
                <a:gd name="connsiteX8" fmla="*/ 316341 w 1690814"/>
                <a:gd name="connsiteY8" fmla="*/ 1980 h 1272764"/>
                <a:gd name="connsiteX9" fmla="*/ 163534 w 1690814"/>
                <a:gd name="connsiteY9" fmla="*/ 112180 h 1272764"/>
                <a:gd name="connsiteX10" fmla="*/ 410073 w 1690814"/>
                <a:gd name="connsiteY10" fmla="*/ 313286 h 1272764"/>
                <a:gd name="connsiteX11" fmla="*/ 399422 w 1690814"/>
                <a:gd name="connsiteY11" fmla="*/ 339907 h 1272764"/>
                <a:gd name="connsiteX12" fmla="*/ 97047 w 1690814"/>
                <a:gd name="connsiteY12" fmla="*/ 251321 h 1272764"/>
                <a:gd name="connsiteX13" fmla="*/ 9699 w 1690814"/>
                <a:gd name="connsiteY13" fmla="*/ 412592 h 1272764"/>
                <a:gd name="connsiteX14" fmla="*/ 255339 w 1690814"/>
                <a:gd name="connsiteY14" fmla="*/ 535900 h 1272764"/>
                <a:gd name="connsiteX15" fmla="*/ 65705 w 1690814"/>
                <a:gd name="connsiteY15" fmla="*/ 553601 h 1272764"/>
                <a:gd name="connsiteX16" fmla="*/ 65300 w 1690814"/>
                <a:gd name="connsiteY16" fmla="*/ 718214 h 1272764"/>
                <a:gd name="connsiteX17" fmla="*/ 295618 w 1690814"/>
                <a:gd name="connsiteY17" fmla="*/ 743208 h 1272764"/>
                <a:gd name="connsiteX18" fmla="*/ 478581 w 1690814"/>
                <a:gd name="connsiteY18" fmla="*/ 782521 h 1272764"/>
                <a:gd name="connsiteX19" fmla="*/ 717541 w 1690814"/>
                <a:gd name="connsiteY19" fmla="*/ 883593 h 1272764"/>
                <a:gd name="connsiteX20" fmla="*/ 952137 w 1690814"/>
                <a:gd name="connsiteY20" fmla="*/ 643331 h 1272764"/>
                <a:gd name="connsiteX21" fmla="*/ 737959 w 1690814"/>
                <a:gd name="connsiteY21" fmla="*/ 911503 h 1272764"/>
                <a:gd name="connsiteX22" fmla="*/ 1170115 w 1690814"/>
                <a:gd name="connsiteY22" fmla="*/ 1252786 h 1272764"/>
                <a:gd name="connsiteX23" fmla="*/ 1262983 w 1690814"/>
                <a:gd name="connsiteY23" fmla="*/ 1225798 h 1272764"/>
                <a:gd name="connsiteX24" fmla="*/ 1111378 w 1690814"/>
                <a:gd name="connsiteY24" fmla="*/ 1098005 h 1272764"/>
                <a:gd name="connsiteX25" fmla="*/ 1124872 w 1690814"/>
                <a:gd name="connsiteY25" fmla="*/ 1178965 h 1272764"/>
                <a:gd name="connsiteX26" fmla="*/ 1151064 w 1690814"/>
                <a:gd name="connsiteY26" fmla="*/ 1052761 h 1272764"/>
                <a:gd name="connsiteX27" fmla="*/ 1324896 w 1690814"/>
                <a:gd name="connsiteY27" fmla="*/ 1127374 h 1272764"/>
                <a:gd name="connsiteX28" fmla="*/ 1266952 w 1690814"/>
                <a:gd name="connsiteY28" fmla="*/ 921791 h 1272764"/>
                <a:gd name="connsiteX29" fmla="*/ 1456658 w 1690814"/>
                <a:gd name="connsiteY29" fmla="*/ 952748 h 1272764"/>
                <a:gd name="connsiteX30" fmla="*/ 1558258 w 1690814"/>
                <a:gd name="connsiteY30" fmla="*/ 959099 h 1272764"/>
                <a:gd name="connsiteX31" fmla="*/ 1450309 w 1690814"/>
                <a:gd name="connsiteY31" fmla="*/ 758280 h 1272764"/>
                <a:gd name="connsiteX32" fmla="*/ 1632870 w 1690814"/>
                <a:gd name="connsiteY32" fmla="*/ 716211 h 1272764"/>
                <a:gd name="connsiteX33" fmla="*/ 1690814 w 1690814"/>
                <a:gd name="connsiteY33" fmla="*/ 701129 h 1272764"/>
                <a:gd name="connsiteX0" fmla="*/ 1690814 w 1690814"/>
                <a:gd name="connsiteY0" fmla="*/ 701129 h 1273936"/>
                <a:gd name="connsiteX1" fmla="*/ 962946 w 1690814"/>
                <a:gd name="connsiteY1" fmla="*/ 410617 h 1273936"/>
                <a:gd name="connsiteX2" fmla="*/ 858171 w 1690814"/>
                <a:gd name="connsiteY2" fmla="*/ 203449 h 1273936"/>
                <a:gd name="connsiteX3" fmla="*/ 845471 w 1690814"/>
                <a:gd name="connsiteY3" fmla="*/ 33586 h 1273936"/>
                <a:gd name="connsiteX4" fmla="*/ 685133 w 1690814"/>
                <a:gd name="connsiteY4" fmla="*/ 57398 h 1273936"/>
                <a:gd name="connsiteX5" fmla="*/ 693070 w 1690814"/>
                <a:gd name="connsiteY5" fmla="*/ 222498 h 1273936"/>
                <a:gd name="connsiteX6" fmla="*/ 635920 w 1690814"/>
                <a:gd name="connsiteY6" fmla="*/ 373311 h 1273936"/>
                <a:gd name="connsiteX7" fmla="*/ 681163 w 1690814"/>
                <a:gd name="connsiteY7" fmla="*/ 224085 h 1273936"/>
                <a:gd name="connsiteX8" fmla="*/ 316341 w 1690814"/>
                <a:gd name="connsiteY8" fmla="*/ 1980 h 1273936"/>
                <a:gd name="connsiteX9" fmla="*/ 163534 w 1690814"/>
                <a:gd name="connsiteY9" fmla="*/ 112180 h 1273936"/>
                <a:gd name="connsiteX10" fmla="*/ 410073 w 1690814"/>
                <a:gd name="connsiteY10" fmla="*/ 313286 h 1273936"/>
                <a:gd name="connsiteX11" fmla="*/ 399422 w 1690814"/>
                <a:gd name="connsiteY11" fmla="*/ 339907 h 1273936"/>
                <a:gd name="connsiteX12" fmla="*/ 97047 w 1690814"/>
                <a:gd name="connsiteY12" fmla="*/ 251321 h 1273936"/>
                <a:gd name="connsiteX13" fmla="*/ 9699 w 1690814"/>
                <a:gd name="connsiteY13" fmla="*/ 412592 h 1273936"/>
                <a:gd name="connsiteX14" fmla="*/ 255339 w 1690814"/>
                <a:gd name="connsiteY14" fmla="*/ 535900 h 1273936"/>
                <a:gd name="connsiteX15" fmla="*/ 65705 w 1690814"/>
                <a:gd name="connsiteY15" fmla="*/ 553601 h 1273936"/>
                <a:gd name="connsiteX16" fmla="*/ 65300 w 1690814"/>
                <a:gd name="connsiteY16" fmla="*/ 718214 h 1273936"/>
                <a:gd name="connsiteX17" fmla="*/ 295618 w 1690814"/>
                <a:gd name="connsiteY17" fmla="*/ 743208 h 1273936"/>
                <a:gd name="connsiteX18" fmla="*/ 478581 w 1690814"/>
                <a:gd name="connsiteY18" fmla="*/ 782521 h 1273936"/>
                <a:gd name="connsiteX19" fmla="*/ 717541 w 1690814"/>
                <a:gd name="connsiteY19" fmla="*/ 883593 h 1273936"/>
                <a:gd name="connsiteX20" fmla="*/ 952137 w 1690814"/>
                <a:gd name="connsiteY20" fmla="*/ 643331 h 1273936"/>
                <a:gd name="connsiteX21" fmla="*/ 719071 w 1690814"/>
                <a:gd name="connsiteY21" fmla="*/ 895337 h 1273936"/>
                <a:gd name="connsiteX22" fmla="*/ 1170115 w 1690814"/>
                <a:gd name="connsiteY22" fmla="*/ 1252786 h 1273936"/>
                <a:gd name="connsiteX23" fmla="*/ 1262983 w 1690814"/>
                <a:gd name="connsiteY23" fmla="*/ 1225798 h 1273936"/>
                <a:gd name="connsiteX24" fmla="*/ 1111378 w 1690814"/>
                <a:gd name="connsiteY24" fmla="*/ 1098005 h 1273936"/>
                <a:gd name="connsiteX25" fmla="*/ 1124872 w 1690814"/>
                <a:gd name="connsiteY25" fmla="*/ 1178965 h 1273936"/>
                <a:gd name="connsiteX26" fmla="*/ 1151064 w 1690814"/>
                <a:gd name="connsiteY26" fmla="*/ 1052761 h 1273936"/>
                <a:gd name="connsiteX27" fmla="*/ 1324896 w 1690814"/>
                <a:gd name="connsiteY27" fmla="*/ 1127374 h 1273936"/>
                <a:gd name="connsiteX28" fmla="*/ 1266952 w 1690814"/>
                <a:gd name="connsiteY28" fmla="*/ 921791 h 1273936"/>
                <a:gd name="connsiteX29" fmla="*/ 1456658 w 1690814"/>
                <a:gd name="connsiteY29" fmla="*/ 952748 h 1273936"/>
                <a:gd name="connsiteX30" fmla="*/ 1558258 w 1690814"/>
                <a:gd name="connsiteY30" fmla="*/ 959099 h 1273936"/>
                <a:gd name="connsiteX31" fmla="*/ 1450309 w 1690814"/>
                <a:gd name="connsiteY31" fmla="*/ 758280 h 1273936"/>
                <a:gd name="connsiteX32" fmla="*/ 1632870 w 1690814"/>
                <a:gd name="connsiteY32" fmla="*/ 716211 h 1273936"/>
                <a:gd name="connsiteX33" fmla="*/ 1690814 w 1690814"/>
                <a:gd name="connsiteY33" fmla="*/ 701129 h 1273936"/>
                <a:gd name="connsiteX0" fmla="*/ 1690814 w 1690814"/>
                <a:gd name="connsiteY0" fmla="*/ 701129 h 1274601"/>
                <a:gd name="connsiteX1" fmla="*/ 962946 w 1690814"/>
                <a:gd name="connsiteY1" fmla="*/ 410617 h 1274601"/>
                <a:gd name="connsiteX2" fmla="*/ 858171 w 1690814"/>
                <a:gd name="connsiteY2" fmla="*/ 203449 h 1274601"/>
                <a:gd name="connsiteX3" fmla="*/ 845471 w 1690814"/>
                <a:gd name="connsiteY3" fmla="*/ 33586 h 1274601"/>
                <a:gd name="connsiteX4" fmla="*/ 685133 w 1690814"/>
                <a:gd name="connsiteY4" fmla="*/ 57398 h 1274601"/>
                <a:gd name="connsiteX5" fmla="*/ 693070 w 1690814"/>
                <a:gd name="connsiteY5" fmla="*/ 222498 h 1274601"/>
                <a:gd name="connsiteX6" fmla="*/ 635920 w 1690814"/>
                <a:gd name="connsiteY6" fmla="*/ 373311 h 1274601"/>
                <a:gd name="connsiteX7" fmla="*/ 681163 w 1690814"/>
                <a:gd name="connsiteY7" fmla="*/ 224085 h 1274601"/>
                <a:gd name="connsiteX8" fmla="*/ 316341 w 1690814"/>
                <a:gd name="connsiteY8" fmla="*/ 1980 h 1274601"/>
                <a:gd name="connsiteX9" fmla="*/ 163534 w 1690814"/>
                <a:gd name="connsiteY9" fmla="*/ 112180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58171 w 1690814"/>
                <a:gd name="connsiteY2" fmla="*/ 203449 h 1274601"/>
                <a:gd name="connsiteX3" fmla="*/ 845471 w 1690814"/>
                <a:gd name="connsiteY3" fmla="*/ 33586 h 1274601"/>
                <a:gd name="connsiteX4" fmla="*/ 685133 w 1690814"/>
                <a:gd name="connsiteY4" fmla="*/ 57398 h 1274601"/>
                <a:gd name="connsiteX5" fmla="*/ 693070 w 1690814"/>
                <a:gd name="connsiteY5" fmla="*/ 222498 h 1274601"/>
                <a:gd name="connsiteX6" fmla="*/ 635920 w 1690814"/>
                <a:gd name="connsiteY6" fmla="*/ 373311 h 1274601"/>
                <a:gd name="connsiteX7" fmla="*/ 681163 w 1690814"/>
                <a:gd name="connsiteY7" fmla="*/ 224085 h 1274601"/>
                <a:gd name="connsiteX8" fmla="*/ 316341 w 1690814"/>
                <a:gd name="connsiteY8" fmla="*/ 1980 h 1274601"/>
                <a:gd name="connsiteX9" fmla="*/ 163534 w 1690814"/>
                <a:gd name="connsiteY9" fmla="*/ 112180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58171 w 1690814"/>
                <a:gd name="connsiteY2" fmla="*/ 203449 h 1274601"/>
                <a:gd name="connsiteX3" fmla="*/ 845471 w 1690814"/>
                <a:gd name="connsiteY3" fmla="*/ 33586 h 1274601"/>
                <a:gd name="connsiteX4" fmla="*/ 685133 w 1690814"/>
                <a:gd name="connsiteY4" fmla="*/ 57398 h 1274601"/>
                <a:gd name="connsiteX5" fmla="*/ 693070 w 1690814"/>
                <a:gd name="connsiteY5" fmla="*/ 222498 h 1274601"/>
                <a:gd name="connsiteX6" fmla="*/ 635920 w 1690814"/>
                <a:gd name="connsiteY6" fmla="*/ 373311 h 1274601"/>
                <a:gd name="connsiteX7" fmla="*/ 681163 w 1690814"/>
                <a:gd name="connsiteY7" fmla="*/ 224085 h 1274601"/>
                <a:gd name="connsiteX8" fmla="*/ 316341 w 1690814"/>
                <a:gd name="connsiteY8" fmla="*/ 1980 h 1274601"/>
                <a:gd name="connsiteX9" fmla="*/ 163534 w 1690814"/>
                <a:gd name="connsiteY9" fmla="*/ 112180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58171 w 1690814"/>
                <a:gd name="connsiteY2" fmla="*/ 203449 h 1274601"/>
                <a:gd name="connsiteX3" fmla="*/ 845471 w 1690814"/>
                <a:gd name="connsiteY3" fmla="*/ 33586 h 1274601"/>
                <a:gd name="connsiteX4" fmla="*/ 685133 w 1690814"/>
                <a:gd name="connsiteY4" fmla="*/ 57398 h 1274601"/>
                <a:gd name="connsiteX5" fmla="*/ 693070 w 1690814"/>
                <a:gd name="connsiteY5" fmla="*/ 222498 h 1274601"/>
                <a:gd name="connsiteX6" fmla="*/ 651229 w 1690814"/>
                <a:gd name="connsiteY6" fmla="*/ 366300 h 1274601"/>
                <a:gd name="connsiteX7" fmla="*/ 681163 w 1690814"/>
                <a:gd name="connsiteY7" fmla="*/ 224085 h 1274601"/>
                <a:gd name="connsiteX8" fmla="*/ 316341 w 1690814"/>
                <a:gd name="connsiteY8" fmla="*/ 1980 h 1274601"/>
                <a:gd name="connsiteX9" fmla="*/ 163534 w 1690814"/>
                <a:gd name="connsiteY9" fmla="*/ 112180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58171 w 1690814"/>
                <a:gd name="connsiteY2" fmla="*/ 203449 h 1274601"/>
                <a:gd name="connsiteX3" fmla="*/ 845471 w 1690814"/>
                <a:gd name="connsiteY3" fmla="*/ 33586 h 1274601"/>
                <a:gd name="connsiteX4" fmla="*/ 685133 w 1690814"/>
                <a:gd name="connsiteY4" fmla="*/ 57398 h 1274601"/>
                <a:gd name="connsiteX5" fmla="*/ 693070 w 1690814"/>
                <a:gd name="connsiteY5" fmla="*/ 222498 h 1274601"/>
                <a:gd name="connsiteX6" fmla="*/ 651229 w 1690814"/>
                <a:gd name="connsiteY6" fmla="*/ 366300 h 1274601"/>
                <a:gd name="connsiteX7" fmla="*/ 681163 w 1690814"/>
                <a:gd name="connsiteY7" fmla="*/ 224085 h 1274601"/>
                <a:gd name="connsiteX8" fmla="*/ 316341 w 1690814"/>
                <a:gd name="connsiteY8" fmla="*/ 1980 h 1274601"/>
                <a:gd name="connsiteX9" fmla="*/ 175409 w 1690814"/>
                <a:gd name="connsiteY9" fmla="*/ 113037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58171 w 1690814"/>
                <a:gd name="connsiteY2" fmla="*/ 203449 h 1274601"/>
                <a:gd name="connsiteX3" fmla="*/ 855485 w 1690814"/>
                <a:gd name="connsiteY3" fmla="*/ 27147 h 1274601"/>
                <a:gd name="connsiteX4" fmla="*/ 685133 w 1690814"/>
                <a:gd name="connsiteY4" fmla="*/ 57398 h 1274601"/>
                <a:gd name="connsiteX5" fmla="*/ 693070 w 1690814"/>
                <a:gd name="connsiteY5" fmla="*/ 222498 h 1274601"/>
                <a:gd name="connsiteX6" fmla="*/ 651229 w 1690814"/>
                <a:gd name="connsiteY6" fmla="*/ 366300 h 1274601"/>
                <a:gd name="connsiteX7" fmla="*/ 681163 w 1690814"/>
                <a:gd name="connsiteY7" fmla="*/ 224085 h 1274601"/>
                <a:gd name="connsiteX8" fmla="*/ 316341 w 1690814"/>
                <a:gd name="connsiteY8" fmla="*/ 1980 h 1274601"/>
                <a:gd name="connsiteX9" fmla="*/ 175409 w 1690814"/>
                <a:gd name="connsiteY9" fmla="*/ 113037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63464 w 1690814"/>
                <a:gd name="connsiteY2" fmla="*/ 202877 h 1274601"/>
                <a:gd name="connsiteX3" fmla="*/ 855485 w 1690814"/>
                <a:gd name="connsiteY3" fmla="*/ 27147 h 1274601"/>
                <a:gd name="connsiteX4" fmla="*/ 685133 w 1690814"/>
                <a:gd name="connsiteY4" fmla="*/ 57398 h 1274601"/>
                <a:gd name="connsiteX5" fmla="*/ 693070 w 1690814"/>
                <a:gd name="connsiteY5" fmla="*/ 222498 h 1274601"/>
                <a:gd name="connsiteX6" fmla="*/ 651229 w 1690814"/>
                <a:gd name="connsiteY6" fmla="*/ 366300 h 1274601"/>
                <a:gd name="connsiteX7" fmla="*/ 681163 w 1690814"/>
                <a:gd name="connsiteY7" fmla="*/ 224085 h 1274601"/>
                <a:gd name="connsiteX8" fmla="*/ 316341 w 1690814"/>
                <a:gd name="connsiteY8" fmla="*/ 1980 h 1274601"/>
                <a:gd name="connsiteX9" fmla="*/ 175409 w 1690814"/>
                <a:gd name="connsiteY9" fmla="*/ 113037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1129 h 1274601"/>
                <a:gd name="connsiteX1" fmla="*/ 962946 w 1690814"/>
                <a:gd name="connsiteY1" fmla="*/ 410617 h 1274601"/>
                <a:gd name="connsiteX2" fmla="*/ 863464 w 1690814"/>
                <a:gd name="connsiteY2" fmla="*/ 202877 h 1274601"/>
                <a:gd name="connsiteX3" fmla="*/ 855485 w 1690814"/>
                <a:gd name="connsiteY3" fmla="*/ 27147 h 1274601"/>
                <a:gd name="connsiteX4" fmla="*/ 685133 w 1690814"/>
                <a:gd name="connsiteY4" fmla="*/ 57398 h 1274601"/>
                <a:gd name="connsiteX5" fmla="*/ 693070 w 1690814"/>
                <a:gd name="connsiteY5" fmla="*/ 222498 h 1274601"/>
                <a:gd name="connsiteX6" fmla="*/ 651229 w 1690814"/>
                <a:gd name="connsiteY6" fmla="*/ 366300 h 1274601"/>
                <a:gd name="connsiteX7" fmla="*/ 681163 w 1690814"/>
                <a:gd name="connsiteY7" fmla="*/ 224085 h 1274601"/>
                <a:gd name="connsiteX8" fmla="*/ 316341 w 1690814"/>
                <a:gd name="connsiteY8" fmla="*/ 1980 h 1274601"/>
                <a:gd name="connsiteX9" fmla="*/ 175409 w 1690814"/>
                <a:gd name="connsiteY9" fmla="*/ 113037 h 1274601"/>
                <a:gd name="connsiteX10" fmla="*/ 410073 w 1690814"/>
                <a:gd name="connsiteY10" fmla="*/ 313286 h 1274601"/>
                <a:gd name="connsiteX11" fmla="*/ 399422 w 1690814"/>
                <a:gd name="connsiteY11" fmla="*/ 339907 h 1274601"/>
                <a:gd name="connsiteX12" fmla="*/ 97047 w 1690814"/>
                <a:gd name="connsiteY12" fmla="*/ 251321 h 1274601"/>
                <a:gd name="connsiteX13" fmla="*/ 9699 w 1690814"/>
                <a:gd name="connsiteY13" fmla="*/ 412592 h 1274601"/>
                <a:gd name="connsiteX14" fmla="*/ 255339 w 1690814"/>
                <a:gd name="connsiteY14" fmla="*/ 535900 h 1274601"/>
                <a:gd name="connsiteX15" fmla="*/ 65705 w 1690814"/>
                <a:gd name="connsiteY15" fmla="*/ 553601 h 1274601"/>
                <a:gd name="connsiteX16" fmla="*/ 65300 w 1690814"/>
                <a:gd name="connsiteY16" fmla="*/ 718214 h 1274601"/>
                <a:gd name="connsiteX17" fmla="*/ 295618 w 1690814"/>
                <a:gd name="connsiteY17" fmla="*/ 743208 h 1274601"/>
                <a:gd name="connsiteX18" fmla="*/ 478581 w 1690814"/>
                <a:gd name="connsiteY18" fmla="*/ 782521 h 1274601"/>
                <a:gd name="connsiteX19" fmla="*/ 717541 w 1690814"/>
                <a:gd name="connsiteY19" fmla="*/ 883593 h 1274601"/>
                <a:gd name="connsiteX20" fmla="*/ 952137 w 1690814"/>
                <a:gd name="connsiteY20" fmla="*/ 643331 h 1274601"/>
                <a:gd name="connsiteX21" fmla="*/ 724507 w 1690814"/>
                <a:gd name="connsiteY21" fmla="*/ 886180 h 1274601"/>
                <a:gd name="connsiteX22" fmla="*/ 1170115 w 1690814"/>
                <a:gd name="connsiteY22" fmla="*/ 1252786 h 1274601"/>
                <a:gd name="connsiteX23" fmla="*/ 1262983 w 1690814"/>
                <a:gd name="connsiteY23" fmla="*/ 1225798 h 1274601"/>
                <a:gd name="connsiteX24" fmla="*/ 1111378 w 1690814"/>
                <a:gd name="connsiteY24" fmla="*/ 1098005 h 1274601"/>
                <a:gd name="connsiteX25" fmla="*/ 1124872 w 1690814"/>
                <a:gd name="connsiteY25" fmla="*/ 1178965 h 1274601"/>
                <a:gd name="connsiteX26" fmla="*/ 1151064 w 1690814"/>
                <a:gd name="connsiteY26" fmla="*/ 1052761 h 1274601"/>
                <a:gd name="connsiteX27" fmla="*/ 1324896 w 1690814"/>
                <a:gd name="connsiteY27" fmla="*/ 1127374 h 1274601"/>
                <a:gd name="connsiteX28" fmla="*/ 1266952 w 1690814"/>
                <a:gd name="connsiteY28" fmla="*/ 921791 h 1274601"/>
                <a:gd name="connsiteX29" fmla="*/ 1456658 w 1690814"/>
                <a:gd name="connsiteY29" fmla="*/ 952748 h 1274601"/>
                <a:gd name="connsiteX30" fmla="*/ 1558258 w 1690814"/>
                <a:gd name="connsiteY30" fmla="*/ 959099 h 1274601"/>
                <a:gd name="connsiteX31" fmla="*/ 1450309 w 1690814"/>
                <a:gd name="connsiteY31" fmla="*/ 758280 h 1274601"/>
                <a:gd name="connsiteX32" fmla="*/ 1632870 w 1690814"/>
                <a:gd name="connsiteY32" fmla="*/ 716211 h 1274601"/>
                <a:gd name="connsiteX33" fmla="*/ 1690814 w 1690814"/>
                <a:gd name="connsiteY33" fmla="*/ 701129 h 1274601"/>
                <a:gd name="connsiteX0" fmla="*/ 1690814 w 1690814"/>
                <a:gd name="connsiteY0" fmla="*/ 702238 h 1275710"/>
                <a:gd name="connsiteX1" fmla="*/ 962946 w 1690814"/>
                <a:gd name="connsiteY1" fmla="*/ 411726 h 1275710"/>
                <a:gd name="connsiteX2" fmla="*/ 863464 w 1690814"/>
                <a:gd name="connsiteY2" fmla="*/ 203986 h 1275710"/>
                <a:gd name="connsiteX3" fmla="*/ 855485 w 1690814"/>
                <a:gd name="connsiteY3" fmla="*/ 28256 h 1275710"/>
                <a:gd name="connsiteX4" fmla="*/ 685133 w 1690814"/>
                <a:gd name="connsiteY4" fmla="*/ 58507 h 1275710"/>
                <a:gd name="connsiteX5" fmla="*/ 693070 w 1690814"/>
                <a:gd name="connsiteY5" fmla="*/ 223607 h 1275710"/>
                <a:gd name="connsiteX6" fmla="*/ 651229 w 1690814"/>
                <a:gd name="connsiteY6" fmla="*/ 367409 h 1275710"/>
                <a:gd name="connsiteX7" fmla="*/ 681163 w 1690814"/>
                <a:gd name="connsiteY7" fmla="*/ 225194 h 1275710"/>
                <a:gd name="connsiteX8" fmla="*/ 316341 w 1690814"/>
                <a:gd name="connsiteY8" fmla="*/ 3089 h 1275710"/>
                <a:gd name="connsiteX9" fmla="*/ 175409 w 1690814"/>
                <a:gd name="connsiteY9" fmla="*/ 114146 h 1275710"/>
                <a:gd name="connsiteX10" fmla="*/ 410073 w 1690814"/>
                <a:gd name="connsiteY10" fmla="*/ 314395 h 1275710"/>
                <a:gd name="connsiteX11" fmla="*/ 399422 w 1690814"/>
                <a:gd name="connsiteY11" fmla="*/ 341016 h 1275710"/>
                <a:gd name="connsiteX12" fmla="*/ 97047 w 1690814"/>
                <a:gd name="connsiteY12" fmla="*/ 252430 h 1275710"/>
                <a:gd name="connsiteX13" fmla="*/ 9699 w 1690814"/>
                <a:gd name="connsiteY13" fmla="*/ 413701 h 1275710"/>
                <a:gd name="connsiteX14" fmla="*/ 255339 w 1690814"/>
                <a:gd name="connsiteY14" fmla="*/ 537009 h 1275710"/>
                <a:gd name="connsiteX15" fmla="*/ 65705 w 1690814"/>
                <a:gd name="connsiteY15" fmla="*/ 554710 h 1275710"/>
                <a:gd name="connsiteX16" fmla="*/ 65300 w 1690814"/>
                <a:gd name="connsiteY16" fmla="*/ 719323 h 1275710"/>
                <a:gd name="connsiteX17" fmla="*/ 295618 w 1690814"/>
                <a:gd name="connsiteY17" fmla="*/ 744317 h 1275710"/>
                <a:gd name="connsiteX18" fmla="*/ 478581 w 1690814"/>
                <a:gd name="connsiteY18" fmla="*/ 783630 h 1275710"/>
                <a:gd name="connsiteX19" fmla="*/ 717541 w 1690814"/>
                <a:gd name="connsiteY19" fmla="*/ 884702 h 1275710"/>
                <a:gd name="connsiteX20" fmla="*/ 952137 w 1690814"/>
                <a:gd name="connsiteY20" fmla="*/ 644440 h 1275710"/>
                <a:gd name="connsiteX21" fmla="*/ 724507 w 1690814"/>
                <a:gd name="connsiteY21" fmla="*/ 887289 h 1275710"/>
                <a:gd name="connsiteX22" fmla="*/ 1170115 w 1690814"/>
                <a:gd name="connsiteY22" fmla="*/ 1253895 h 1275710"/>
                <a:gd name="connsiteX23" fmla="*/ 1262983 w 1690814"/>
                <a:gd name="connsiteY23" fmla="*/ 1226907 h 1275710"/>
                <a:gd name="connsiteX24" fmla="*/ 1111378 w 1690814"/>
                <a:gd name="connsiteY24" fmla="*/ 1099114 h 1275710"/>
                <a:gd name="connsiteX25" fmla="*/ 1124872 w 1690814"/>
                <a:gd name="connsiteY25" fmla="*/ 1180074 h 1275710"/>
                <a:gd name="connsiteX26" fmla="*/ 1151064 w 1690814"/>
                <a:gd name="connsiteY26" fmla="*/ 1053870 h 1275710"/>
                <a:gd name="connsiteX27" fmla="*/ 1324896 w 1690814"/>
                <a:gd name="connsiteY27" fmla="*/ 1128483 h 1275710"/>
                <a:gd name="connsiteX28" fmla="*/ 1266952 w 1690814"/>
                <a:gd name="connsiteY28" fmla="*/ 922900 h 1275710"/>
                <a:gd name="connsiteX29" fmla="*/ 1456658 w 1690814"/>
                <a:gd name="connsiteY29" fmla="*/ 953857 h 1275710"/>
                <a:gd name="connsiteX30" fmla="*/ 1558258 w 1690814"/>
                <a:gd name="connsiteY30" fmla="*/ 960208 h 1275710"/>
                <a:gd name="connsiteX31" fmla="*/ 1450309 w 1690814"/>
                <a:gd name="connsiteY31" fmla="*/ 759389 h 1275710"/>
                <a:gd name="connsiteX32" fmla="*/ 1632870 w 1690814"/>
                <a:gd name="connsiteY32" fmla="*/ 717320 h 1275710"/>
                <a:gd name="connsiteX33" fmla="*/ 1690814 w 1690814"/>
                <a:gd name="connsiteY33" fmla="*/ 702238 h 1275710"/>
                <a:gd name="connsiteX0" fmla="*/ 1690814 w 1690814"/>
                <a:gd name="connsiteY0" fmla="*/ 701130 h 1274602"/>
                <a:gd name="connsiteX1" fmla="*/ 962946 w 1690814"/>
                <a:gd name="connsiteY1" fmla="*/ 410618 h 1274602"/>
                <a:gd name="connsiteX2" fmla="*/ 863464 w 1690814"/>
                <a:gd name="connsiteY2" fmla="*/ 202878 h 1274602"/>
                <a:gd name="connsiteX3" fmla="*/ 855485 w 1690814"/>
                <a:gd name="connsiteY3" fmla="*/ 27148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130 h 1274602"/>
                <a:gd name="connsiteX1" fmla="*/ 962946 w 1690814"/>
                <a:gd name="connsiteY1" fmla="*/ 410618 h 1274602"/>
                <a:gd name="connsiteX2" fmla="*/ 863464 w 1690814"/>
                <a:gd name="connsiteY2" fmla="*/ 202878 h 1274602"/>
                <a:gd name="connsiteX3" fmla="*/ 873512 w 1690814"/>
                <a:gd name="connsiteY3" fmla="*/ 15557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130 h 1274602"/>
                <a:gd name="connsiteX1" fmla="*/ 962946 w 1690814"/>
                <a:gd name="connsiteY1" fmla="*/ 410618 h 1274602"/>
                <a:gd name="connsiteX2" fmla="*/ 863464 w 1690814"/>
                <a:gd name="connsiteY2" fmla="*/ 202878 h 1274602"/>
                <a:gd name="connsiteX3" fmla="*/ 855486 w 1690814"/>
                <a:gd name="connsiteY3" fmla="*/ 27147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130 h 1274602"/>
                <a:gd name="connsiteX1" fmla="*/ 962946 w 1690814"/>
                <a:gd name="connsiteY1" fmla="*/ 410618 h 1274602"/>
                <a:gd name="connsiteX2" fmla="*/ 863464 w 1690814"/>
                <a:gd name="connsiteY2" fmla="*/ 202878 h 1274602"/>
                <a:gd name="connsiteX3" fmla="*/ 855486 w 1690814"/>
                <a:gd name="connsiteY3" fmla="*/ 27147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130 h 1274602"/>
                <a:gd name="connsiteX1" fmla="*/ 962946 w 1690814"/>
                <a:gd name="connsiteY1" fmla="*/ 410618 h 1274602"/>
                <a:gd name="connsiteX2" fmla="*/ 863464 w 1690814"/>
                <a:gd name="connsiteY2" fmla="*/ 202878 h 1274602"/>
                <a:gd name="connsiteX3" fmla="*/ 855486 w 1690814"/>
                <a:gd name="connsiteY3" fmla="*/ 27147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130 h 1274602"/>
                <a:gd name="connsiteX1" fmla="*/ 962946 w 1690814"/>
                <a:gd name="connsiteY1" fmla="*/ 410618 h 1274602"/>
                <a:gd name="connsiteX2" fmla="*/ 863464 w 1690814"/>
                <a:gd name="connsiteY2" fmla="*/ 202878 h 1274602"/>
                <a:gd name="connsiteX3" fmla="*/ 855486 w 1690814"/>
                <a:gd name="connsiteY3" fmla="*/ 27147 h 1274602"/>
                <a:gd name="connsiteX4" fmla="*/ 671255 w 1690814"/>
                <a:gd name="connsiteY4" fmla="*/ 57829 h 1274602"/>
                <a:gd name="connsiteX5" fmla="*/ 693070 w 1690814"/>
                <a:gd name="connsiteY5" fmla="*/ 222499 h 1274602"/>
                <a:gd name="connsiteX6" fmla="*/ 651229 w 1690814"/>
                <a:gd name="connsiteY6" fmla="*/ 366301 h 1274602"/>
                <a:gd name="connsiteX7" fmla="*/ 681163 w 1690814"/>
                <a:gd name="connsiteY7" fmla="*/ 224086 h 1274602"/>
                <a:gd name="connsiteX8" fmla="*/ 316341 w 1690814"/>
                <a:gd name="connsiteY8" fmla="*/ 1981 h 1274602"/>
                <a:gd name="connsiteX9" fmla="*/ 175409 w 1690814"/>
                <a:gd name="connsiteY9" fmla="*/ 113038 h 1274602"/>
                <a:gd name="connsiteX10" fmla="*/ 410073 w 1690814"/>
                <a:gd name="connsiteY10" fmla="*/ 313287 h 1274602"/>
                <a:gd name="connsiteX11" fmla="*/ 399422 w 1690814"/>
                <a:gd name="connsiteY11" fmla="*/ 339908 h 1274602"/>
                <a:gd name="connsiteX12" fmla="*/ 97047 w 1690814"/>
                <a:gd name="connsiteY12" fmla="*/ 251322 h 1274602"/>
                <a:gd name="connsiteX13" fmla="*/ 9699 w 1690814"/>
                <a:gd name="connsiteY13" fmla="*/ 412593 h 1274602"/>
                <a:gd name="connsiteX14" fmla="*/ 255339 w 1690814"/>
                <a:gd name="connsiteY14" fmla="*/ 535901 h 1274602"/>
                <a:gd name="connsiteX15" fmla="*/ 65705 w 1690814"/>
                <a:gd name="connsiteY15" fmla="*/ 553602 h 1274602"/>
                <a:gd name="connsiteX16" fmla="*/ 65300 w 1690814"/>
                <a:gd name="connsiteY16" fmla="*/ 718215 h 1274602"/>
                <a:gd name="connsiteX17" fmla="*/ 295618 w 1690814"/>
                <a:gd name="connsiteY17" fmla="*/ 743209 h 1274602"/>
                <a:gd name="connsiteX18" fmla="*/ 478581 w 1690814"/>
                <a:gd name="connsiteY18" fmla="*/ 782522 h 1274602"/>
                <a:gd name="connsiteX19" fmla="*/ 717541 w 1690814"/>
                <a:gd name="connsiteY19" fmla="*/ 883594 h 1274602"/>
                <a:gd name="connsiteX20" fmla="*/ 952137 w 1690814"/>
                <a:gd name="connsiteY20" fmla="*/ 643332 h 1274602"/>
                <a:gd name="connsiteX21" fmla="*/ 724507 w 1690814"/>
                <a:gd name="connsiteY21" fmla="*/ 886181 h 1274602"/>
                <a:gd name="connsiteX22" fmla="*/ 1170115 w 1690814"/>
                <a:gd name="connsiteY22" fmla="*/ 1252787 h 1274602"/>
                <a:gd name="connsiteX23" fmla="*/ 1262983 w 1690814"/>
                <a:gd name="connsiteY23" fmla="*/ 1225799 h 1274602"/>
                <a:gd name="connsiteX24" fmla="*/ 1111378 w 1690814"/>
                <a:gd name="connsiteY24" fmla="*/ 1098006 h 1274602"/>
                <a:gd name="connsiteX25" fmla="*/ 1124872 w 1690814"/>
                <a:gd name="connsiteY25" fmla="*/ 1178966 h 1274602"/>
                <a:gd name="connsiteX26" fmla="*/ 1151064 w 1690814"/>
                <a:gd name="connsiteY26" fmla="*/ 1052762 h 1274602"/>
                <a:gd name="connsiteX27" fmla="*/ 1324896 w 1690814"/>
                <a:gd name="connsiteY27" fmla="*/ 1127375 h 1274602"/>
                <a:gd name="connsiteX28" fmla="*/ 1266952 w 1690814"/>
                <a:gd name="connsiteY28" fmla="*/ 921792 h 1274602"/>
                <a:gd name="connsiteX29" fmla="*/ 1456658 w 1690814"/>
                <a:gd name="connsiteY29" fmla="*/ 952749 h 1274602"/>
                <a:gd name="connsiteX30" fmla="*/ 1558258 w 1690814"/>
                <a:gd name="connsiteY30" fmla="*/ 959100 h 1274602"/>
                <a:gd name="connsiteX31" fmla="*/ 1450309 w 1690814"/>
                <a:gd name="connsiteY31" fmla="*/ 758281 h 1274602"/>
                <a:gd name="connsiteX32" fmla="*/ 1632870 w 1690814"/>
                <a:gd name="connsiteY32" fmla="*/ 716212 h 1274602"/>
                <a:gd name="connsiteX33" fmla="*/ 1690814 w 1690814"/>
                <a:gd name="connsiteY33" fmla="*/ 701130 h 1274602"/>
                <a:gd name="connsiteX0" fmla="*/ 1690814 w 1690814"/>
                <a:gd name="connsiteY0" fmla="*/ 701268 h 1274740"/>
                <a:gd name="connsiteX1" fmla="*/ 962946 w 1690814"/>
                <a:gd name="connsiteY1" fmla="*/ 410756 h 1274740"/>
                <a:gd name="connsiteX2" fmla="*/ 863464 w 1690814"/>
                <a:gd name="connsiteY2" fmla="*/ 203016 h 1274740"/>
                <a:gd name="connsiteX3" fmla="*/ 855486 w 1690814"/>
                <a:gd name="connsiteY3" fmla="*/ 27285 h 1274740"/>
                <a:gd name="connsiteX4" fmla="*/ 671255 w 1690814"/>
                <a:gd name="connsiteY4" fmla="*/ 57967 h 1274740"/>
                <a:gd name="connsiteX5" fmla="*/ 693070 w 1690814"/>
                <a:gd name="connsiteY5" fmla="*/ 222637 h 1274740"/>
                <a:gd name="connsiteX6" fmla="*/ 651229 w 1690814"/>
                <a:gd name="connsiteY6" fmla="*/ 366439 h 1274740"/>
                <a:gd name="connsiteX7" fmla="*/ 652977 w 1690814"/>
                <a:gd name="connsiteY7" fmla="*/ 211207 h 1274740"/>
                <a:gd name="connsiteX8" fmla="*/ 316341 w 1690814"/>
                <a:gd name="connsiteY8" fmla="*/ 2119 h 1274740"/>
                <a:gd name="connsiteX9" fmla="*/ 175409 w 1690814"/>
                <a:gd name="connsiteY9" fmla="*/ 113176 h 1274740"/>
                <a:gd name="connsiteX10" fmla="*/ 410073 w 1690814"/>
                <a:gd name="connsiteY10" fmla="*/ 313425 h 1274740"/>
                <a:gd name="connsiteX11" fmla="*/ 399422 w 1690814"/>
                <a:gd name="connsiteY11" fmla="*/ 340046 h 1274740"/>
                <a:gd name="connsiteX12" fmla="*/ 97047 w 1690814"/>
                <a:gd name="connsiteY12" fmla="*/ 251460 h 1274740"/>
                <a:gd name="connsiteX13" fmla="*/ 9699 w 1690814"/>
                <a:gd name="connsiteY13" fmla="*/ 412731 h 1274740"/>
                <a:gd name="connsiteX14" fmla="*/ 255339 w 1690814"/>
                <a:gd name="connsiteY14" fmla="*/ 536039 h 1274740"/>
                <a:gd name="connsiteX15" fmla="*/ 65705 w 1690814"/>
                <a:gd name="connsiteY15" fmla="*/ 553740 h 1274740"/>
                <a:gd name="connsiteX16" fmla="*/ 65300 w 1690814"/>
                <a:gd name="connsiteY16" fmla="*/ 718353 h 1274740"/>
                <a:gd name="connsiteX17" fmla="*/ 295618 w 1690814"/>
                <a:gd name="connsiteY17" fmla="*/ 743347 h 1274740"/>
                <a:gd name="connsiteX18" fmla="*/ 478581 w 1690814"/>
                <a:gd name="connsiteY18" fmla="*/ 782660 h 1274740"/>
                <a:gd name="connsiteX19" fmla="*/ 717541 w 1690814"/>
                <a:gd name="connsiteY19" fmla="*/ 883732 h 1274740"/>
                <a:gd name="connsiteX20" fmla="*/ 952137 w 1690814"/>
                <a:gd name="connsiteY20" fmla="*/ 643470 h 1274740"/>
                <a:gd name="connsiteX21" fmla="*/ 724507 w 1690814"/>
                <a:gd name="connsiteY21" fmla="*/ 886319 h 1274740"/>
                <a:gd name="connsiteX22" fmla="*/ 1170115 w 1690814"/>
                <a:gd name="connsiteY22" fmla="*/ 1252925 h 1274740"/>
                <a:gd name="connsiteX23" fmla="*/ 1262983 w 1690814"/>
                <a:gd name="connsiteY23" fmla="*/ 1225937 h 1274740"/>
                <a:gd name="connsiteX24" fmla="*/ 1111378 w 1690814"/>
                <a:gd name="connsiteY24" fmla="*/ 1098144 h 1274740"/>
                <a:gd name="connsiteX25" fmla="*/ 1124872 w 1690814"/>
                <a:gd name="connsiteY25" fmla="*/ 1179104 h 1274740"/>
                <a:gd name="connsiteX26" fmla="*/ 1151064 w 1690814"/>
                <a:gd name="connsiteY26" fmla="*/ 1052900 h 1274740"/>
                <a:gd name="connsiteX27" fmla="*/ 1324896 w 1690814"/>
                <a:gd name="connsiteY27" fmla="*/ 1127513 h 1274740"/>
                <a:gd name="connsiteX28" fmla="*/ 1266952 w 1690814"/>
                <a:gd name="connsiteY28" fmla="*/ 921930 h 1274740"/>
                <a:gd name="connsiteX29" fmla="*/ 1456658 w 1690814"/>
                <a:gd name="connsiteY29" fmla="*/ 952887 h 1274740"/>
                <a:gd name="connsiteX30" fmla="*/ 1558258 w 1690814"/>
                <a:gd name="connsiteY30" fmla="*/ 959238 h 1274740"/>
                <a:gd name="connsiteX31" fmla="*/ 1450309 w 1690814"/>
                <a:gd name="connsiteY31" fmla="*/ 758419 h 1274740"/>
                <a:gd name="connsiteX32" fmla="*/ 1632870 w 1690814"/>
                <a:gd name="connsiteY32" fmla="*/ 716350 h 1274740"/>
                <a:gd name="connsiteX33" fmla="*/ 1690814 w 1690814"/>
                <a:gd name="connsiteY33" fmla="*/ 701268 h 1274740"/>
                <a:gd name="connsiteX0" fmla="*/ 1690814 w 1690814"/>
                <a:gd name="connsiteY0" fmla="*/ 701268 h 1274740"/>
                <a:gd name="connsiteX1" fmla="*/ 962946 w 1690814"/>
                <a:gd name="connsiteY1" fmla="*/ 410756 h 1274740"/>
                <a:gd name="connsiteX2" fmla="*/ 863464 w 1690814"/>
                <a:gd name="connsiteY2" fmla="*/ 203016 h 1274740"/>
                <a:gd name="connsiteX3" fmla="*/ 855486 w 1690814"/>
                <a:gd name="connsiteY3" fmla="*/ 27285 h 1274740"/>
                <a:gd name="connsiteX4" fmla="*/ 671255 w 1690814"/>
                <a:gd name="connsiteY4" fmla="*/ 57967 h 1274740"/>
                <a:gd name="connsiteX5" fmla="*/ 650862 w 1690814"/>
                <a:gd name="connsiteY5" fmla="*/ 218634 h 1274740"/>
                <a:gd name="connsiteX6" fmla="*/ 651229 w 1690814"/>
                <a:gd name="connsiteY6" fmla="*/ 366439 h 1274740"/>
                <a:gd name="connsiteX7" fmla="*/ 652977 w 1690814"/>
                <a:gd name="connsiteY7" fmla="*/ 211207 h 1274740"/>
                <a:gd name="connsiteX8" fmla="*/ 316341 w 1690814"/>
                <a:gd name="connsiteY8" fmla="*/ 2119 h 1274740"/>
                <a:gd name="connsiteX9" fmla="*/ 175409 w 1690814"/>
                <a:gd name="connsiteY9" fmla="*/ 113176 h 1274740"/>
                <a:gd name="connsiteX10" fmla="*/ 410073 w 1690814"/>
                <a:gd name="connsiteY10" fmla="*/ 313425 h 1274740"/>
                <a:gd name="connsiteX11" fmla="*/ 399422 w 1690814"/>
                <a:gd name="connsiteY11" fmla="*/ 340046 h 1274740"/>
                <a:gd name="connsiteX12" fmla="*/ 97047 w 1690814"/>
                <a:gd name="connsiteY12" fmla="*/ 251460 h 1274740"/>
                <a:gd name="connsiteX13" fmla="*/ 9699 w 1690814"/>
                <a:gd name="connsiteY13" fmla="*/ 412731 h 1274740"/>
                <a:gd name="connsiteX14" fmla="*/ 255339 w 1690814"/>
                <a:gd name="connsiteY14" fmla="*/ 536039 h 1274740"/>
                <a:gd name="connsiteX15" fmla="*/ 65705 w 1690814"/>
                <a:gd name="connsiteY15" fmla="*/ 553740 h 1274740"/>
                <a:gd name="connsiteX16" fmla="*/ 65300 w 1690814"/>
                <a:gd name="connsiteY16" fmla="*/ 718353 h 1274740"/>
                <a:gd name="connsiteX17" fmla="*/ 295618 w 1690814"/>
                <a:gd name="connsiteY17" fmla="*/ 743347 h 1274740"/>
                <a:gd name="connsiteX18" fmla="*/ 478581 w 1690814"/>
                <a:gd name="connsiteY18" fmla="*/ 782660 h 1274740"/>
                <a:gd name="connsiteX19" fmla="*/ 717541 w 1690814"/>
                <a:gd name="connsiteY19" fmla="*/ 883732 h 1274740"/>
                <a:gd name="connsiteX20" fmla="*/ 952137 w 1690814"/>
                <a:gd name="connsiteY20" fmla="*/ 643470 h 1274740"/>
                <a:gd name="connsiteX21" fmla="*/ 724507 w 1690814"/>
                <a:gd name="connsiteY21" fmla="*/ 886319 h 1274740"/>
                <a:gd name="connsiteX22" fmla="*/ 1170115 w 1690814"/>
                <a:gd name="connsiteY22" fmla="*/ 1252925 h 1274740"/>
                <a:gd name="connsiteX23" fmla="*/ 1262983 w 1690814"/>
                <a:gd name="connsiteY23" fmla="*/ 1225937 h 1274740"/>
                <a:gd name="connsiteX24" fmla="*/ 1111378 w 1690814"/>
                <a:gd name="connsiteY24" fmla="*/ 1098144 h 1274740"/>
                <a:gd name="connsiteX25" fmla="*/ 1124872 w 1690814"/>
                <a:gd name="connsiteY25" fmla="*/ 1179104 h 1274740"/>
                <a:gd name="connsiteX26" fmla="*/ 1151064 w 1690814"/>
                <a:gd name="connsiteY26" fmla="*/ 1052900 h 1274740"/>
                <a:gd name="connsiteX27" fmla="*/ 1324896 w 1690814"/>
                <a:gd name="connsiteY27" fmla="*/ 1127513 h 1274740"/>
                <a:gd name="connsiteX28" fmla="*/ 1266952 w 1690814"/>
                <a:gd name="connsiteY28" fmla="*/ 921930 h 1274740"/>
                <a:gd name="connsiteX29" fmla="*/ 1456658 w 1690814"/>
                <a:gd name="connsiteY29" fmla="*/ 952887 h 1274740"/>
                <a:gd name="connsiteX30" fmla="*/ 1558258 w 1690814"/>
                <a:gd name="connsiteY30" fmla="*/ 959238 h 1274740"/>
                <a:gd name="connsiteX31" fmla="*/ 1450309 w 1690814"/>
                <a:gd name="connsiteY31" fmla="*/ 758419 h 1274740"/>
                <a:gd name="connsiteX32" fmla="*/ 1632870 w 1690814"/>
                <a:gd name="connsiteY32" fmla="*/ 716350 h 1274740"/>
                <a:gd name="connsiteX33" fmla="*/ 1690814 w 1690814"/>
                <a:gd name="connsiteY33" fmla="*/ 701268 h 1274740"/>
                <a:gd name="connsiteX0" fmla="*/ 1690814 w 1690814"/>
                <a:gd name="connsiteY0" fmla="*/ 701268 h 1274740"/>
                <a:gd name="connsiteX1" fmla="*/ 962946 w 1690814"/>
                <a:gd name="connsiteY1" fmla="*/ 410756 h 1274740"/>
                <a:gd name="connsiteX2" fmla="*/ 863464 w 1690814"/>
                <a:gd name="connsiteY2" fmla="*/ 203016 h 1274740"/>
                <a:gd name="connsiteX3" fmla="*/ 855486 w 1690814"/>
                <a:gd name="connsiteY3" fmla="*/ 27285 h 1274740"/>
                <a:gd name="connsiteX4" fmla="*/ 671255 w 1690814"/>
                <a:gd name="connsiteY4" fmla="*/ 57967 h 1274740"/>
                <a:gd name="connsiteX5" fmla="*/ 650862 w 1690814"/>
                <a:gd name="connsiteY5" fmla="*/ 218634 h 1274740"/>
                <a:gd name="connsiteX6" fmla="*/ 651229 w 1690814"/>
                <a:gd name="connsiteY6" fmla="*/ 366439 h 1274740"/>
                <a:gd name="connsiteX7" fmla="*/ 652977 w 1690814"/>
                <a:gd name="connsiteY7" fmla="*/ 211207 h 1274740"/>
                <a:gd name="connsiteX8" fmla="*/ 316341 w 1690814"/>
                <a:gd name="connsiteY8" fmla="*/ 2119 h 1274740"/>
                <a:gd name="connsiteX9" fmla="*/ 175409 w 1690814"/>
                <a:gd name="connsiteY9" fmla="*/ 113176 h 1274740"/>
                <a:gd name="connsiteX10" fmla="*/ 410073 w 1690814"/>
                <a:gd name="connsiteY10" fmla="*/ 313425 h 1274740"/>
                <a:gd name="connsiteX11" fmla="*/ 399422 w 1690814"/>
                <a:gd name="connsiteY11" fmla="*/ 340046 h 1274740"/>
                <a:gd name="connsiteX12" fmla="*/ 97047 w 1690814"/>
                <a:gd name="connsiteY12" fmla="*/ 251460 h 1274740"/>
                <a:gd name="connsiteX13" fmla="*/ 9699 w 1690814"/>
                <a:gd name="connsiteY13" fmla="*/ 412731 h 1274740"/>
                <a:gd name="connsiteX14" fmla="*/ 255339 w 1690814"/>
                <a:gd name="connsiteY14" fmla="*/ 536039 h 1274740"/>
                <a:gd name="connsiteX15" fmla="*/ 65705 w 1690814"/>
                <a:gd name="connsiteY15" fmla="*/ 553740 h 1274740"/>
                <a:gd name="connsiteX16" fmla="*/ 65300 w 1690814"/>
                <a:gd name="connsiteY16" fmla="*/ 718353 h 1274740"/>
                <a:gd name="connsiteX17" fmla="*/ 295618 w 1690814"/>
                <a:gd name="connsiteY17" fmla="*/ 743347 h 1274740"/>
                <a:gd name="connsiteX18" fmla="*/ 478581 w 1690814"/>
                <a:gd name="connsiteY18" fmla="*/ 782660 h 1274740"/>
                <a:gd name="connsiteX19" fmla="*/ 717541 w 1690814"/>
                <a:gd name="connsiteY19" fmla="*/ 883732 h 1274740"/>
                <a:gd name="connsiteX20" fmla="*/ 952137 w 1690814"/>
                <a:gd name="connsiteY20" fmla="*/ 643470 h 1274740"/>
                <a:gd name="connsiteX21" fmla="*/ 724507 w 1690814"/>
                <a:gd name="connsiteY21" fmla="*/ 886319 h 1274740"/>
                <a:gd name="connsiteX22" fmla="*/ 1170115 w 1690814"/>
                <a:gd name="connsiteY22" fmla="*/ 1252925 h 1274740"/>
                <a:gd name="connsiteX23" fmla="*/ 1262983 w 1690814"/>
                <a:gd name="connsiteY23" fmla="*/ 1225937 h 1274740"/>
                <a:gd name="connsiteX24" fmla="*/ 1111378 w 1690814"/>
                <a:gd name="connsiteY24" fmla="*/ 1098144 h 1274740"/>
                <a:gd name="connsiteX25" fmla="*/ 1124872 w 1690814"/>
                <a:gd name="connsiteY25" fmla="*/ 1179104 h 1274740"/>
                <a:gd name="connsiteX26" fmla="*/ 1151064 w 1690814"/>
                <a:gd name="connsiteY26" fmla="*/ 1052900 h 1274740"/>
                <a:gd name="connsiteX27" fmla="*/ 1324896 w 1690814"/>
                <a:gd name="connsiteY27" fmla="*/ 1127513 h 1274740"/>
                <a:gd name="connsiteX28" fmla="*/ 1266952 w 1690814"/>
                <a:gd name="connsiteY28" fmla="*/ 921930 h 1274740"/>
                <a:gd name="connsiteX29" fmla="*/ 1456658 w 1690814"/>
                <a:gd name="connsiteY29" fmla="*/ 952887 h 1274740"/>
                <a:gd name="connsiteX30" fmla="*/ 1558258 w 1690814"/>
                <a:gd name="connsiteY30" fmla="*/ 959238 h 1274740"/>
                <a:gd name="connsiteX31" fmla="*/ 1450309 w 1690814"/>
                <a:gd name="connsiteY31" fmla="*/ 758419 h 1274740"/>
                <a:gd name="connsiteX32" fmla="*/ 1632870 w 1690814"/>
                <a:gd name="connsiteY32" fmla="*/ 716350 h 1274740"/>
                <a:gd name="connsiteX33" fmla="*/ 1690814 w 1690814"/>
                <a:gd name="connsiteY33" fmla="*/ 701268 h 1274740"/>
                <a:gd name="connsiteX0" fmla="*/ 1690814 w 1690814"/>
                <a:gd name="connsiteY0" fmla="*/ 700943 h 1274415"/>
                <a:gd name="connsiteX1" fmla="*/ 962946 w 1690814"/>
                <a:gd name="connsiteY1" fmla="*/ 410431 h 1274415"/>
                <a:gd name="connsiteX2" fmla="*/ 863464 w 1690814"/>
                <a:gd name="connsiteY2" fmla="*/ 202691 h 1274415"/>
                <a:gd name="connsiteX3" fmla="*/ 855486 w 1690814"/>
                <a:gd name="connsiteY3" fmla="*/ 26960 h 1274415"/>
                <a:gd name="connsiteX4" fmla="*/ 671255 w 1690814"/>
                <a:gd name="connsiteY4" fmla="*/ 57642 h 1274415"/>
                <a:gd name="connsiteX5" fmla="*/ 650862 w 1690814"/>
                <a:gd name="connsiteY5" fmla="*/ 218309 h 1274415"/>
                <a:gd name="connsiteX6" fmla="*/ 651229 w 1690814"/>
                <a:gd name="connsiteY6" fmla="*/ 366114 h 1274415"/>
                <a:gd name="connsiteX7" fmla="*/ 688748 w 1690814"/>
                <a:gd name="connsiteY7" fmla="*/ 244501 h 1274415"/>
                <a:gd name="connsiteX8" fmla="*/ 316341 w 1690814"/>
                <a:gd name="connsiteY8" fmla="*/ 1794 h 1274415"/>
                <a:gd name="connsiteX9" fmla="*/ 175409 w 1690814"/>
                <a:gd name="connsiteY9" fmla="*/ 112851 h 1274415"/>
                <a:gd name="connsiteX10" fmla="*/ 410073 w 1690814"/>
                <a:gd name="connsiteY10" fmla="*/ 313100 h 1274415"/>
                <a:gd name="connsiteX11" fmla="*/ 399422 w 1690814"/>
                <a:gd name="connsiteY11" fmla="*/ 339721 h 1274415"/>
                <a:gd name="connsiteX12" fmla="*/ 97047 w 1690814"/>
                <a:gd name="connsiteY12" fmla="*/ 251135 h 1274415"/>
                <a:gd name="connsiteX13" fmla="*/ 9699 w 1690814"/>
                <a:gd name="connsiteY13" fmla="*/ 412406 h 1274415"/>
                <a:gd name="connsiteX14" fmla="*/ 255339 w 1690814"/>
                <a:gd name="connsiteY14" fmla="*/ 535714 h 1274415"/>
                <a:gd name="connsiteX15" fmla="*/ 65705 w 1690814"/>
                <a:gd name="connsiteY15" fmla="*/ 553415 h 1274415"/>
                <a:gd name="connsiteX16" fmla="*/ 65300 w 1690814"/>
                <a:gd name="connsiteY16" fmla="*/ 718028 h 1274415"/>
                <a:gd name="connsiteX17" fmla="*/ 295618 w 1690814"/>
                <a:gd name="connsiteY17" fmla="*/ 743022 h 1274415"/>
                <a:gd name="connsiteX18" fmla="*/ 478581 w 1690814"/>
                <a:gd name="connsiteY18" fmla="*/ 782335 h 1274415"/>
                <a:gd name="connsiteX19" fmla="*/ 717541 w 1690814"/>
                <a:gd name="connsiteY19" fmla="*/ 883407 h 1274415"/>
                <a:gd name="connsiteX20" fmla="*/ 952137 w 1690814"/>
                <a:gd name="connsiteY20" fmla="*/ 643145 h 1274415"/>
                <a:gd name="connsiteX21" fmla="*/ 724507 w 1690814"/>
                <a:gd name="connsiteY21" fmla="*/ 885994 h 1274415"/>
                <a:gd name="connsiteX22" fmla="*/ 1170115 w 1690814"/>
                <a:gd name="connsiteY22" fmla="*/ 1252600 h 1274415"/>
                <a:gd name="connsiteX23" fmla="*/ 1262983 w 1690814"/>
                <a:gd name="connsiteY23" fmla="*/ 1225612 h 1274415"/>
                <a:gd name="connsiteX24" fmla="*/ 1111378 w 1690814"/>
                <a:gd name="connsiteY24" fmla="*/ 1097819 h 1274415"/>
                <a:gd name="connsiteX25" fmla="*/ 1124872 w 1690814"/>
                <a:gd name="connsiteY25" fmla="*/ 1178779 h 1274415"/>
                <a:gd name="connsiteX26" fmla="*/ 1151064 w 1690814"/>
                <a:gd name="connsiteY26" fmla="*/ 1052575 h 1274415"/>
                <a:gd name="connsiteX27" fmla="*/ 1324896 w 1690814"/>
                <a:gd name="connsiteY27" fmla="*/ 1127188 h 1274415"/>
                <a:gd name="connsiteX28" fmla="*/ 1266952 w 1690814"/>
                <a:gd name="connsiteY28" fmla="*/ 921605 h 1274415"/>
                <a:gd name="connsiteX29" fmla="*/ 1456658 w 1690814"/>
                <a:gd name="connsiteY29" fmla="*/ 952562 h 1274415"/>
                <a:gd name="connsiteX30" fmla="*/ 1558258 w 1690814"/>
                <a:gd name="connsiteY30" fmla="*/ 958913 h 1274415"/>
                <a:gd name="connsiteX31" fmla="*/ 1450309 w 1690814"/>
                <a:gd name="connsiteY31" fmla="*/ 758094 h 1274415"/>
                <a:gd name="connsiteX32" fmla="*/ 1632870 w 1690814"/>
                <a:gd name="connsiteY32" fmla="*/ 716025 h 1274415"/>
                <a:gd name="connsiteX33" fmla="*/ 1690814 w 1690814"/>
                <a:gd name="connsiteY33" fmla="*/ 700943 h 1274415"/>
                <a:gd name="connsiteX0" fmla="*/ 1690814 w 1690814"/>
                <a:gd name="connsiteY0" fmla="*/ 700943 h 1274415"/>
                <a:gd name="connsiteX1" fmla="*/ 962946 w 1690814"/>
                <a:gd name="connsiteY1" fmla="*/ 410431 h 1274415"/>
                <a:gd name="connsiteX2" fmla="*/ 863464 w 1690814"/>
                <a:gd name="connsiteY2" fmla="*/ 202691 h 1274415"/>
                <a:gd name="connsiteX3" fmla="*/ 855486 w 1690814"/>
                <a:gd name="connsiteY3" fmla="*/ 26960 h 1274415"/>
                <a:gd name="connsiteX4" fmla="*/ 671255 w 1690814"/>
                <a:gd name="connsiteY4" fmla="*/ 57642 h 1274415"/>
                <a:gd name="connsiteX5" fmla="*/ 717393 w 1690814"/>
                <a:gd name="connsiteY5" fmla="*/ 229321 h 1274415"/>
                <a:gd name="connsiteX6" fmla="*/ 651229 w 1690814"/>
                <a:gd name="connsiteY6" fmla="*/ 366114 h 1274415"/>
                <a:gd name="connsiteX7" fmla="*/ 688748 w 1690814"/>
                <a:gd name="connsiteY7" fmla="*/ 244501 h 1274415"/>
                <a:gd name="connsiteX8" fmla="*/ 316341 w 1690814"/>
                <a:gd name="connsiteY8" fmla="*/ 1794 h 1274415"/>
                <a:gd name="connsiteX9" fmla="*/ 175409 w 1690814"/>
                <a:gd name="connsiteY9" fmla="*/ 112851 h 1274415"/>
                <a:gd name="connsiteX10" fmla="*/ 410073 w 1690814"/>
                <a:gd name="connsiteY10" fmla="*/ 313100 h 1274415"/>
                <a:gd name="connsiteX11" fmla="*/ 399422 w 1690814"/>
                <a:gd name="connsiteY11" fmla="*/ 339721 h 1274415"/>
                <a:gd name="connsiteX12" fmla="*/ 97047 w 1690814"/>
                <a:gd name="connsiteY12" fmla="*/ 251135 h 1274415"/>
                <a:gd name="connsiteX13" fmla="*/ 9699 w 1690814"/>
                <a:gd name="connsiteY13" fmla="*/ 412406 h 1274415"/>
                <a:gd name="connsiteX14" fmla="*/ 255339 w 1690814"/>
                <a:gd name="connsiteY14" fmla="*/ 535714 h 1274415"/>
                <a:gd name="connsiteX15" fmla="*/ 65705 w 1690814"/>
                <a:gd name="connsiteY15" fmla="*/ 553415 h 1274415"/>
                <a:gd name="connsiteX16" fmla="*/ 65300 w 1690814"/>
                <a:gd name="connsiteY16" fmla="*/ 718028 h 1274415"/>
                <a:gd name="connsiteX17" fmla="*/ 295618 w 1690814"/>
                <a:gd name="connsiteY17" fmla="*/ 743022 h 1274415"/>
                <a:gd name="connsiteX18" fmla="*/ 478581 w 1690814"/>
                <a:gd name="connsiteY18" fmla="*/ 782335 h 1274415"/>
                <a:gd name="connsiteX19" fmla="*/ 717541 w 1690814"/>
                <a:gd name="connsiteY19" fmla="*/ 883407 h 1274415"/>
                <a:gd name="connsiteX20" fmla="*/ 952137 w 1690814"/>
                <a:gd name="connsiteY20" fmla="*/ 643145 h 1274415"/>
                <a:gd name="connsiteX21" fmla="*/ 724507 w 1690814"/>
                <a:gd name="connsiteY21" fmla="*/ 885994 h 1274415"/>
                <a:gd name="connsiteX22" fmla="*/ 1170115 w 1690814"/>
                <a:gd name="connsiteY22" fmla="*/ 1252600 h 1274415"/>
                <a:gd name="connsiteX23" fmla="*/ 1262983 w 1690814"/>
                <a:gd name="connsiteY23" fmla="*/ 1225612 h 1274415"/>
                <a:gd name="connsiteX24" fmla="*/ 1111378 w 1690814"/>
                <a:gd name="connsiteY24" fmla="*/ 1097819 h 1274415"/>
                <a:gd name="connsiteX25" fmla="*/ 1124872 w 1690814"/>
                <a:gd name="connsiteY25" fmla="*/ 1178779 h 1274415"/>
                <a:gd name="connsiteX26" fmla="*/ 1151064 w 1690814"/>
                <a:gd name="connsiteY26" fmla="*/ 1052575 h 1274415"/>
                <a:gd name="connsiteX27" fmla="*/ 1324896 w 1690814"/>
                <a:gd name="connsiteY27" fmla="*/ 1127188 h 1274415"/>
                <a:gd name="connsiteX28" fmla="*/ 1266952 w 1690814"/>
                <a:gd name="connsiteY28" fmla="*/ 921605 h 1274415"/>
                <a:gd name="connsiteX29" fmla="*/ 1456658 w 1690814"/>
                <a:gd name="connsiteY29" fmla="*/ 952562 h 1274415"/>
                <a:gd name="connsiteX30" fmla="*/ 1558258 w 1690814"/>
                <a:gd name="connsiteY30" fmla="*/ 958913 h 1274415"/>
                <a:gd name="connsiteX31" fmla="*/ 1450309 w 1690814"/>
                <a:gd name="connsiteY31" fmla="*/ 758094 h 1274415"/>
                <a:gd name="connsiteX32" fmla="*/ 1632870 w 1690814"/>
                <a:gd name="connsiteY32" fmla="*/ 716025 h 1274415"/>
                <a:gd name="connsiteX33" fmla="*/ 1690814 w 1690814"/>
                <a:gd name="connsiteY33" fmla="*/ 700943 h 1274415"/>
                <a:gd name="connsiteX0" fmla="*/ 1690814 w 1690814"/>
                <a:gd name="connsiteY0" fmla="*/ 700943 h 1274415"/>
                <a:gd name="connsiteX1" fmla="*/ 962946 w 1690814"/>
                <a:gd name="connsiteY1" fmla="*/ 410431 h 1274415"/>
                <a:gd name="connsiteX2" fmla="*/ 863464 w 1690814"/>
                <a:gd name="connsiteY2" fmla="*/ 202691 h 1274415"/>
                <a:gd name="connsiteX3" fmla="*/ 855486 w 1690814"/>
                <a:gd name="connsiteY3" fmla="*/ 26960 h 1274415"/>
                <a:gd name="connsiteX4" fmla="*/ 671255 w 1690814"/>
                <a:gd name="connsiteY4" fmla="*/ 57642 h 1274415"/>
                <a:gd name="connsiteX5" fmla="*/ 680911 w 1690814"/>
                <a:gd name="connsiteY5" fmla="*/ 238624 h 1274415"/>
                <a:gd name="connsiteX6" fmla="*/ 651229 w 1690814"/>
                <a:gd name="connsiteY6" fmla="*/ 366114 h 1274415"/>
                <a:gd name="connsiteX7" fmla="*/ 688748 w 1690814"/>
                <a:gd name="connsiteY7" fmla="*/ 244501 h 1274415"/>
                <a:gd name="connsiteX8" fmla="*/ 316341 w 1690814"/>
                <a:gd name="connsiteY8" fmla="*/ 1794 h 1274415"/>
                <a:gd name="connsiteX9" fmla="*/ 175409 w 1690814"/>
                <a:gd name="connsiteY9" fmla="*/ 112851 h 1274415"/>
                <a:gd name="connsiteX10" fmla="*/ 410073 w 1690814"/>
                <a:gd name="connsiteY10" fmla="*/ 313100 h 1274415"/>
                <a:gd name="connsiteX11" fmla="*/ 399422 w 1690814"/>
                <a:gd name="connsiteY11" fmla="*/ 339721 h 1274415"/>
                <a:gd name="connsiteX12" fmla="*/ 97047 w 1690814"/>
                <a:gd name="connsiteY12" fmla="*/ 251135 h 1274415"/>
                <a:gd name="connsiteX13" fmla="*/ 9699 w 1690814"/>
                <a:gd name="connsiteY13" fmla="*/ 412406 h 1274415"/>
                <a:gd name="connsiteX14" fmla="*/ 255339 w 1690814"/>
                <a:gd name="connsiteY14" fmla="*/ 535714 h 1274415"/>
                <a:gd name="connsiteX15" fmla="*/ 65705 w 1690814"/>
                <a:gd name="connsiteY15" fmla="*/ 553415 h 1274415"/>
                <a:gd name="connsiteX16" fmla="*/ 65300 w 1690814"/>
                <a:gd name="connsiteY16" fmla="*/ 718028 h 1274415"/>
                <a:gd name="connsiteX17" fmla="*/ 295618 w 1690814"/>
                <a:gd name="connsiteY17" fmla="*/ 743022 h 1274415"/>
                <a:gd name="connsiteX18" fmla="*/ 478581 w 1690814"/>
                <a:gd name="connsiteY18" fmla="*/ 782335 h 1274415"/>
                <a:gd name="connsiteX19" fmla="*/ 717541 w 1690814"/>
                <a:gd name="connsiteY19" fmla="*/ 883407 h 1274415"/>
                <a:gd name="connsiteX20" fmla="*/ 952137 w 1690814"/>
                <a:gd name="connsiteY20" fmla="*/ 643145 h 1274415"/>
                <a:gd name="connsiteX21" fmla="*/ 724507 w 1690814"/>
                <a:gd name="connsiteY21" fmla="*/ 885994 h 1274415"/>
                <a:gd name="connsiteX22" fmla="*/ 1170115 w 1690814"/>
                <a:gd name="connsiteY22" fmla="*/ 1252600 h 1274415"/>
                <a:gd name="connsiteX23" fmla="*/ 1262983 w 1690814"/>
                <a:gd name="connsiteY23" fmla="*/ 1225612 h 1274415"/>
                <a:gd name="connsiteX24" fmla="*/ 1111378 w 1690814"/>
                <a:gd name="connsiteY24" fmla="*/ 1097819 h 1274415"/>
                <a:gd name="connsiteX25" fmla="*/ 1124872 w 1690814"/>
                <a:gd name="connsiteY25" fmla="*/ 1178779 h 1274415"/>
                <a:gd name="connsiteX26" fmla="*/ 1151064 w 1690814"/>
                <a:gd name="connsiteY26" fmla="*/ 1052575 h 1274415"/>
                <a:gd name="connsiteX27" fmla="*/ 1324896 w 1690814"/>
                <a:gd name="connsiteY27" fmla="*/ 1127188 h 1274415"/>
                <a:gd name="connsiteX28" fmla="*/ 1266952 w 1690814"/>
                <a:gd name="connsiteY28" fmla="*/ 921605 h 1274415"/>
                <a:gd name="connsiteX29" fmla="*/ 1456658 w 1690814"/>
                <a:gd name="connsiteY29" fmla="*/ 952562 h 1274415"/>
                <a:gd name="connsiteX30" fmla="*/ 1558258 w 1690814"/>
                <a:gd name="connsiteY30" fmla="*/ 958913 h 1274415"/>
                <a:gd name="connsiteX31" fmla="*/ 1450309 w 1690814"/>
                <a:gd name="connsiteY31" fmla="*/ 758094 h 1274415"/>
                <a:gd name="connsiteX32" fmla="*/ 1632870 w 1690814"/>
                <a:gd name="connsiteY32" fmla="*/ 716025 h 1274415"/>
                <a:gd name="connsiteX33" fmla="*/ 1690814 w 1690814"/>
                <a:gd name="connsiteY33" fmla="*/ 700943 h 1274415"/>
                <a:gd name="connsiteX0" fmla="*/ 1690814 w 1690814"/>
                <a:gd name="connsiteY0" fmla="*/ 700916 h 1274388"/>
                <a:gd name="connsiteX1" fmla="*/ 962946 w 1690814"/>
                <a:gd name="connsiteY1" fmla="*/ 410404 h 1274388"/>
                <a:gd name="connsiteX2" fmla="*/ 863464 w 1690814"/>
                <a:gd name="connsiteY2" fmla="*/ 202664 h 1274388"/>
                <a:gd name="connsiteX3" fmla="*/ 855486 w 1690814"/>
                <a:gd name="connsiteY3" fmla="*/ 26933 h 1274388"/>
                <a:gd name="connsiteX4" fmla="*/ 671255 w 1690814"/>
                <a:gd name="connsiteY4" fmla="*/ 57615 h 1274388"/>
                <a:gd name="connsiteX5" fmla="*/ 680911 w 1690814"/>
                <a:gd name="connsiteY5" fmla="*/ 238597 h 1274388"/>
                <a:gd name="connsiteX6" fmla="*/ 651229 w 1690814"/>
                <a:gd name="connsiteY6" fmla="*/ 366087 h 1274388"/>
                <a:gd name="connsiteX7" fmla="*/ 727664 w 1690814"/>
                <a:gd name="connsiteY7" fmla="*/ 247762 h 1274388"/>
                <a:gd name="connsiteX8" fmla="*/ 316341 w 1690814"/>
                <a:gd name="connsiteY8" fmla="*/ 1767 h 1274388"/>
                <a:gd name="connsiteX9" fmla="*/ 175409 w 1690814"/>
                <a:gd name="connsiteY9" fmla="*/ 112824 h 1274388"/>
                <a:gd name="connsiteX10" fmla="*/ 410073 w 1690814"/>
                <a:gd name="connsiteY10" fmla="*/ 313073 h 1274388"/>
                <a:gd name="connsiteX11" fmla="*/ 399422 w 1690814"/>
                <a:gd name="connsiteY11" fmla="*/ 339694 h 1274388"/>
                <a:gd name="connsiteX12" fmla="*/ 97047 w 1690814"/>
                <a:gd name="connsiteY12" fmla="*/ 251108 h 1274388"/>
                <a:gd name="connsiteX13" fmla="*/ 9699 w 1690814"/>
                <a:gd name="connsiteY13" fmla="*/ 412379 h 1274388"/>
                <a:gd name="connsiteX14" fmla="*/ 255339 w 1690814"/>
                <a:gd name="connsiteY14" fmla="*/ 535687 h 1274388"/>
                <a:gd name="connsiteX15" fmla="*/ 65705 w 1690814"/>
                <a:gd name="connsiteY15" fmla="*/ 553388 h 1274388"/>
                <a:gd name="connsiteX16" fmla="*/ 65300 w 1690814"/>
                <a:gd name="connsiteY16" fmla="*/ 718001 h 1274388"/>
                <a:gd name="connsiteX17" fmla="*/ 295618 w 1690814"/>
                <a:gd name="connsiteY17" fmla="*/ 742995 h 1274388"/>
                <a:gd name="connsiteX18" fmla="*/ 478581 w 1690814"/>
                <a:gd name="connsiteY18" fmla="*/ 782308 h 1274388"/>
                <a:gd name="connsiteX19" fmla="*/ 717541 w 1690814"/>
                <a:gd name="connsiteY19" fmla="*/ 883380 h 1274388"/>
                <a:gd name="connsiteX20" fmla="*/ 952137 w 1690814"/>
                <a:gd name="connsiteY20" fmla="*/ 643118 h 1274388"/>
                <a:gd name="connsiteX21" fmla="*/ 724507 w 1690814"/>
                <a:gd name="connsiteY21" fmla="*/ 885967 h 1274388"/>
                <a:gd name="connsiteX22" fmla="*/ 1170115 w 1690814"/>
                <a:gd name="connsiteY22" fmla="*/ 1252573 h 1274388"/>
                <a:gd name="connsiteX23" fmla="*/ 1262983 w 1690814"/>
                <a:gd name="connsiteY23" fmla="*/ 1225585 h 1274388"/>
                <a:gd name="connsiteX24" fmla="*/ 1111378 w 1690814"/>
                <a:gd name="connsiteY24" fmla="*/ 1097792 h 1274388"/>
                <a:gd name="connsiteX25" fmla="*/ 1124872 w 1690814"/>
                <a:gd name="connsiteY25" fmla="*/ 1178752 h 1274388"/>
                <a:gd name="connsiteX26" fmla="*/ 1151064 w 1690814"/>
                <a:gd name="connsiteY26" fmla="*/ 1052548 h 1274388"/>
                <a:gd name="connsiteX27" fmla="*/ 1324896 w 1690814"/>
                <a:gd name="connsiteY27" fmla="*/ 1127161 h 1274388"/>
                <a:gd name="connsiteX28" fmla="*/ 1266952 w 1690814"/>
                <a:gd name="connsiteY28" fmla="*/ 921578 h 1274388"/>
                <a:gd name="connsiteX29" fmla="*/ 1456658 w 1690814"/>
                <a:gd name="connsiteY29" fmla="*/ 952535 h 1274388"/>
                <a:gd name="connsiteX30" fmla="*/ 1558258 w 1690814"/>
                <a:gd name="connsiteY30" fmla="*/ 958886 h 1274388"/>
                <a:gd name="connsiteX31" fmla="*/ 1450309 w 1690814"/>
                <a:gd name="connsiteY31" fmla="*/ 758067 h 1274388"/>
                <a:gd name="connsiteX32" fmla="*/ 1632870 w 1690814"/>
                <a:gd name="connsiteY32" fmla="*/ 715998 h 1274388"/>
                <a:gd name="connsiteX33" fmla="*/ 1690814 w 1690814"/>
                <a:gd name="connsiteY33" fmla="*/ 700916 h 1274388"/>
                <a:gd name="connsiteX0" fmla="*/ 1690814 w 1690814"/>
                <a:gd name="connsiteY0" fmla="*/ 700659 h 1274131"/>
                <a:gd name="connsiteX1" fmla="*/ 962946 w 1690814"/>
                <a:gd name="connsiteY1" fmla="*/ 410147 h 1274131"/>
                <a:gd name="connsiteX2" fmla="*/ 863464 w 1690814"/>
                <a:gd name="connsiteY2" fmla="*/ 202407 h 1274131"/>
                <a:gd name="connsiteX3" fmla="*/ 855486 w 1690814"/>
                <a:gd name="connsiteY3" fmla="*/ 26676 h 1274131"/>
                <a:gd name="connsiteX4" fmla="*/ 671255 w 1690814"/>
                <a:gd name="connsiteY4" fmla="*/ 57358 h 1274131"/>
                <a:gd name="connsiteX5" fmla="*/ 680911 w 1690814"/>
                <a:gd name="connsiteY5" fmla="*/ 238340 h 1274131"/>
                <a:gd name="connsiteX6" fmla="*/ 651229 w 1690814"/>
                <a:gd name="connsiteY6" fmla="*/ 365830 h 1274131"/>
                <a:gd name="connsiteX7" fmla="*/ 596180 w 1690814"/>
                <a:gd name="connsiteY7" fmla="*/ 289579 h 1274131"/>
                <a:gd name="connsiteX8" fmla="*/ 316341 w 1690814"/>
                <a:gd name="connsiteY8" fmla="*/ 1510 h 1274131"/>
                <a:gd name="connsiteX9" fmla="*/ 175409 w 1690814"/>
                <a:gd name="connsiteY9" fmla="*/ 112567 h 1274131"/>
                <a:gd name="connsiteX10" fmla="*/ 410073 w 1690814"/>
                <a:gd name="connsiteY10" fmla="*/ 312816 h 1274131"/>
                <a:gd name="connsiteX11" fmla="*/ 399422 w 1690814"/>
                <a:gd name="connsiteY11" fmla="*/ 339437 h 1274131"/>
                <a:gd name="connsiteX12" fmla="*/ 97047 w 1690814"/>
                <a:gd name="connsiteY12" fmla="*/ 250851 h 1274131"/>
                <a:gd name="connsiteX13" fmla="*/ 9699 w 1690814"/>
                <a:gd name="connsiteY13" fmla="*/ 412122 h 1274131"/>
                <a:gd name="connsiteX14" fmla="*/ 255339 w 1690814"/>
                <a:gd name="connsiteY14" fmla="*/ 535430 h 1274131"/>
                <a:gd name="connsiteX15" fmla="*/ 65705 w 1690814"/>
                <a:gd name="connsiteY15" fmla="*/ 553131 h 1274131"/>
                <a:gd name="connsiteX16" fmla="*/ 65300 w 1690814"/>
                <a:gd name="connsiteY16" fmla="*/ 717744 h 1274131"/>
                <a:gd name="connsiteX17" fmla="*/ 295618 w 1690814"/>
                <a:gd name="connsiteY17" fmla="*/ 742738 h 1274131"/>
                <a:gd name="connsiteX18" fmla="*/ 478581 w 1690814"/>
                <a:gd name="connsiteY18" fmla="*/ 782051 h 1274131"/>
                <a:gd name="connsiteX19" fmla="*/ 717541 w 1690814"/>
                <a:gd name="connsiteY19" fmla="*/ 883123 h 1274131"/>
                <a:gd name="connsiteX20" fmla="*/ 952137 w 1690814"/>
                <a:gd name="connsiteY20" fmla="*/ 642861 h 1274131"/>
                <a:gd name="connsiteX21" fmla="*/ 724507 w 1690814"/>
                <a:gd name="connsiteY21" fmla="*/ 885710 h 1274131"/>
                <a:gd name="connsiteX22" fmla="*/ 1170115 w 1690814"/>
                <a:gd name="connsiteY22" fmla="*/ 1252316 h 1274131"/>
                <a:gd name="connsiteX23" fmla="*/ 1262983 w 1690814"/>
                <a:gd name="connsiteY23" fmla="*/ 1225328 h 1274131"/>
                <a:gd name="connsiteX24" fmla="*/ 1111378 w 1690814"/>
                <a:gd name="connsiteY24" fmla="*/ 1097535 h 1274131"/>
                <a:gd name="connsiteX25" fmla="*/ 1124872 w 1690814"/>
                <a:gd name="connsiteY25" fmla="*/ 1178495 h 1274131"/>
                <a:gd name="connsiteX26" fmla="*/ 1151064 w 1690814"/>
                <a:gd name="connsiteY26" fmla="*/ 1052291 h 1274131"/>
                <a:gd name="connsiteX27" fmla="*/ 1324896 w 1690814"/>
                <a:gd name="connsiteY27" fmla="*/ 1126904 h 1274131"/>
                <a:gd name="connsiteX28" fmla="*/ 1266952 w 1690814"/>
                <a:gd name="connsiteY28" fmla="*/ 921321 h 1274131"/>
                <a:gd name="connsiteX29" fmla="*/ 1456658 w 1690814"/>
                <a:gd name="connsiteY29" fmla="*/ 952278 h 1274131"/>
                <a:gd name="connsiteX30" fmla="*/ 1558258 w 1690814"/>
                <a:gd name="connsiteY30" fmla="*/ 958629 h 1274131"/>
                <a:gd name="connsiteX31" fmla="*/ 1450309 w 1690814"/>
                <a:gd name="connsiteY31" fmla="*/ 757810 h 1274131"/>
                <a:gd name="connsiteX32" fmla="*/ 1632870 w 1690814"/>
                <a:gd name="connsiteY32" fmla="*/ 715741 h 1274131"/>
                <a:gd name="connsiteX33" fmla="*/ 1690814 w 1690814"/>
                <a:gd name="connsiteY33" fmla="*/ 700659 h 1274131"/>
                <a:gd name="connsiteX0" fmla="*/ 1690814 w 1690814"/>
                <a:gd name="connsiteY0" fmla="*/ 700659 h 1274131"/>
                <a:gd name="connsiteX1" fmla="*/ 962946 w 1690814"/>
                <a:gd name="connsiteY1" fmla="*/ 410147 h 1274131"/>
                <a:gd name="connsiteX2" fmla="*/ 863464 w 1690814"/>
                <a:gd name="connsiteY2" fmla="*/ 202407 h 1274131"/>
                <a:gd name="connsiteX3" fmla="*/ 855486 w 1690814"/>
                <a:gd name="connsiteY3" fmla="*/ 26676 h 1274131"/>
                <a:gd name="connsiteX4" fmla="*/ 671255 w 1690814"/>
                <a:gd name="connsiteY4" fmla="*/ 57358 h 1274131"/>
                <a:gd name="connsiteX5" fmla="*/ 692214 w 1690814"/>
                <a:gd name="connsiteY5" fmla="*/ 233903 h 1274131"/>
                <a:gd name="connsiteX6" fmla="*/ 651229 w 1690814"/>
                <a:gd name="connsiteY6" fmla="*/ 365830 h 1274131"/>
                <a:gd name="connsiteX7" fmla="*/ 596180 w 1690814"/>
                <a:gd name="connsiteY7" fmla="*/ 289579 h 1274131"/>
                <a:gd name="connsiteX8" fmla="*/ 316341 w 1690814"/>
                <a:gd name="connsiteY8" fmla="*/ 1510 h 1274131"/>
                <a:gd name="connsiteX9" fmla="*/ 175409 w 1690814"/>
                <a:gd name="connsiteY9" fmla="*/ 112567 h 1274131"/>
                <a:gd name="connsiteX10" fmla="*/ 410073 w 1690814"/>
                <a:gd name="connsiteY10" fmla="*/ 312816 h 1274131"/>
                <a:gd name="connsiteX11" fmla="*/ 399422 w 1690814"/>
                <a:gd name="connsiteY11" fmla="*/ 339437 h 1274131"/>
                <a:gd name="connsiteX12" fmla="*/ 97047 w 1690814"/>
                <a:gd name="connsiteY12" fmla="*/ 250851 h 1274131"/>
                <a:gd name="connsiteX13" fmla="*/ 9699 w 1690814"/>
                <a:gd name="connsiteY13" fmla="*/ 412122 h 1274131"/>
                <a:gd name="connsiteX14" fmla="*/ 255339 w 1690814"/>
                <a:gd name="connsiteY14" fmla="*/ 535430 h 1274131"/>
                <a:gd name="connsiteX15" fmla="*/ 65705 w 1690814"/>
                <a:gd name="connsiteY15" fmla="*/ 553131 h 1274131"/>
                <a:gd name="connsiteX16" fmla="*/ 65300 w 1690814"/>
                <a:gd name="connsiteY16" fmla="*/ 717744 h 1274131"/>
                <a:gd name="connsiteX17" fmla="*/ 295618 w 1690814"/>
                <a:gd name="connsiteY17" fmla="*/ 742738 h 1274131"/>
                <a:gd name="connsiteX18" fmla="*/ 478581 w 1690814"/>
                <a:gd name="connsiteY18" fmla="*/ 782051 h 1274131"/>
                <a:gd name="connsiteX19" fmla="*/ 717541 w 1690814"/>
                <a:gd name="connsiteY19" fmla="*/ 883123 h 1274131"/>
                <a:gd name="connsiteX20" fmla="*/ 952137 w 1690814"/>
                <a:gd name="connsiteY20" fmla="*/ 642861 h 1274131"/>
                <a:gd name="connsiteX21" fmla="*/ 724507 w 1690814"/>
                <a:gd name="connsiteY21" fmla="*/ 885710 h 1274131"/>
                <a:gd name="connsiteX22" fmla="*/ 1170115 w 1690814"/>
                <a:gd name="connsiteY22" fmla="*/ 1252316 h 1274131"/>
                <a:gd name="connsiteX23" fmla="*/ 1262983 w 1690814"/>
                <a:gd name="connsiteY23" fmla="*/ 1225328 h 1274131"/>
                <a:gd name="connsiteX24" fmla="*/ 1111378 w 1690814"/>
                <a:gd name="connsiteY24" fmla="*/ 1097535 h 1274131"/>
                <a:gd name="connsiteX25" fmla="*/ 1124872 w 1690814"/>
                <a:gd name="connsiteY25" fmla="*/ 1178495 h 1274131"/>
                <a:gd name="connsiteX26" fmla="*/ 1151064 w 1690814"/>
                <a:gd name="connsiteY26" fmla="*/ 1052291 h 1274131"/>
                <a:gd name="connsiteX27" fmla="*/ 1324896 w 1690814"/>
                <a:gd name="connsiteY27" fmla="*/ 1126904 h 1274131"/>
                <a:gd name="connsiteX28" fmla="*/ 1266952 w 1690814"/>
                <a:gd name="connsiteY28" fmla="*/ 921321 h 1274131"/>
                <a:gd name="connsiteX29" fmla="*/ 1456658 w 1690814"/>
                <a:gd name="connsiteY29" fmla="*/ 952278 h 1274131"/>
                <a:gd name="connsiteX30" fmla="*/ 1558258 w 1690814"/>
                <a:gd name="connsiteY30" fmla="*/ 958629 h 1274131"/>
                <a:gd name="connsiteX31" fmla="*/ 1450309 w 1690814"/>
                <a:gd name="connsiteY31" fmla="*/ 757810 h 1274131"/>
                <a:gd name="connsiteX32" fmla="*/ 1632870 w 1690814"/>
                <a:gd name="connsiteY32" fmla="*/ 715741 h 1274131"/>
                <a:gd name="connsiteX33" fmla="*/ 1690814 w 1690814"/>
                <a:gd name="connsiteY33" fmla="*/ 700659 h 1274131"/>
                <a:gd name="connsiteX0" fmla="*/ 1690814 w 1690814"/>
                <a:gd name="connsiteY0" fmla="*/ 700994 h 1274466"/>
                <a:gd name="connsiteX1" fmla="*/ 962946 w 1690814"/>
                <a:gd name="connsiteY1" fmla="*/ 410482 h 1274466"/>
                <a:gd name="connsiteX2" fmla="*/ 863464 w 1690814"/>
                <a:gd name="connsiteY2" fmla="*/ 202742 h 1274466"/>
                <a:gd name="connsiteX3" fmla="*/ 855486 w 1690814"/>
                <a:gd name="connsiteY3" fmla="*/ 27011 h 1274466"/>
                <a:gd name="connsiteX4" fmla="*/ 671255 w 1690814"/>
                <a:gd name="connsiteY4" fmla="*/ 57693 h 1274466"/>
                <a:gd name="connsiteX5" fmla="*/ 692214 w 1690814"/>
                <a:gd name="connsiteY5" fmla="*/ 234238 h 1274466"/>
                <a:gd name="connsiteX6" fmla="*/ 651229 w 1690814"/>
                <a:gd name="connsiteY6" fmla="*/ 366165 h 1274466"/>
                <a:gd name="connsiteX7" fmla="*/ 676298 w 1690814"/>
                <a:gd name="connsiteY7" fmla="*/ 238401 h 1274466"/>
                <a:gd name="connsiteX8" fmla="*/ 316341 w 1690814"/>
                <a:gd name="connsiteY8" fmla="*/ 1845 h 1274466"/>
                <a:gd name="connsiteX9" fmla="*/ 175409 w 1690814"/>
                <a:gd name="connsiteY9" fmla="*/ 112902 h 1274466"/>
                <a:gd name="connsiteX10" fmla="*/ 410073 w 1690814"/>
                <a:gd name="connsiteY10" fmla="*/ 313151 h 1274466"/>
                <a:gd name="connsiteX11" fmla="*/ 399422 w 1690814"/>
                <a:gd name="connsiteY11" fmla="*/ 339772 h 1274466"/>
                <a:gd name="connsiteX12" fmla="*/ 97047 w 1690814"/>
                <a:gd name="connsiteY12" fmla="*/ 251186 h 1274466"/>
                <a:gd name="connsiteX13" fmla="*/ 9699 w 1690814"/>
                <a:gd name="connsiteY13" fmla="*/ 412457 h 1274466"/>
                <a:gd name="connsiteX14" fmla="*/ 255339 w 1690814"/>
                <a:gd name="connsiteY14" fmla="*/ 535765 h 1274466"/>
                <a:gd name="connsiteX15" fmla="*/ 65705 w 1690814"/>
                <a:gd name="connsiteY15" fmla="*/ 553466 h 1274466"/>
                <a:gd name="connsiteX16" fmla="*/ 65300 w 1690814"/>
                <a:gd name="connsiteY16" fmla="*/ 718079 h 1274466"/>
                <a:gd name="connsiteX17" fmla="*/ 295618 w 1690814"/>
                <a:gd name="connsiteY17" fmla="*/ 743073 h 1274466"/>
                <a:gd name="connsiteX18" fmla="*/ 478581 w 1690814"/>
                <a:gd name="connsiteY18" fmla="*/ 782386 h 1274466"/>
                <a:gd name="connsiteX19" fmla="*/ 717541 w 1690814"/>
                <a:gd name="connsiteY19" fmla="*/ 883458 h 1274466"/>
                <a:gd name="connsiteX20" fmla="*/ 952137 w 1690814"/>
                <a:gd name="connsiteY20" fmla="*/ 643196 h 1274466"/>
                <a:gd name="connsiteX21" fmla="*/ 724507 w 1690814"/>
                <a:gd name="connsiteY21" fmla="*/ 886045 h 1274466"/>
                <a:gd name="connsiteX22" fmla="*/ 1170115 w 1690814"/>
                <a:gd name="connsiteY22" fmla="*/ 1252651 h 1274466"/>
                <a:gd name="connsiteX23" fmla="*/ 1262983 w 1690814"/>
                <a:gd name="connsiteY23" fmla="*/ 1225663 h 1274466"/>
                <a:gd name="connsiteX24" fmla="*/ 1111378 w 1690814"/>
                <a:gd name="connsiteY24" fmla="*/ 1097870 h 1274466"/>
                <a:gd name="connsiteX25" fmla="*/ 1124872 w 1690814"/>
                <a:gd name="connsiteY25" fmla="*/ 1178830 h 1274466"/>
                <a:gd name="connsiteX26" fmla="*/ 1151064 w 1690814"/>
                <a:gd name="connsiteY26" fmla="*/ 1052626 h 1274466"/>
                <a:gd name="connsiteX27" fmla="*/ 1324896 w 1690814"/>
                <a:gd name="connsiteY27" fmla="*/ 1127239 h 1274466"/>
                <a:gd name="connsiteX28" fmla="*/ 1266952 w 1690814"/>
                <a:gd name="connsiteY28" fmla="*/ 921656 h 1274466"/>
                <a:gd name="connsiteX29" fmla="*/ 1456658 w 1690814"/>
                <a:gd name="connsiteY29" fmla="*/ 952613 h 1274466"/>
                <a:gd name="connsiteX30" fmla="*/ 1558258 w 1690814"/>
                <a:gd name="connsiteY30" fmla="*/ 958964 h 1274466"/>
                <a:gd name="connsiteX31" fmla="*/ 1450309 w 1690814"/>
                <a:gd name="connsiteY31" fmla="*/ 758145 h 1274466"/>
                <a:gd name="connsiteX32" fmla="*/ 1632870 w 1690814"/>
                <a:gd name="connsiteY32" fmla="*/ 716076 h 1274466"/>
                <a:gd name="connsiteX33" fmla="*/ 1690814 w 1690814"/>
                <a:gd name="connsiteY33" fmla="*/ 700994 h 1274466"/>
                <a:gd name="connsiteX0" fmla="*/ 1690814 w 1690814"/>
                <a:gd name="connsiteY0" fmla="*/ 701035 h 1274507"/>
                <a:gd name="connsiteX1" fmla="*/ 962946 w 1690814"/>
                <a:gd name="connsiteY1" fmla="*/ 410523 h 1274507"/>
                <a:gd name="connsiteX2" fmla="*/ 863464 w 1690814"/>
                <a:gd name="connsiteY2" fmla="*/ 202783 h 1274507"/>
                <a:gd name="connsiteX3" fmla="*/ 855486 w 1690814"/>
                <a:gd name="connsiteY3" fmla="*/ 27052 h 1274507"/>
                <a:gd name="connsiteX4" fmla="*/ 671255 w 1690814"/>
                <a:gd name="connsiteY4" fmla="*/ 57734 h 1274507"/>
                <a:gd name="connsiteX5" fmla="*/ 692214 w 1690814"/>
                <a:gd name="connsiteY5" fmla="*/ 234279 h 1274507"/>
                <a:gd name="connsiteX6" fmla="*/ 651229 w 1690814"/>
                <a:gd name="connsiteY6" fmla="*/ 366206 h 1274507"/>
                <a:gd name="connsiteX7" fmla="*/ 679015 w 1690814"/>
                <a:gd name="connsiteY7" fmla="*/ 233864 h 1274507"/>
                <a:gd name="connsiteX8" fmla="*/ 316341 w 1690814"/>
                <a:gd name="connsiteY8" fmla="*/ 1886 h 1274507"/>
                <a:gd name="connsiteX9" fmla="*/ 175409 w 1690814"/>
                <a:gd name="connsiteY9" fmla="*/ 112943 h 1274507"/>
                <a:gd name="connsiteX10" fmla="*/ 410073 w 1690814"/>
                <a:gd name="connsiteY10" fmla="*/ 313192 h 1274507"/>
                <a:gd name="connsiteX11" fmla="*/ 399422 w 1690814"/>
                <a:gd name="connsiteY11" fmla="*/ 339813 h 1274507"/>
                <a:gd name="connsiteX12" fmla="*/ 97047 w 1690814"/>
                <a:gd name="connsiteY12" fmla="*/ 251227 h 1274507"/>
                <a:gd name="connsiteX13" fmla="*/ 9699 w 1690814"/>
                <a:gd name="connsiteY13" fmla="*/ 412498 h 1274507"/>
                <a:gd name="connsiteX14" fmla="*/ 255339 w 1690814"/>
                <a:gd name="connsiteY14" fmla="*/ 535806 h 1274507"/>
                <a:gd name="connsiteX15" fmla="*/ 65705 w 1690814"/>
                <a:gd name="connsiteY15" fmla="*/ 553507 h 1274507"/>
                <a:gd name="connsiteX16" fmla="*/ 65300 w 1690814"/>
                <a:gd name="connsiteY16" fmla="*/ 718120 h 1274507"/>
                <a:gd name="connsiteX17" fmla="*/ 295618 w 1690814"/>
                <a:gd name="connsiteY17" fmla="*/ 743114 h 1274507"/>
                <a:gd name="connsiteX18" fmla="*/ 478581 w 1690814"/>
                <a:gd name="connsiteY18" fmla="*/ 782427 h 1274507"/>
                <a:gd name="connsiteX19" fmla="*/ 717541 w 1690814"/>
                <a:gd name="connsiteY19" fmla="*/ 883499 h 1274507"/>
                <a:gd name="connsiteX20" fmla="*/ 952137 w 1690814"/>
                <a:gd name="connsiteY20" fmla="*/ 643237 h 1274507"/>
                <a:gd name="connsiteX21" fmla="*/ 724507 w 1690814"/>
                <a:gd name="connsiteY21" fmla="*/ 886086 h 1274507"/>
                <a:gd name="connsiteX22" fmla="*/ 1170115 w 1690814"/>
                <a:gd name="connsiteY22" fmla="*/ 1252692 h 1274507"/>
                <a:gd name="connsiteX23" fmla="*/ 1262983 w 1690814"/>
                <a:gd name="connsiteY23" fmla="*/ 1225704 h 1274507"/>
                <a:gd name="connsiteX24" fmla="*/ 1111378 w 1690814"/>
                <a:gd name="connsiteY24" fmla="*/ 1097911 h 1274507"/>
                <a:gd name="connsiteX25" fmla="*/ 1124872 w 1690814"/>
                <a:gd name="connsiteY25" fmla="*/ 1178871 h 1274507"/>
                <a:gd name="connsiteX26" fmla="*/ 1151064 w 1690814"/>
                <a:gd name="connsiteY26" fmla="*/ 1052667 h 1274507"/>
                <a:gd name="connsiteX27" fmla="*/ 1324896 w 1690814"/>
                <a:gd name="connsiteY27" fmla="*/ 1127280 h 1274507"/>
                <a:gd name="connsiteX28" fmla="*/ 1266952 w 1690814"/>
                <a:gd name="connsiteY28" fmla="*/ 921697 h 1274507"/>
                <a:gd name="connsiteX29" fmla="*/ 1456658 w 1690814"/>
                <a:gd name="connsiteY29" fmla="*/ 952654 h 1274507"/>
                <a:gd name="connsiteX30" fmla="*/ 1558258 w 1690814"/>
                <a:gd name="connsiteY30" fmla="*/ 959005 h 1274507"/>
                <a:gd name="connsiteX31" fmla="*/ 1450309 w 1690814"/>
                <a:gd name="connsiteY31" fmla="*/ 758186 h 1274507"/>
                <a:gd name="connsiteX32" fmla="*/ 1632870 w 1690814"/>
                <a:gd name="connsiteY32" fmla="*/ 716117 h 1274507"/>
                <a:gd name="connsiteX33" fmla="*/ 1690814 w 1690814"/>
                <a:gd name="connsiteY33" fmla="*/ 701035 h 1274507"/>
                <a:gd name="connsiteX0" fmla="*/ 1690814 w 1690814"/>
                <a:gd name="connsiteY0" fmla="*/ 701070 h 1274542"/>
                <a:gd name="connsiteX1" fmla="*/ 962946 w 1690814"/>
                <a:gd name="connsiteY1" fmla="*/ 410558 h 1274542"/>
                <a:gd name="connsiteX2" fmla="*/ 863464 w 1690814"/>
                <a:gd name="connsiteY2" fmla="*/ 202818 h 1274542"/>
                <a:gd name="connsiteX3" fmla="*/ 855486 w 1690814"/>
                <a:gd name="connsiteY3" fmla="*/ 27087 h 1274542"/>
                <a:gd name="connsiteX4" fmla="*/ 671255 w 1690814"/>
                <a:gd name="connsiteY4" fmla="*/ 57769 h 1274542"/>
                <a:gd name="connsiteX5" fmla="*/ 692214 w 1690814"/>
                <a:gd name="connsiteY5" fmla="*/ 234314 h 1274542"/>
                <a:gd name="connsiteX6" fmla="*/ 651229 w 1690814"/>
                <a:gd name="connsiteY6" fmla="*/ 366241 h 1274542"/>
                <a:gd name="connsiteX7" fmla="*/ 685024 w 1690814"/>
                <a:gd name="connsiteY7" fmla="*/ 230036 h 1274542"/>
                <a:gd name="connsiteX8" fmla="*/ 316341 w 1690814"/>
                <a:gd name="connsiteY8" fmla="*/ 1921 h 1274542"/>
                <a:gd name="connsiteX9" fmla="*/ 175409 w 1690814"/>
                <a:gd name="connsiteY9" fmla="*/ 112978 h 1274542"/>
                <a:gd name="connsiteX10" fmla="*/ 410073 w 1690814"/>
                <a:gd name="connsiteY10" fmla="*/ 313227 h 1274542"/>
                <a:gd name="connsiteX11" fmla="*/ 399422 w 1690814"/>
                <a:gd name="connsiteY11" fmla="*/ 339848 h 1274542"/>
                <a:gd name="connsiteX12" fmla="*/ 97047 w 1690814"/>
                <a:gd name="connsiteY12" fmla="*/ 251262 h 1274542"/>
                <a:gd name="connsiteX13" fmla="*/ 9699 w 1690814"/>
                <a:gd name="connsiteY13" fmla="*/ 412533 h 1274542"/>
                <a:gd name="connsiteX14" fmla="*/ 255339 w 1690814"/>
                <a:gd name="connsiteY14" fmla="*/ 535841 h 1274542"/>
                <a:gd name="connsiteX15" fmla="*/ 65705 w 1690814"/>
                <a:gd name="connsiteY15" fmla="*/ 553542 h 1274542"/>
                <a:gd name="connsiteX16" fmla="*/ 65300 w 1690814"/>
                <a:gd name="connsiteY16" fmla="*/ 718155 h 1274542"/>
                <a:gd name="connsiteX17" fmla="*/ 295618 w 1690814"/>
                <a:gd name="connsiteY17" fmla="*/ 743149 h 1274542"/>
                <a:gd name="connsiteX18" fmla="*/ 478581 w 1690814"/>
                <a:gd name="connsiteY18" fmla="*/ 782462 h 1274542"/>
                <a:gd name="connsiteX19" fmla="*/ 717541 w 1690814"/>
                <a:gd name="connsiteY19" fmla="*/ 883534 h 1274542"/>
                <a:gd name="connsiteX20" fmla="*/ 952137 w 1690814"/>
                <a:gd name="connsiteY20" fmla="*/ 643272 h 1274542"/>
                <a:gd name="connsiteX21" fmla="*/ 724507 w 1690814"/>
                <a:gd name="connsiteY21" fmla="*/ 886121 h 1274542"/>
                <a:gd name="connsiteX22" fmla="*/ 1170115 w 1690814"/>
                <a:gd name="connsiteY22" fmla="*/ 1252727 h 1274542"/>
                <a:gd name="connsiteX23" fmla="*/ 1262983 w 1690814"/>
                <a:gd name="connsiteY23" fmla="*/ 1225739 h 1274542"/>
                <a:gd name="connsiteX24" fmla="*/ 1111378 w 1690814"/>
                <a:gd name="connsiteY24" fmla="*/ 1097946 h 1274542"/>
                <a:gd name="connsiteX25" fmla="*/ 1124872 w 1690814"/>
                <a:gd name="connsiteY25" fmla="*/ 1178906 h 1274542"/>
                <a:gd name="connsiteX26" fmla="*/ 1151064 w 1690814"/>
                <a:gd name="connsiteY26" fmla="*/ 1052702 h 1274542"/>
                <a:gd name="connsiteX27" fmla="*/ 1324896 w 1690814"/>
                <a:gd name="connsiteY27" fmla="*/ 1127315 h 1274542"/>
                <a:gd name="connsiteX28" fmla="*/ 1266952 w 1690814"/>
                <a:gd name="connsiteY28" fmla="*/ 921732 h 1274542"/>
                <a:gd name="connsiteX29" fmla="*/ 1456658 w 1690814"/>
                <a:gd name="connsiteY29" fmla="*/ 952689 h 1274542"/>
                <a:gd name="connsiteX30" fmla="*/ 1558258 w 1690814"/>
                <a:gd name="connsiteY30" fmla="*/ 959040 h 1274542"/>
                <a:gd name="connsiteX31" fmla="*/ 1450309 w 1690814"/>
                <a:gd name="connsiteY31" fmla="*/ 758221 h 1274542"/>
                <a:gd name="connsiteX32" fmla="*/ 1632870 w 1690814"/>
                <a:gd name="connsiteY32" fmla="*/ 716152 h 1274542"/>
                <a:gd name="connsiteX33" fmla="*/ 1690814 w 1690814"/>
                <a:gd name="connsiteY33" fmla="*/ 701070 h 1274542"/>
                <a:gd name="connsiteX0" fmla="*/ 1690814 w 1690814"/>
                <a:gd name="connsiteY0" fmla="*/ 711563 h 1285035"/>
                <a:gd name="connsiteX1" fmla="*/ 962946 w 1690814"/>
                <a:gd name="connsiteY1" fmla="*/ 421051 h 1285035"/>
                <a:gd name="connsiteX2" fmla="*/ 863464 w 1690814"/>
                <a:gd name="connsiteY2" fmla="*/ 213311 h 1285035"/>
                <a:gd name="connsiteX3" fmla="*/ 855486 w 1690814"/>
                <a:gd name="connsiteY3" fmla="*/ 37580 h 1285035"/>
                <a:gd name="connsiteX4" fmla="*/ 671255 w 1690814"/>
                <a:gd name="connsiteY4" fmla="*/ 68262 h 1285035"/>
                <a:gd name="connsiteX5" fmla="*/ 692214 w 1690814"/>
                <a:gd name="connsiteY5" fmla="*/ 244807 h 1285035"/>
                <a:gd name="connsiteX6" fmla="*/ 651229 w 1690814"/>
                <a:gd name="connsiteY6" fmla="*/ 376734 h 1285035"/>
                <a:gd name="connsiteX7" fmla="*/ 685024 w 1690814"/>
                <a:gd name="connsiteY7" fmla="*/ 240529 h 1285035"/>
                <a:gd name="connsiteX8" fmla="*/ 315196 w 1690814"/>
                <a:gd name="connsiteY8" fmla="*/ 1826 h 1285035"/>
                <a:gd name="connsiteX9" fmla="*/ 175409 w 1690814"/>
                <a:gd name="connsiteY9" fmla="*/ 123471 h 1285035"/>
                <a:gd name="connsiteX10" fmla="*/ 410073 w 1690814"/>
                <a:gd name="connsiteY10" fmla="*/ 323720 h 1285035"/>
                <a:gd name="connsiteX11" fmla="*/ 399422 w 1690814"/>
                <a:gd name="connsiteY11" fmla="*/ 350341 h 1285035"/>
                <a:gd name="connsiteX12" fmla="*/ 97047 w 1690814"/>
                <a:gd name="connsiteY12" fmla="*/ 261755 h 1285035"/>
                <a:gd name="connsiteX13" fmla="*/ 9699 w 1690814"/>
                <a:gd name="connsiteY13" fmla="*/ 423026 h 1285035"/>
                <a:gd name="connsiteX14" fmla="*/ 255339 w 1690814"/>
                <a:gd name="connsiteY14" fmla="*/ 546334 h 1285035"/>
                <a:gd name="connsiteX15" fmla="*/ 65705 w 1690814"/>
                <a:gd name="connsiteY15" fmla="*/ 564035 h 1285035"/>
                <a:gd name="connsiteX16" fmla="*/ 65300 w 1690814"/>
                <a:gd name="connsiteY16" fmla="*/ 728648 h 1285035"/>
                <a:gd name="connsiteX17" fmla="*/ 295618 w 1690814"/>
                <a:gd name="connsiteY17" fmla="*/ 753642 h 1285035"/>
                <a:gd name="connsiteX18" fmla="*/ 478581 w 1690814"/>
                <a:gd name="connsiteY18" fmla="*/ 792955 h 1285035"/>
                <a:gd name="connsiteX19" fmla="*/ 717541 w 1690814"/>
                <a:gd name="connsiteY19" fmla="*/ 894027 h 1285035"/>
                <a:gd name="connsiteX20" fmla="*/ 952137 w 1690814"/>
                <a:gd name="connsiteY20" fmla="*/ 653765 h 1285035"/>
                <a:gd name="connsiteX21" fmla="*/ 724507 w 1690814"/>
                <a:gd name="connsiteY21" fmla="*/ 896614 h 1285035"/>
                <a:gd name="connsiteX22" fmla="*/ 1170115 w 1690814"/>
                <a:gd name="connsiteY22" fmla="*/ 1263220 h 1285035"/>
                <a:gd name="connsiteX23" fmla="*/ 1262983 w 1690814"/>
                <a:gd name="connsiteY23" fmla="*/ 1236232 h 1285035"/>
                <a:gd name="connsiteX24" fmla="*/ 1111378 w 1690814"/>
                <a:gd name="connsiteY24" fmla="*/ 1108439 h 1285035"/>
                <a:gd name="connsiteX25" fmla="*/ 1124872 w 1690814"/>
                <a:gd name="connsiteY25" fmla="*/ 1189399 h 1285035"/>
                <a:gd name="connsiteX26" fmla="*/ 1151064 w 1690814"/>
                <a:gd name="connsiteY26" fmla="*/ 1063195 h 1285035"/>
                <a:gd name="connsiteX27" fmla="*/ 1324896 w 1690814"/>
                <a:gd name="connsiteY27" fmla="*/ 1137808 h 1285035"/>
                <a:gd name="connsiteX28" fmla="*/ 1266952 w 1690814"/>
                <a:gd name="connsiteY28" fmla="*/ 932225 h 1285035"/>
                <a:gd name="connsiteX29" fmla="*/ 1456658 w 1690814"/>
                <a:gd name="connsiteY29" fmla="*/ 963182 h 1285035"/>
                <a:gd name="connsiteX30" fmla="*/ 1558258 w 1690814"/>
                <a:gd name="connsiteY30" fmla="*/ 969533 h 1285035"/>
                <a:gd name="connsiteX31" fmla="*/ 1450309 w 1690814"/>
                <a:gd name="connsiteY31" fmla="*/ 768714 h 1285035"/>
                <a:gd name="connsiteX32" fmla="*/ 1632870 w 1690814"/>
                <a:gd name="connsiteY32" fmla="*/ 726645 h 1285035"/>
                <a:gd name="connsiteX33" fmla="*/ 1690814 w 1690814"/>
                <a:gd name="connsiteY33" fmla="*/ 711563 h 1285035"/>
                <a:gd name="connsiteX0" fmla="*/ 1690814 w 1690814"/>
                <a:gd name="connsiteY0" fmla="*/ 711563 h 1285035"/>
                <a:gd name="connsiteX1" fmla="*/ 962946 w 1690814"/>
                <a:gd name="connsiteY1" fmla="*/ 421051 h 1285035"/>
                <a:gd name="connsiteX2" fmla="*/ 863464 w 1690814"/>
                <a:gd name="connsiteY2" fmla="*/ 213311 h 1285035"/>
                <a:gd name="connsiteX3" fmla="*/ 855486 w 1690814"/>
                <a:gd name="connsiteY3" fmla="*/ 37580 h 1285035"/>
                <a:gd name="connsiteX4" fmla="*/ 671255 w 1690814"/>
                <a:gd name="connsiteY4" fmla="*/ 68262 h 1285035"/>
                <a:gd name="connsiteX5" fmla="*/ 692214 w 1690814"/>
                <a:gd name="connsiteY5" fmla="*/ 244807 h 1285035"/>
                <a:gd name="connsiteX6" fmla="*/ 651229 w 1690814"/>
                <a:gd name="connsiteY6" fmla="*/ 376734 h 1285035"/>
                <a:gd name="connsiteX7" fmla="*/ 685024 w 1690814"/>
                <a:gd name="connsiteY7" fmla="*/ 240529 h 1285035"/>
                <a:gd name="connsiteX8" fmla="*/ 315196 w 1690814"/>
                <a:gd name="connsiteY8" fmla="*/ 1826 h 1285035"/>
                <a:gd name="connsiteX9" fmla="*/ 175409 w 1690814"/>
                <a:gd name="connsiteY9" fmla="*/ 123471 h 1285035"/>
                <a:gd name="connsiteX10" fmla="*/ 410073 w 1690814"/>
                <a:gd name="connsiteY10" fmla="*/ 323720 h 1285035"/>
                <a:gd name="connsiteX11" fmla="*/ 399422 w 1690814"/>
                <a:gd name="connsiteY11" fmla="*/ 350341 h 1285035"/>
                <a:gd name="connsiteX12" fmla="*/ 97047 w 1690814"/>
                <a:gd name="connsiteY12" fmla="*/ 261755 h 1285035"/>
                <a:gd name="connsiteX13" fmla="*/ 9699 w 1690814"/>
                <a:gd name="connsiteY13" fmla="*/ 423026 h 1285035"/>
                <a:gd name="connsiteX14" fmla="*/ 255339 w 1690814"/>
                <a:gd name="connsiteY14" fmla="*/ 546334 h 1285035"/>
                <a:gd name="connsiteX15" fmla="*/ 65705 w 1690814"/>
                <a:gd name="connsiteY15" fmla="*/ 564035 h 1285035"/>
                <a:gd name="connsiteX16" fmla="*/ 65300 w 1690814"/>
                <a:gd name="connsiteY16" fmla="*/ 728648 h 1285035"/>
                <a:gd name="connsiteX17" fmla="*/ 295618 w 1690814"/>
                <a:gd name="connsiteY17" fmla="*/ 753642 h 1285035"/>
                <a:gd name="connsiteX18" fmla="*/ 478581 w 1690814"/>
                <a:gd name="connsiteY18" fmla="*/ 792955 h 1285035"/>
                <a:gd name="connsiteX19" fmla="*/ 717541 w 1690814"/>
                <a:gd name="connsiteY19" fmla="*/ 894027 h 1285035"/>
                <a:gd name="connsiteX20" fmla="*/ 952137 w 1690814"/>
                <a:gd name="connsiteY20" fmla="*/ 653765 h 1285035"/>
                <a:gd name="connsiteX21" fmla="*/ 724507 w 1690814"/>
                <a:gd name="connsiteY21" fmla="*/ 896614 h 1285035"/>
                <a:gd name="connsiteX22" fmla="*/ 1170115 w 1690814"/>
                <a:gd name="connsiteY22" fmla="*/ 1263220 h 1285035"/>
                <a:gd name="connsiteX23" fmla="*/ 1262983 w 1690814"/>
                <a:gd name="connsiteY23" fmla="*/ 1236232 h 1285035"/>
                <a:gd name="connsiteX24" fmla="*/ 1111378 w 1690814"/>
                <a:gd name="connsiteY24" fmla="*/ 1108439 h 1285035"/>
                <a:gd name="connsiteX25" fmla="*/ 1124872 w 1690814"/>
                <a:gd name="connsiteY25" fmla="*/ 1189399 h 1285035"/>
                <a:gd name="connsiteX26" fmla="*/ 1151064 w 1690814"/>
                <a:gd name="connsiteY26" fmla="*/ 1063195 h 1285035"/>
                <a:gd name="connsiteX27" fmla="*/ 1324896 w 1690814"/>
                <a:gd name="connsiteY27" fmla="*/ 1137808 h 1285035"/>
                <a:gd name="connsiteX28" fmla="*/ 1266952 w 1690814"/>
                <a:gd name="connsiteY28" fmla="*/ 932225 h 1285035"/>
                <a:gd name="connsiteX29" fmla="*/ 1456658 w 1690814"/>
                <a:gd name="connsiteY29" fmla="*/ 963182 h 1285035"/>
                <a:gd name="connsiteX30" fmla="*/ 1558258 w 1690814"/>
                <a:gd name="connsiteY30" fmla="*/ 969533 h 1285035"/>
                <a:gd name="connsiteX31" fmla="*/ 1450309 w 1690814"/>
                <a:gd name="connsiteY31" fmla="*/ 768714 h 1285035"/>
                <a:gd name="connsiteX32" fmla="*/ 1632870 w 1690814"/>
                <a:gd name="connsiteY32" fmla="*/ 726645 h 1285035"/>
                <a:gd name="connsiteX33" fmla="*/ 1690814 w 1690814"/>
                <a:gd name="connsiteY33" fmla="*/ 711563 h 1285035"/>
                <a:gd name="connsiteX0" fmla="*/ 1690814 w 1690814"/>
                <a:gd name="connsiteY0" fmla="*/ 709737 h 1283209"/>
                <a:gd name="connsiteX1" fmla="*/ 962946 w 1690814"/>
                <a:gd name="connsiteY1" fmla="*/ 419225 h 1283209"/>
                <a:gd name="connsiteX2" fmla="*/ 863464 w 1690814"/>
                <a:gd name="connsiteY2" fmla="*/ 211485 h 1283209"/>
                <a:gd name="connsiteX3" fmla="*/ 855486 w 1690814"/>
                <a:gd name="connsiteY3" fmla="*/ 35754 h 1283209"/>
                <a:gd name="connsiteX4" fmla="*/ 671255 w 1690814"/>
                <a:gd name="connsiteY4" fmla="*/ 66436 h 1283209"/>
                <a:gd name="connsiteX5" fmla="*/ 692214 w 1690814"/>
                <a:gd name="connsiteY5" fmla="*/ 242981 h 1283209"/>
                <a:gd name="connsiteX6" fmla="*/ 651229 w 1690814"/>
                <a:gd name="connsiteY6" fmla="*/ 374908 h 1283209"/>
                <a:gd name="connsiteX7" fmla="*/ 685024 w 1690814"/>
                <a:gd name="connsiteY7" fmla="*/ 238703 h 1283209"/>
                <a:gd name="connsiteX8" fmla="*/ 315196 w 1690814"/>
                <a:gd name="connsiteY8" fmla="*/ 0 h 1283209"/>
                <a:gd name="connsiteX9" fmla="*/ 175409 w 1690814"/>
                <a:gd name="connsiteY9" fmla="*/ 121645 h 1283209"/>
                <a:gd name="connsiteX10" fmla="*/ 410073 w 1690814"/>
                <a:gd name="connsiteY10" fmla="*/ 321894 h 1283209"/>
                <a:gd name="connsiteX11" fmla="*/ 399422 w 1690814"/>
                <a:gd name="connsiteY11" fmla="*/ 348515 h 1283209"/>
                <a:gd name="connsiteX12" fmla="*/ 97047 w 1690814"/>
                <a:gd name="connsiteY12" fmla="*/ 259929 h 1283209"/>
                <a:gd name="connsiteX13" fmla="*/ 9699 w 1690814"/>
                <a:gd name="connsiteY13" fmla="*/ 421200 h 1283209"/>
                <a:gd name="connsiteX14" fmla="*/ 255339 w 1690814"/>
                <a:gd name="connsiteY14" fmla="*/ 544508 h 1283209"/>
                <a:gd name="connsiteX15" fmla="*/ 65705 w 1690814"/>
                <a:gd name="connsiteY15" fmla="*/ 562209 h 1283209"/>
                <a:gd name="connsiteX16" fmla="*/ 65300 w 1690814"/>
                <a:gd name="connsiteY16" fmla="*/ 726822 h 1283209"/>
                <a:gd name="connsiteX17" fmla="*/ 295618 w 1690814"/>
                <a:gd name="connsiteY17" fmla="*/ 751816 h 1283209"/>
                <a:gd name="connsiteX18" fmla="*/ 478581 w 1690814"/>
                <a:gd name="connsiteY18" fmla="*/ 791129 h 1283209"/>
                <a:gd name="connsiteX19" fmla="*/ 717541 w 1690814"/>
                <a:gd name="connsiteY19" fmla="*/ 892201 h 1283209"/>
                <a:gd name="connsiteX20" fmla="*/ 952137 w 1690814"/>
                <a:gd name="connsiteY20" fmla="*/ 651939 h 1283209"/>
                <a:gd name="connsiteX21" fmla="*/ 724507 w 1690814"/>
                <a:gd name="connsiteY21" fmla="*/ 894788 h 1283209"/>
                <a:gd name="connsiteX22" fmla="*/ 1170115 w 1690814"/>
                <a:gd name="connsiteY22" fmla="*/ 1261394 h 1283209"/>
                <a:gd name="connsiteX23" fmla="*/ 1262983 w 1690814"/>
                <a:gd name="connsiteY23" fmla="*/ 1234406 h 1283209"/>
                <a:gd name="connsiteX24" fmla="*/ 1111378 w 1690814"/>
                <a:gd name="connsiteY24" fmla="*/ 1106613 h 1283209"/>
                <a:gd name="connsiteX25" fmla="*/ 1124872 w 1690814"/>
                <a:gd name="connsiteY25" fmla="*/ 1187573 h 1283209"/>
                <a:gd name="connsiteX26" fmla="*/ 1151064 w 1690814"/>
                <a:gd name="connsiteY26" fmla="*/ 1061369 h 1283209"/>
                <a:gd name="connsiteX27" fmla="*/ 1324896 w 1690814"/>
                <a:gd name="connsiteY27" fmla="*/ 1135982 h 1283209"/>
                <a:gd name="connsiteX28" fmla="*/ 1266952 w 1690814"/>
                <a:gd name="connsiteY28" fmla="*/ 930399 h 1283209"/>
                <a:gd name="connsiteX29" fmla="*/ 1456658 w 1690814"/>
                <a:gd name="connsiteY29" fmla="*/ 961356 h 1283209"/>
                <a:gd name="connsiteX30" fmla="*/ 1558258 w 1690814"/>
                <a:gd name="connsiteY30" fmla="*/ 967707 h 1283209"/>
                <a:gd name="connsiteX31" fmla="*/ 1450309 w 1690814"/>
                <a:gd name="connsiteY31" fmla="*/ 766888 h 1283209"/>
                <a:gd name="connsiteX32" fmla="*/ 1632870 w 1690814"/>
                <a:gd name="connsiteY32" fmla="*/ 724819 h 1283209"/>
                <a:gd name="connsiteX33" fmla="*/ 1690814 w 1690814"/>
                <a:gd name="connsiteY33" fmla="*/ 709737 h 1283209"/>
                <a:gd name="connsiteX0" fmla="*/ 1690814 w 1690814"/>
                <a:gd name="connsiteY0" fmla="*/ 695056 h 1268528"/>
                <a:gd name="connsiteX1" fmla="*/ 962946 w 1690814"/>
                <a:gd name="connsiteY1" fmla="*/ 404544 h 1268528"/>
                <a:gd name="connsiteX2" fmla="*/ 863464 w 1690814"/>
                <a:gd name="connsiteY2" fmla="*/ 196804 h 1268528"/>
                <a:gd name="connsiteX3" fmla="*/ 855486 w 1690814"/>
                <a:gd name="connsiteY3" fmla="*/ 21073 h 1268528"/>
                <a:gd name="connsiteX4" fmla="*/ 671255 w 1690814"/>
                <a:gd name="connsiteY4" fmla="*/ 51755 h 1268528"/>
                <a:gd name="connsiteX5" fmla="*/ 692214 w 1690814"/>
                <a:gd name="connsiteY5" fmla="*/ 228300 h 1268528"/>
                <a:gd name="connsiteX6" fmla="*/ 651229 w 1690814"/>
                <a:gd name="connsiteY6" fmla="*/ 360227 h 1268528"/>
                <a:gd name="connsiteX7" fmla="*/ 685024 w 1690814"/>
                <a:gd name="connsiteY7" fmla="*/ 224022 h 1268528"/>
                <a:gd name="connsiteX8" fmla="*/ 322638 w 1690814"/>
                <a:gd name="connsiteY8" fmla="*/ 14506 h 1268528"/>
                <a:gd name="connsiteX9" fmla="*/ 175409 w 1690814"/>
                <a:gd name="connsiteY9" fmla="*/ 106964 h 1268528"/>
                <a:gd name="connsiteX10" fmla="*/ 410073 w 1690814"/>
                <a:gd name="connsiteY10" fmla="*/ 307213 h 1268528"/>
                <a:gd name="connsiteX11" fmla="*/ 399422 w 1690814"/>
                <a:gd name="connsiteY11" fmla="*/ 333834 h 1268528"/>
                <a:gd name="connsiteX12" fmla="*/ 97047 w 1690814"/>
                <a:gd name="connsiteY12" fmla="*/ 245248 h 1268528"/>
                <a:gd name="connsiteX13" fmla="*/ 9699 w 1690814"/>
                <a:gd name="connsiteY13" fmla="*/ 406519 h 1268528"/>
                <a:gd name="connsiteX14" fmla="*/ 255339 w 1690814"/>
                <a:gd name="connsiteY14" fmla="*/ 529827 h 1268528"/>
                <a:gd name="connsiteX15" fmla="*/ 65705 w 1690814"/>
                <a:gd name="connsiteY15" fmla="*/ 547528 h 1268528"/>
                <a:gd name="connsiteX16" fmla="*/ 65300 w 1690814"/>
                <a:gd name="connsiteY16" fmla="*/ 712141 h 1268528"/>
                <a:gd name="connsiteX17" fmla="*/ 295618 w 1690814"/>
                <a:gd name="connsiteY17" fmla="*/ 737135 h 1268528"/>
                <a:gd name="connsiteX18" fmla="*/ 478581 w 1690814"/>
                <a:gd name="connsiteY18" fmla="*/ 776448 h 1268528"/>
                <a:gd name="connsiteX19" fmla="*/ 717541 w 1690814"/>
                <a:gd name="connsiteY19" fmla="*/ 877520 h 1268528"/>
                <a:gd name="connsiteX20" fmla="*/ 952137 w 1690814"/>
                <a:gd name="connsiteY20" fmla="*/ 637258 h 1268528"/>
                <a:gd name="connsiteX21" fmla="*/ 724507 w 1690814"/>
                <a:gd name="connsiteY21" fmla="*/ 880107 h 1268528"/>
                <a:gd name="connsiteX22" fmla="*/ 1170115 w 1690814"/>
                <a:gd name="connsiteY22" fmla="*/ 1246713 h 1268528"/>
                <a:gd name="connsiteX23" fmla="*/ 1262983 w 1690814"/>
                <a:gd name="connsiteY23" fmla="*/ 1219725 h 1268528"/>
                <a:gd name="connsiteX24" fmla="*/ 1111378 w 1690814"/>
                <a:gd name="connsiteY24" fmla="*/ 1091932 h 1268528"/>
                <a:gd name="connsiteX25" fmla="*/ 1124872 w 1690814"/>
                <a:gd name="connsiteY25" fmla="*/ 1172892 h 1268528"/>
                <a:gd name="connsiteX26" fmla="*/ 1151064 w 1690814"/>
                <a:gd name="connsiteY26" fmla="*/ 1046688 h 1268528"/>
                <a:gd name="connsiteX27" fmla="*/ 1324896 w 1690814"/>
                <a:gd name="connsiteY27" fmla="*/ 1121301 h 1268528"/>
                <a:gd name="connsiteX28" fmla="*/ 1266952 w 1690814"/>
                <a:gd name="connsiteY28" fmla="*/ 915718 h 1268528"/>
                <a:gd name="connsiteX29" fmla="*/ 1456658 w 1690814"/>
                <a:gd name="connsiteY29" fmla="*/ 946675 h 1268528"/>
                <a:gd name="connsiteX30" fmla="*/ 1558258 w 1690814"/>
                <a:gd name="connsiteY30" fmla="*/ 953026 h 1268528"/>
                <a:gd name="connsiteX31" fmla="*/ 1450309 w 1690814"/>
                <a:gd name="connsiteY31" fmla="*/ 752207 h 1268528"/>
                <a:gd name="connsiteX32" fmla="*/ 1632870 w 1690814"/>
                <a:gd name="connsiteY32" fmla="*/ 710138 h 1268528"/>
                <a:gd name="connsiteX33" fmla="*/ 1690814 w 1690814"/>
                <a:gd name="connsiteY33" fmla="*/ 695056 h 1268528"/>
                <a:gd name="connsiteX0" fmla="*/ 1690814 w 1690814"/>
                <a:gd name="connsiteY0" fmla="*/ 695056 h 1268528"/>
                <a:gd name="connsiteX1" fmla="*/ 962946 w 1690814"/>
                <a:gd name="connsiteY1" fmla="*/ 404544 h 1268528"/>
                <a:gd name="connsiteX2" fmla="*/ 863464 w 1690814"/>
                <a:gd name="connsiteY2" fmla="*/ 196804 h 1268528"/>
                <a:gd name="connsiteX3" fmla="*/ 855486 w 1690814"/>
                <a:gd name="connsiteY3" fmla="*/ 21073 h 1268528"/>
                <a:gd name="connsiteX4" fmla="*/ 671255 w 1690814"/>
                <a:gd name="connsiteY4" fmla="*/ 51755 h 1268528"/>
                <a:gd name="connsiteX5" fmla="*/ 692214 w 1690814"/>
                <a:gd name="connsiteY5" fmla="*/ 228300 h 1268528"/>
                <a:gd name="connsiteX6" fmla="*/ 651229 w 1690814"/>
                <a:gd name="connsiteY6" fmla="*/ 360227 h 1268528"/>
                <a:gd name="connsiteX7" fmla="*/ 685024 w 1690814"/>
                <a:gd name="connsiteY7" fmla="*/ 224022 h 1268528"/>
                <a:gd name="connsiteX8" fmla="*/ 322638 w 1690814"/>
                <a:gd name="connsiteY8" fmla="*/ 14506 h 1268528"/>
                <a:gd name="connsiteX9" fmla="*/ 175409 w 1690814"/>
                <a:gd name="connsiteY9" fmla="*/ 106964 h 1268528"/>
                <a:gd name="connsiteX10" fmla="*/ 410073 w 1690814"/>
                <a:gd name="connsiteY10" fmla="*/ 307213 h 1268528"/>
                <a:gd name="connsiteX11" fmla="*/ 399422 w 1690814"/>
                <a:gd name="connsiteY11" fmla="*/ 333834 h 1268528"/>
                <a:gd name="connsiteX12" fmla="*/ 97047 w 1690814"/>
                <a:gd name="connsiteY12" fmla="*/ 245248 h 1268528"/>
                <a:gd name="connsiteX13" fmla="*/ 9699 w 1690814"/>
                <a:gd name="connsiteY13" fmla="*/ 406519 h 1268528"/>
                <a:gd name="connsiteX14" fmla="*/ 255339 w 1690814"/>
                <a:gd name="connsiteY14" fmla="*/ 529827 h 1268528"/>
                <a:gd name="connsiteX15" fmla="*/ 65705 w 1690814"/>
                <a:gd name="connsiteY15" fmla="*/ 547528 h 1268528"/>
                <a:gd name="connsiteX16" fmla="*/ 65300 w 1690814"/>
                <a:gd name="connsiteY16" fmla="*/ 712141 h 1268528"/>
                <a:gd name="connsiteX17" fmla="*/ 295618 w 1690814"/>
                <a:gd name="connsiteY17" fmla="*/ 737135 h 1268528"/>
                <a:gd name="connsiteX18" fmla="*/ 478581 w 1690814"/>
                <a:gd name="connsiteY18" fmla="*/ 776448 h 1268528"/>
                <a:gd name="connsiteX19" fmla="*/ 717541 w 1690814"/>
                <a:gd name="connsiteY19" fmla="*/ 877520 h 1268528"/>
                <a:gd name="connsiteX20" fmla="*/ 952137 w 1690814"/>
                <a:gd name="connsiteY20" fmla="*/ 637258 h 1268528"/>
                <a:gd name="connsiteX21" fmla="*/ 724507 w 1690814"/>
                <a:gd name="connsiteY21" fmla="*/ 880107 h 1268528"/>
                <a:gd name="connsiteX22" fmla="*/ 1170115 w 1690814"/>
                <a:gd name="connsiteY22" fmla="*/ 1246713 h 1268528"/>
                <a:gd name="connsiteX23" fmla="*/ 1262983 w 1690814"/>
                <a:gd name="connsiteY23" fmla="*/ 1219725 h 1268528"/>
                <a:gd name="connsiteX24" fmla="*/ 1111378 w 1690814"/>
                <a:gd name="connsiteY24" fmla="*/ 1091932 h 1268528"/>
                <a:gd name="connsiteX25" fmla="*/ 1124872 w 1690814"/>
                <a:gd name="connsiteY25" fmla="*/ 1172892 h 1268528"/>
                <a:gd name="connsiteX26" fmla="*/ 1151064 w 1690814"/>
                <a:gd name="connsiteY26" fmla="*/ 1046688 h 1268528"/>
                <a:gd name="connsiteX27" fmla="*/ 1324896 w 1690814"/>
                <a:gd name="connsiteY27" fmla="*/ 1121301 h 1268528"/>
                <a:gd name="connsiteX28" fmla="*/ 1266952 w 1690814"/>
                <a:gd name="connsiteY28" fmla="*/ 915718 h 1268528"/>
                <a:gd name="connsiteX29" fmla="*/ 1456658 w 1690814"/>
                <a:gd name="connsiteY29" fmla="*/ 946675 h 1268528"/>
                <a:gd name="connsiteX30" fmla="*/ 1558258 w 1690814"/>
                <a:gd name="connsiteY30" fmla="*/ 953026 h 1268528"/>
                <a:gd name="connsiteX31" fmla="*/ 1450309 w 1690814"/>
                <a:gd name="connsiteY31" fmla="*/ 752207 h 1268528"/>
                <a:gd name="connsiteX32" fmla="*/ 1632870 w 1690814"/>
                <a:gd name="connsiteY32" fmla="*/ 710138 h 1268528"/>
                <a:gd name="connsiteX33" fmla="*/ 1690814 w 1690814"/>
                <a:gd name="connsiteY33" fmla="*/ 695056 h 1268528"/>
                <a:gd name="connsiteX0" fmla="*/ 1690814 w 1690814"/>
                <a:gd name="connsiteY0" fmla="*/ 695056 h 1268528"/>
                <a:gd name="connsiteX1" fmla="*/ 962946 w 1690814"/>
                <a:gd name="connsiteY1" fmla="*/ 404544 h 1268528"/>
                <a:gd name="connsiteX2" fmla="*/ 863464 w 1690814"/>
                <a:gd name="connsiteY2" fmla="*/ 196804 h 1268528"/>
                <a:gd name="connsiteX3" fmla="*/ 855486 w 1690814"/>
                <a:gd name="connsiteY3" fmla="*/ 21073 h 1268528"/>
                <a:gd name="connsiteX4" fmla="*/ 671255 w 1690814"/>
                <a:gd name="connsiteY4" fmla="*/ 51755 h 1268528"/>
                <a:gd name="connsiteX5" fmla="*/ 692214 w 1690814"/>
                <a:gd name="connsiteY5" fmla="*/ 228300 h 1268528"/>
                <a:gd name="connsiteX6" fmla="*/ 651229 w 1690814"/>
                <a:gd name="connsiteY6" fmla="*/ 360227 h 1268528"/>
                <a:gd name="connsiteX7" fmla="*/ 685024 w 1690814"/>
                <a:gd name="connsiteY7" fmla="*/ 224022 h 1268528"/>
                <a:gd name="connsiteX8" fmla="*/ 322638 w 1690814"/>
                <a:gd name="connsiteY8" fmla="*/ 14506 h 1268528"/>
                <a:gd name="connsiteX9" fmla="*/ 175409 w 1690814"/>
                <a:gd name="connsiteY9" fmla="*/ 106964 h 1268528"/>
                <a:gd name="connsiteX10" fmla="*/ 410073 w 1690814"/>
                <a:gd name="connsiteY10" fmla="*/ 307213 h 1268528"/>
                <a:gd name="connsiteX11" fmla="*/ 399422 w 1690814"/>
                <a:gd name="connsiteY11" fmla="*/ 333834 h 1268528"/>
                <a:gd name="connsiteX12" fmla="*/ 97047 w 1690814"/>
                <a:gd name="connsiteY12" fmla="*/ 245248 h 1268528"/>
                <a:gd name="connsiteX13" fmla="*/ 9699 w 1690814"/>
                <a:gd name="connsiteY13" fmla="*/ 406519 h 1268528"/>
                <a:gd name="connsiteX14" fmla="*/ 255339 w 1690814"/>
                <a:gd name="connsiteY14" fmla="*/ 529827 h 1268528"/>
                <a:gd name="connsiteX15" fmla="*/ 65705 w 1690814"/>
                <a:gd name="connsiteY15" fmla="*/ 547528 h 1268528"/>
                <a:gd name="connsiteX16" fmla="*/ 65300 w 1690814"/>
                <a:gd name="connsiteY16" fmla="*/ 712141 h 1268528"/>
                <a:gd name="connsiteX17" fmla="*/ 295618 w 1690814"/>
                <a:gd name="connsiteY17" fmla="*/ 737135 h 1268528"/>
                <a:gd name="connsiteX18" fmla="*/ 478581 w 1690814"/>
                <a:gd name="connsiteY18" fmla="*/ 776448 h 1268528"/>
                <a:gd name="connsiteX19" fmla="*/ 717541 w 1690814"/>
                <a:gd name="connsiteY19" fmla="*/ 877520 h 1268528"/>
                <a:gd name="connsiteX20" fmla="*/ 952137 w 1690814"/>
                <a:gd name="connsiteY20" fmla="*/ 637258 h 1268528"/>
                <a:gd name="connsiteX21" fmla="*/ 724507 w 1690814"/>
                <a:gd name="connsiteY21" fmla="*/ 880107 h 1268528"/>
                <a:gd name="connsiteX22" fmla="*/ 1170115 w 1690814"/>
                <a:gd name="connsiteY22" fmla="*/ 1246713 h 1268528"/>
                <a:gd name="connsiteX23" fmla="*/ 1262983 w 1690814"/>
                <a:gd name="connsiteY23" fmla="*/ 1219725 h 1268528"/>
                <a:gd name="connsiteX24" fmla="*/ 1111378 w 1690814"/>
                <a:gd name="connsiteY24" fmla="*/ 1091932 h 1268528"/>
                <a:gd name="connsiteX25" fmla="*/ 1124872 w 1690814"/>
                <a:gd name="connsiteY25" fmla="*/ 1172892 h 1268528"/>
                <a:gd name="connsiteX26" fmla="*/ 1151064 w 1690814"/>
                <a:gd name="connsiteY26" fmla="*/ 1046688 h 1268528"/>
                <a:gd name="connsiteX27" fmla="*/ 1324896 w 1690814"/>
                <a:gd name="connsiteY27" fmla="*/ 1121301 h 1268528"/>
                <a:gd name="connsiteX28" fmla="*/ 1266952 w 1690814"/>
                <a:gd name="connsiteY28" fmla="*/ 915718 h 1268528"/>
                <a:gd name="connsiteX29" fmla="*/ 1456658 w 1690814"/>
                <a:gd name="connsiteY29" fmla="*/ 946675 h 1268528"/>
                <a:gd name="connsiteX30" fmla="*/ 1558258 w 1690814"/>
                <a:gd name="connsiteY30" fmla="*/ 953026 h 1268528"/>
                <a:gd name="connsiteX31" fmla="*/ 1450309 w 1690814"/>
                <a:gd name="connsiteY31" fmla="*/ 752207 h 1268528"/>
                <a:gd name="connsiteX32" fmla="*/ 1632870 w 1690814"/>
                <a:gd name="connsiteY32" fmla="*/ 710138 h 1268528"/>
                <a:gd name="connsiteX33" fmla="*/ 1690814 w 1690814"/>
                <a:gd name="connsiteY33" fmla="*/ 695056 h 1268528"/>
                <a:gd name="connsiteX0" fmla="*/ 1691400 w 1691400"/>
                <a:gd name="connsiteY0" fmla="*/ 695056 h 1268528"/>
                <a:gd name="connsiteX1" fmla="*/ 963532 w 1691400"/>
                <a:gd name="connsiteY1" fmla="*/ 404544 h 1268528"/>
                <a:gd name="connsiteX2" fmla="*/ 864050 w 1691400"/>
                <a:gd name="connsiteY2" fmla="*/ 196804 h 1268528"/>
                <a:gd name="connsiteX3" fmla="*/ 856072 w 1691400"/>
                <a:gd name="connsiteY3" fmla="*/ 21073 h 1268528"/>
                <a:gd name="connsiteX4" fmla="*/ 671841 w 1691400"/>
                <a:gd name="connsiteY4" fmla="*/ 51755 h 1268528"/>
                <a:gd name="connsiteX5" fmla="*/ 692800 w 1691400"/>
                <a:gd name="connsiteY5" fmla="*/ 228300 h 1268528"/>
                <a:gd name="connsiteX6" fmla="*/ 651815 w 1691400"/>
                <a:gd name="connsiteY6" fmla="*/ 360227 h 1268528"/>
                <a:gd name="connsiteX7" fmla="*/ 685610 w 1691400"/>
                <a:gd name="connsiteY7" fmla="*/ 224022 h 1268528"/>
                <a:gd name="connsiteX8" fmla="*/ 323224 w 1691400"/>
                <a:gd name="connsiteY8" fmla="*/ 14506 h 1268528"/>
                <a:gd name="connsiteX9" fmla="*/ 175995 w 1691400"/>
                <a:gd name="connsiteY9" fmla="*/ 106964 h 1268528"/>
                <a:gd name="connsiteX10" fmla="*/ 410659 w 1691400"/>
                <a:gd name="connsiteY10" fmla="*/ 307213 h 1268528"/>
                <a:gd name="connsiteX11" fmla="*/ 400008 w 1691400"/>
                <a:gd name="connsiteY11" fmla="*/ 333834 h 1268528"/>
                <a:gd name="connsiteX12" fmla="*/ 93773 w 1691400"/>
                <a:gd name="connsiteY12" fmla="*/ 278871 h 1268528"/>
                <a:gd name="connsiteX13" fmla="*/ 10285 w 1691400"/>
                <a:gd name="connsiteY13" fmla="*/ 406519 h 1268528"/>
                <a:gd name="connsiteX14" fmla="*/ 255925 w 1691400"/>
                <a:gd name="connsiteY14" fmla="*/ 529827 h 1268528"/>
                <a:gd name="connsiteX15" fmla="*/ 66291 w 1691400"/>
                <a:gd name="connsiteY15" fmla="*/ 547528 h 1268528"/>
                <a:gd name="connsiteX16" fmla="*/ 65886 w 1691400"/>
                <a:gd name="connsiteY16" fmla="*/ 712141 h 1268528"/>
                <a:gd name="connsiteX17" fmla="*/ 296204 w 1691400"/>
                <a:gd name="connsiteY17" fmla="*/ 737135 h 1268528"/>
                <a:gd name="connsiteX18" fmla="*/ 479167 w 1691400"/>
                <a:gd name="connsiteY18" fmla="*/ 776448 h 1268528"/>
                <a:gd name="connsiteX19" fmla="*/ 718127 w 1691400"/>
                <a:gd name="connsiteY19" fmla="*/ 877520 h 1268528"/>
                <a:gd name="connsiteX20" fmla="*/ 952723 w 1691400"/>
                <a:gd name="connsiteY20" fmla="*/ 637258 h 1268528"/>
                <a:gd name="connsiteX21" fmla="*/ 725093 w 1691400"/>
                <a:gd name="connsiteY21" fmla="*/ 880107 h 1268528"/>
                <a:gd name="connsiteX22" fmla="*/ 1170701 w 1691400"/>
                <a:gd name="connsiteY22" fmla="*/ 1246713 h 1268528"/>
                <a:gd name="connsiteX23" fmla="*/ 1263569 w 1691400"/>
                <a:gd name="connsiteY23" fmla="*/ 1219725 h 1268528"/>
                <a:gd name="connsiteX24" fmla="*/ 1111964 w 1691400"/>
                <a:gd name="connsiteY24" fmla="*/ 1091932 h 1268528"/>
                <a:gd name="connsiteX25" fmla="*/ 1125458 w 1691400"/>
                <a:gd name="connsiteY25" fmla="*/ 1172892 h 1268528"/>
                <a:gd name="connsiteX26" fmla="*/ 1151650 w 1691400"/>
                <a:gd name="connsiteY26" fmla="*/ 1046688 h 1268528"/>
                <a:gd name="connsiteX27" fmla="*/ 1325482 w 1691400"/>
                <a:gd name="connsiteY27" fmla="*/ 1121301 h 1268528"/>
                <a:gd name="connsiteX28" fmla="*/ 1267538 w 1691400"/>
                <a:gd name="connsiteY28" fmla="*/ 915718 h 1268528"/>
                <a:gd name="connsiteX29" fmla="*/ 1457244 w 1691400"/>
                <a:gd name="connsiteY29" fmla="*/ 946675 h 1268528"/>
                <a:gd name="connsiteX30" fmla="*/ 1558844 w 1691400"/>
                <a:gd name="connsiteY30" fmla="*/ 953026 h 1268528"/>
                <a:gd name="connsiteX31" fmla="*/ 1450895 w 1691400"/>
                <a:gd name="connsiteY31" fmla="*/ 752207 h 1268528"/>
                <a:gd name="connsiteX32" fmla="*/ 1633456 w 1691400"/>
                <a:gd name="connsiteY32" fmla="*/ 710138 h 1268528"/>
                <a:gd name="connsiteX33" fmla="*/ 1691400 w 1691400"/>
                <a:gd name="connsiteY33"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44025 w 1679500"/>
                <a:gd name="connsiteY14" fmla="*/ 529827 h 1268528"/>
                <a:gd name="connsiteX15" fmla="*/ 54391 w 1679500"/>
                <a:gd name="connsiteY15" fmla="*/ 547528 h 1268528"/>
                <a:gd name="connsiteX16" fmla="*/ 53986 w 1679500"/>
                <a:gd name="connsiteY16" fmla="*/ 712141 h 1268528"/>
                <a:gd name="connsiteX17" fmla="*/ 284304 w 1679500"/>
                <a:gd name="connsiteY17" fmla="*/ 737135 h 1268528"/>
                <a:gd name="connsiteX18" fmla="*/ 467267 w 1679500"/>
                <a:gd name="connsiteY18" fmla="*/ 776448 h 1268528"/>
                <a:gd name="connsiteX19" fmla="*/ 706227 w 1679500"/>
                <a:gd name="connsiteY19" fmla="*/ 877520 h 1268528"/>
                <a:gd name="connsiteX20" fmla="*/ 940823 w 1679500"/>
                <a:gd name="connsiteY20" fmla="*/ 637258 h 1268528"/>
                <a:gd name="connsiteX21" fmla="*/ 713193 w 1679500"/>
                <a:gd name="connsiteY21" fmla="*/ 880107 h 1268528"/>
                <a:gd name="connsiteX22" fmla="*/ 1158801 w 1679500"/>
                <a:gd name="connsiteY22" fmla="*/ 1246713 h 1268528"/>
                <a:gd name="connsiteX23" fmla="*/ 1251669 w 1679500"/>
                <a:gd name="connsiteY23" fmla="*/ 1219725 h 1268528"/>
                <a:gd name="connsiteX24" fmla="*/ 1100064 w 1679500"/>
                <a:gd name="connsiteY24" fmla="*/ 1091932 h 1268528"/>
                <a:gd name="connsiteX25" fmla="*/ 1113558 w 1679500"/>
                <a:gd name="connsiteY25" fmla="*/ 1172892 h 1268528"/>
                <a:gd name="connsiteX26" fmla="*/ 1139750 w 1679500"/>
                <a:gd name="connsiteY26" fmla="*/ 1046688 h 1268528"/>
                <a:gd name="connsiteX27" fmla="*/ 1313582 w 1679500"/>
                <a:gd name="connsiteY27" fmla="*/ 1121301 h 1268528"/>
                <a:gd name="connsiteX28" fmla="*/ 1255638 w 1679500"/>
                <a:gd name="connsiteY28" fmla="*/ 915718 h 1268528"/>
                <a:gd name="connsiteX29" fmla="*/ 1445344 w 1679500"/>
                <a:gd name="connsiteY29" fmla="*/ 946675 h 1268528"/>
                <a:gd name="connsiteX30" fmla="*/ 1546944 w 1679500"/>
                <a:gd name="connsiteY30" fmla="*/ 953026 h 1268528"/>
                <a:gd name="connsiteX31" fmla="*/ 1438995 w 1679500"/>
                <a:gd name="connsiteY31" fmla="*/ 752207 h 1268528"/>
                <a:gd name="connsiteX32" fmla="*/ 1621556 w 1679500"/>
                <a:gd name="connsiteY32" fmla="*/ 710138 h 1268528"/>
                <a:gd name="connsiteX33" fmla="*/ 1679500 w 1679500"/>
                <a:gd name="connsiteY33"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44025 w 1679500"/>
                <a:gd name="connsiteY14" fmla="*/ 529827 h 1268528"/>
                <a:gd name="connsiteX15" fmla="*/ 54391 w 1679500"/>
                <a:gd name="connsiteY15" fmla="*/ 547528 h 1268528"/>
                <a:gd name="connsiteX16" fmla="*/ 53986 w 1679500"/>
                <a:gd name="connsiteY16" fmla="*/ 712141 h 1268528"/>
                <a:gd name="connsiteX17" fmla="*/ 284304 w 1679500"/>
                <a:gd name="connsiteY17" fmla="*/ 737135 h 1268528"/>
                <a:gd name="connsiteX18" fmla="*/ 467267 w 1679500"/>
                <a:gd name="connsiteY18" fmla="*/ 776448 h 1268528"/>
                <a:gd name="connsiteX19" fmla="*/ 706227 w 1679500"/>
                <a:gd name="connsiteY19" fmla="*/ 877520 h 1268528"/>
                <a:gd name="connsiteX20" fmla="*/ 940823 w 1679500"/>
                <a:gd name="connsiteY20" fmla="*/ 637258 h 1268528"/>
                <a:gd name="connsiteX21" fmla="*/ 713193 w 1679500"/>
                <a:gd name="connsiteY21" fmla="*/ 880107 h 1268528"/>
                <a:gd name="connsiteX22" fmla="*/ 1158801 w 1679500"/>
                <a:gd name="connsiteY22" fmla="*/ 1246713 h 1268528"/>
                <a:gd name="connsiteX23" fmla="*/ 1251669 w 1679500"/>
                <a:gd name="connsiteY23" fmla="*/ 1219725 h 1268528"/>
                <a:gd name="connsiteX24" fmla="*/ 1100064 w 1679500"/>
                <a:gd name="connsiteY24" fmla="*/ 1091932 h 1268528"/>
                <a:gd name="connsiteX25" fmla="*/ 1113558 w 1679500"/>
                <a:gd name="connsiteY25" fmla="*/ 1172892 h 1268528"/>
                <a:gd name="connsiteX26" fmla="*/ 1139750 w 1679500"/>
                <a:gd name="connsiteY26" fmla="*/ 1046688 h 1268528"/>
                <a:gd name="connsiteX27" fmla="*/ 1313582 w 1679500"/>
                <a:gd name="connsiteY27" fmla="*/ 1121301 h 1268528"/>
                <a:gd name="connsiteX28" fmla="*/ 1255638 w 1679500"/>
                <a:gd name="connsiteY28" fmla="*/ 915718 h 1268528"/>
                <a:gd name="connsiteX29" fmla="*/ 1445344 w 1679500"/>
                <a:gd name="connsiteY29" fmla="*/ 946675 h 1268528"/>
                <a:gd name="connsiteX30" fmla="*/ 1546944 w 1679500"/>
                <a:gd name="connsiteY30" fmla="*/ 953026 h 1268528"/>
                <a:gd name="connsiteX31" fmla="*/ 1438995 w 1679500"/>
                <a:gd name="connsiteY31" fmla="*/ 752207 h 1268528"/>
                <a:gd name="connsiteX32" fmla="*/ 1621556 w 1679500"/>
                <a:gd name="connsiteY32" fmla="*/ 710138 h 1268528"/>
                <a:gd name="connsiteX33" fmla="*/ 1679500 w 1679500"/>
                <a:gd name="connsiteY33"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44025 w 1679500"/>
                <a:gd name="connsiteY14" fmla="*/ 529827 h 1268528"/>
                <a:gd name="connsiteX15" fmla="*/ 54391 w 1679500"/>
                <a:gd name="connsiteY15" fmla="*/ 547528 h 1268528"/>
                <a:gd name="connsiteX16" fmla="*/ 53986 w 1679500"/>
                <a:gd name="connsiteY16" fmla="*/ 712141 h 1268528"/>
                <a:gd name="connsiteX17" fmla="*/ 284304 w 1679500"/>
                <a:gd name="connsiteY17" fmla="*/ 737135 h 1268528"/>
                <a:gd name="connsiteX18" fmla="*/ 467267 w 1679500"/>
                <a:gd name="connsiteY18" fmla="*/ 776448 h 1268528"/>
                <a:gd name="connsiteX19" fmla="*/ 706227 w 1679500"/>
                <a:gd name="connsiteY19" fmla="*/ 877520 h 1268528"/>
                <a:gd name="connsiteX20" fmla="*/ 940823 w 1679500"/>
                <a:gd name="connsiteY20" fmla="*/ 637258 h 1268528"/>
                <a:gd name="connsiteX21" fmla="*/ 713193 w 1679500"/>
                <a:gd name="connsiteY21" fmla="*/ 880107 h 1268528"/>
                <a:gd name="connsiteX22" fmla="*/ 1158801 w 1679500"/>
                <a:gd name="connsiteY22" fmla="*/ 1246713 h 1268528"/>
                <a:gd name="connsiteX23" fmla="*/ 1251669 w 1679500"/>
                <a:gd name="connsiteY23" fmla="*/ 1219725 h 1268528"/>
                <a:gd name="connsiteX24" fmla="*/ 1100064 w 1679500"/>
                <a:gd name="connsiteY24" fmla="*/ 1091932 h 1268528"/>
                <a:gd name="connsiteX25" fmla="*/ 1113558 w 1679500"/>
                <a:gd name="connsiteY25" fmla="*/ 1172892 h 1268528"/>
                <a:gd name="connsiteX26" fmla="*/ 1139750 w 1679500"/>
                <a:gd name="connsiteY26" fmla="*/ 1046688 h 1268528"/>
                <a:gd name="connsiteX27" fmla="*/ 1313582 w 1679500"/>
                <a:gd name="connsiteY27" fmla="*/ 1121301 h 1268528"/>
                <a:gd name="connsiteX28" fmla="*/ 1255638 w 1679500"/>
                <a:gd name="connsiteY28" fmla="*/ 915718 h 1268528"/>
                <a:gd name="connsiteX29" fmla="*/ 1445344 w 1679500"/>
                <a:gd name="connsiteY29" fmla="*/ 946675 h 1268528"/>
                <a:gd name="connsiteX30" fmla="*/ 1546944 w 1679500"/>
                <a:gd name="connsiteY30" fmla="*/ 953026 h 1268528"/>
                <a:gd name="connsiteX31" fmla="*/ 1438995 w 1679500"/>
                <a:gd name="connsiteY31" fmla="*/ 752207 h 1268528"/>
                <a:gd name="connsiteX32" fmla="*/ 1621556 w 1679500"/>
                <a:gd name="connsiteY32" fmla="*/ 710138 h 1268528"/>
                <a:gd name="connsiteX33" fmla="*/ 1679500 w 1679500"/>
                <a:gd name="connsiteY33"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54391 w 1679500"/>
                <a:gd name="connsiteY15" fmla="*/ 547528 h 1268528"/>
                <a:gd name="connsiteX16" fmla="*/ 53986 w 1679500"/>
                <a:gd name="connsiteY16" fmla="*/ 712141 h 1268528"/>
                <a:gd name="connsiteX17" fmla="*/ 284304 w 1679500"/>
                <a:gd name="connsiteY17" fmla="*/ 737135 h 1268528"/>
                <a:gd name="connsiteX18" fmla="*/ 467267 w 1679500"/>
                <a:gd name="connsiteY18" fmla="*/ 776448 h 1268528"/>
                <a:gd name="connsiteX19" fmla="*/ 706227 w 1679500"/>
                <a:gd name="connsiteY19" fmla="*/ 877520 h 1268528"/>
                <a:gd name="connsiteX20" fmla="*/ 940823 w 1679500"/>
                <a:gd name="connsiteY20" fmla="*/ 637258 h 1268528"/>
                <a:gd name="connsiteX21" fmla="*/ 713193 w 1679500"/>
                <a:gd name="connsiteY21" fmla="*/ 880107 h 1268528"/>
                <a:gd name="connsiteX22" fmla="*/ 1158801 w 1679500"/>
                <a:gd name="connsiteY22" fmla="*/ 1246713 h 1268528"/>
                <a:gd name="connsiteX23" fmla="*/ 1251669 w 1679500"/>
                <a:gd name="connsiteY23" fmla="*/ 1219725 h 1268528"/>
                <a:gd name="connsiteX24" fmla="*/ 1100064 w 1679500"/>
                <a:gd name="connsiteY24" fmla="*/ 1091932 h 1268528"/>
                <a:gd name="connsiteX25" fmla="*/ 1113558 w 1679500"/>
                <a:gd name="connsiteY25" fmla="*/ 1172892 h 1268528"/>
                <a:gd name="connsiteX26" fmla="*/ 1139750 w 1679500"/>
                <a:gd name="connsiteY26" fmla="*/ 1046688 h 1268528"/>
                <a:gd name="connsiteX27" fmla="*/ 1313582 w 1679500"/>
                <a:gd name="connsiteY27" fmla="*/ 1121301 h 1268528"/>
                <a:gd name="connsiteX28" fmla="*/ 1255638 w 1679500"/>
                <a:gd name="connsiteY28" fmla="*/ 915718 h 1268528"/>
                <a:gd name="connsiteX29" fmla="*/ 1445344 w 1679500"/>
                <a:gd name="connsiteY29" fmla="*/ 946675 h 1268528"/>
                <a:gd name="connsiteX30" fmla="*/ 1546944 w 1679500"/>
                <a:gd name="connsiteY30" fmla="*/ 953026 h 1268528"/>
                <a:gd name="connsiteX31" fmla="*/ 1438995 w 1679500"/>
                <a:gd name="connsiteY31" fmla="*/ 752207 h 1268528"/>
                <a:gd name="connsiteX32" fmla="*/ 1621556 w 1679500"/>
                <a:gd name="connsiteY32" fmla="*/ 710138 h 1268528"/>
                <a:gd name="connsiteX33" fmla="*/ 1679500 w 1679500"/>
                <a:gd name="connsiteY33"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5184 w 1679500"/>
                <a:gd name="connsiteY15" fmla="*/ 549546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5184 w 1679500"/>
                <a:gd name="connsiteY15" fmla="*/ 549546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5184 w 1679500"/>
                <a:gd name="connsiteY15" fmla="*/ 549546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5184 w 1679500"/>
                <a:gd name="connsiteY15" fmla="*/ 549546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63054 w 1679500"/>
                <a:gd name="connsiteY15" fmla="*/ 552980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40024 w 1679500"/>
                <a:gd name="connsiteY15" fmla="*/ 627237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40024 w 1679500"/>
                <a:gd name="connsiteY15" fmla="*/ 627237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0609 w 1679500"/>
                <a:gd name="connsiteY15" fmla="*/ 586460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35155 w 1679500"/>
                <a:gd name="connsiteY15" fmla="*/ 562425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43167 w 1679500"/>
                <a:gd name="connsiteY15" fmla="*/ 557273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64095 w 1679500"/>
                <a:gd name="connsiteY9" fmla="*/ 106964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3325 w 1679500"/>
                <a:gd name="connsiteY15" fmla="*/ 542248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500 w 1679500"/>
                <a:gd name="connsiteY0" fmla="*/ 695056 h 1268528"/>
                <a:gd name="connsiteX1" fmla="*/ 951632 w 1679500"/>
                <a:gd name="connsiteY1" fmla="*/ 404544 h 1268528"/>
                <a:gd name="connsiteX2" fmla="*/ 852150 w 1679500"/>
                <a:gd name="connsiteY2" fmla="*/ 196804 h 1268528"/>
                <a:gd name="connsiteX3" fmla="*/ 844172 w 1679500"/>
                <a:gd name="connsiteY3" fmla="*/ 21073 h 1268528"/>
                <a:gd name="connsiteX4" fmla="*/ 659941 w 1679500"/>
                <a:gd name="connsiteY4" fmla="*/ 51755 h 1268528"/>
                <a:gd name="connsiteX5" fmla="*/ 680900 w 1679500"/>
                <a:gd name="connsiteY5" fmla="*/ 228300 h 1268528"/>
                <a:gd name="connsiteX6" fmla="*/ 639915 w 1679500"/>
                <a:gd name="connsiteY6" fmla="*/ 360227 h 1268528"/>
                <a:gd name="connsiteX7" fmla="*/ 673710 w 1679500"/>
                <a:gd name="connsiteY7" fmla="*/ 224022 h 1268528"/>
                <a:gd name="connsiteX8" fmla="*/ 311324 w 1679500"/>
                <a:gd name="connsiteY8" fmla="*/ 14506 h 1268528"/>
                <a:gd name="connsiteX9" fmla="*/ 175112 w 1679500"/>
                <a:gd name="connsiteY9" fmla="*/ 119696 h 1268528"/>
                <a:gd name="connsiteX10" fmla="*/ 398759 w 1679500"/>
                <a:gd name="connsiteY10" fmla="*/ 307213 h 1268528"/>
                <a:gd name="connsiteX11" fmla="*/ 388108 w 1679500"/>
                <a:gd name="connsiteY11" fmla="*/ 333834 h 1268528"/>
                <a:gd name="connsiteX12" fmla="*/ 81873 w 1679500"/>
                <a:gd name="connsiteY12" fmla="*/ 278871 h 1268528"/>
                <a:gd name="connsiteX13" fmla="*/ 13121 w 1679500"/>
                <a:gd name="connsiteY13" fmla="*/ 394214 h 1268528"/>
                <a:gd name="connsiteX14" fmla="*/ 254039 w 1679500"/>
                <a:gd name="connsiteY14" fmla="*/ 523388 h 1268528"/>
                <a:gd name="connsiteX15" fmla="*/ 253325 w 1679500"/>
                <a:gd name="connsiteY15" fmla="*/ 542248 h 1268528"/>
                <a:gd name="connsiteX16" fmla="*/ 54391 w 1679500"/>
                <a:gd name="connsiteY16" fmla="*/ 547528 h 1268528"/>
                <a:gd name="connsiteX17" fmla="*/ 53986 w 1679500"/>
                <a:gd name="connsiteY17" fmla="*/ 712141 h 1268528"/>
                <a:gd name="connsiteX18" fmla="*/ 284304 w 1679500"/>
                <a:gd name="connsiteY18" fmla="*/ 737135 h 1268528"/>
                <a:gd name="connsiteX19" fmla="*/ 467267 w 1679500"/>
                <a:gd name="connsiteY19" fmla="*/ 776448 h 1268528"/>
                <a:gd name="connsiteX20" fmla="*/ 706227 w 1679500"/>
                <a:gd name="connsiteY20" fmla="*/ 877520 h 1268528"/>
                <a:gd name="connsiteX21" fmla="*/ 940823 w 1679500"/>
                <a:gd name="connsiteY21" fmla="*/ 637258 h 1268528"/>
                <a:gd name="connsiteX22" fmla="*/ 713193 w 1679500"/>
                <a:gd name="connsiteY22" fmla="*/ 880107 h 1268528"/>
                <a:gd name="connsiteX23" fmla="*/ 1158801 w 1679500"/>
                <a:gd name="connsiteY23" fmla="*/ 1246713 h 1268528"/>
                <a:gd name="connsiteX24" fmla="*/ 1251669 w 1679500"/>
                <a:gd name="connsiteY24" fmla="*/ 1219725 h 1268528"/>
                <a:gd name="connsiteX25" fmla="*/ 1100064 w 1679500"/>
                <a:gd name="connsiteY25" fmla="*/ 1091932 h 1268528"/>
                <a:gd name="connsiteX26" fmla="*/ 1113558 w 1679500"/>
                <a:gd name="connsiteY26" fmla="*/ 1172892 h 1268528"/>
                <a:gd name="connsiteX27" fmla="*/ 1139750 w 1679500"/>
                <a:gd name="connsiteY27" fmla="*/ 1046688 h 1268528"/>
                <a:gd name="connsiteX28" fmla="*/ 1313582 w 1679500"/>
                <a:gd name="connsiteY28" fmla="*/ 1121301 h 1268528"/>
                <a:gd name="connsiteX29" fmla="*/ 1255638 w 1679500"/>
                <a:gd name="connsiteY29" fmla="*/ 915718 h 1268528"/>
                <a:gd name="connsiteX30" fmla="*/ 1445344 w 1679500"/>
                <a:gd name="connsiteY30" fmla="*/ 946675 h 1268528"/>
                <a:gd name="connsiteX31" fmla="*/ 1546944 w 1679500"/>
                <a:gd name="connsiteY31" fmla="*/ 953026 h 1268528"/>
                <a:gd name="connsiteX32" fmla="*/ 1438995 w 1679500"/>
                <a:gd name="connsiteY32" fmla="*/ 752207 h 1268528"/>
                <a:gd name="connsiteX33" fmla="*/ 1621556 w 1679500"/>
                <a:gd name="connsiteY33" fmla="*/ 710138 h 1268528"/>
                <a:gd name="connsiteX34" fmla="*/ 1679500 w 1679500"/>
                <a:gd name="connsiteY34" fmla="*/ 695056 h 1268528"/>
                <a:gd name="connsiteX0" fmla="*/ 1679694 w 1679694"/>
                <a:gd name="connsiteY0" fmla="*/ 695056 h 1268528"/>
                <a:gd name="connsiteX1" fmla="*/ 951826 w 1679694"/>
                <a:gd name="connsiteY1" fmla="*/ 404544 h 1268528"/>
                <a:gd name="connsiteX2" fmla="*/ 852344 w 1679694"/>
                <a:gd name="connsiteY2" fmla="*/ 196804 h 1268528"/>
                <a:gd name="connsiteX3" fmla="*/ 844366 w 1679694"/>
                <a:gd name="connsiteY3" fmla="*/ 21073 h 1268528"/>
                <a:gd name="connsiteX4" fmla="*/ 660135 w 1679694"/>
                <a:gd name="connsiteY4" fmla="*/ 51755 h 1268528"/>
                <a:gd name="connsiteX5" fmla="*/ 681094 w 1679694"/>
                <a:gd name="connsiteY5" fmla="*/ 228300 h 1268528"/>
                <a:gd name="connsiteX6" fmla="*/ 640109 w 1679694"/>
                <a:gd name="connsiteY6" fmla="*/ 360227 h 1268528"/>
                <a:gd name="connsiteX7" fmla="*/ 673904 w 1679694"/>
                <a:gd name="connsiteY7" fmla="*/ 224022 h 1268528"/>
                <a:gd name="connsiteX8" fmla="*/ 311518 w 1679694"/>
                <a:gd name="connsiteY8" fmla="*/ 14506 h 1268528"/>
                <a:gd name="connsiteX9" fmla="*/ 175306 w 1679694"/>
                <a:gd name="connsiteY9" fmla="*/ 119696 h 1268528"/>
                <a:gd name="connsiteX10" fmla="*/ 398953 w 1679694"/>
                <a:gd name="connsiteY10" fmla="*/ 307213 h 1268528"/>
                <a:gd name="connsiteX11" fmla="*/ 388302 w 1679694"/>
                <a:gd name="connsiteY11" fmla="*/ 333834 h 1268528"/>
                <a:gd name="connsiteX12" fmla="*/ 82067 w 1679694"/>
                <a:gd name="connsiteY12" fmla="*/ 278871 h 1268528"/>
                <a:gd name="connsiteX13" fmla="*/ 13315 w 1679694"/>
                <a:gd name="connsiteY13" fmla="*/ 394214 h 1268528"/>
                <a:gd name="connsiteX14" fmla="*/ 254233 w 1679694"/>
                <a:gd name="connsiteY14" fmla="*/ 523388 h 1268528"/>
                <a:gd name="connsiteX15" fmla="*/ 253519 w 1679694"/>
                <a:gd name="connsiteY15" fmla="*/ 542248 h 1268528"/>
                <a:gd name="connsiteX16" fmla="*/ 49434 w 1679694"/>
                <a:gd name="connsiteY16" fmla="*/ 539516 h 1268528"/>
                <a:gd name="connsiteX17" fmla="*/ 54180 w 1679694"/>
                <a:gd name="connsiteY17" fmla="*/ 712141 h 1268528"/>
                <a:gd name="connsiteX18" fmla="*/ 284498 w 1679694"/>
                <a:gd name="connsiteY18" fmla="*/ 737135 h 1268528"/>
                <a:gd name="connsiteX19" fmla="*/ 467461 w 1679694"/>
                <a:gd name="connsiteY19" fmla="*/ 776448 h 1268528"/>
                <a:gd name="connsiteX20" fmla="*/ 706421 w 1679694"/>
                <a:gd name="connsiteY20" fmla="*/ 877520 h 1268528"/>
                <a:gd name="connsiteX21" fmla="*/ 941017 w 1679694"/>
                <a:gd name="connsiteY21" fmla="*/ 637258 h 1268528"/>
                <a:gd name="connsiteX22" fmla="*/ 713387 w 1679694"/>
                <a:gd name="connsiteY22" fmla="*/ 880107 h 1268528"/>
                <a:gd name="connsiteX23" fmla="*/ 1158995 w 1679694"/>
                <a:gd name="connsiteY23" fmla="*/ 1246713 h 1268528"/>
                <a:gd name="connsiteX24" fmla="*/ 1251863 w 1679694"/>
                <a:gd name="connsiteY24" fmla="*/ 1219725 h 1268528"/>
                <a:gd name="connsiteX25" fmla="*/ 1100258 w 1679694"/>
                <a:gd name="connsiteY25" fmla="*/ 1091932 h 1268528"/>
                <a:gd name="connsiteX26" fmla="*/ 1113752 w 1679694"/>
                <a:gd name="connsiteY26" fmla="*/ 1172892 h 1268528"/>
                <a:gd name="connsiteX27" fmla="*/ 1139944 w 1679694"/>
                <a:gd name="connsiteY27" fmla="*/ 1046688 h 1268528"/>
                <a:gd name="connsiteX28" fmla="*/ 1313776 w 1679694"/>
                <a:gd name="connsiteY28" fmla="*/ 1121301 h 1268528"/>
                <a:gd name="connsiteX29" fmla="*/ 1255832 w 1679694"/>
                <a:gd name="connsiteY29" fmla="*/ 915718 h 1268528"/>
                <a:gd name="connsiteX30" fmla="*/ 1445538 w 1679694"/>
                <a:gd name="connsiteY30" fmla="*/ 946675 h 1268528"/>
                <a:gd name="connsiteX31" fmla="*/ 1547138 w 1679694"/>
                <a:gd name="connsiteY31" fmla="*/ 953026 h 1268528"/>
                <a:gd name="connsiteX32" fmla="*/ 1439189 w 1679694"/>
                <a:gd name="connsiteY32" fmla="*/ 752207 h 1268528"/>
                <a:gd name="connsiteX33" fmla="*/ 1621750 w 1679694"/>
                <a:gd name="connsiteY33" fmla="*/ 710138 h 1268528"/>
                <a:gd name="connsiteX34" fmla="*/ 1679694 w 1679694"/>
                <a:gd name="connsiteY34" fmla="*/ 695056 h 1268528"/>
                <a:gd name="connsiteX0" fmla="*/ 1681065 w 1681065"/>
                <a:gd name="connsiteY0" fmla="*/ 695056 h 1268528"/>
                <a:gd name="connsiteX1" fmla="*/ 953197 w 1681065"/>
                <a:gd name="connsiteY1" fmla="*/ 404544 h 1268528"/>
                <a:gd name="connsiteX2" fmla="*/ 853715 w 1681065"/>
                <a:gd name="connsiteY2" fmla="*/ 196804 h 1268528"/>
                <a:gd name="connsiteX3" fmla="*/ 845737 w 1681065"/>
                <a:gd name="connsiteY3" fmla="*/ 21073 h 1268528"/>
                <a:gd name="connsiteX4" fmla="*/ 661506 w 1681065"/>
                <a:gd name="connsiteY4" fmla="*/ 51755 h 1268528"/>
                <a:gd name="connsiteX5" fmla="*/ 682465 w 1681065"/>
                <a:gd name="connsiteY5" fmla="*/ 228300 h 1268528"/>
                <a:gd name="connsiteX6" fmla="*/ 641480 w 1681065"/>
                <a:gd name="connsiteY6" fmla="*/ 360227 h 1268528"/>
                <a:gd name="connsiteX7" fmla="*/ 675275 w 1681065"/>
                <a:gd name="connsiteY7" fmla="*/ 224022 h 1268528"/>
                <a:gd name="connsiteX8" fmla="*/ 312889 w 1681065"/>
                <a:gd name="connsiteY8" fmla="*/ 14506 h 1268528"/>
                <a:gd name="connsiteX9" fmla="*/ 176677 w 1681065"/>
                <a:gd name="connsiteY9" fmla="*/ 119696 h 1268528"/>
                <a:gd name="connsiteX10" fmla="*/ 400324 w 1681065"/>
                <a:gd name="connsiteY10" fmla="*/ 307213 h 1268528"/>
                <a:gd name="connsiteX11" fmla="*/ 389673 w 1681065"/>
                <a:gd name="connsiteY11" fmla="*/ 333834 h 1268528"/>
                <a:gd name="connsiteX12" fmla="*/ 83438 w 1681065"/>
                <a:gd name="connsiteY12" fmla="*/ 278871 h 1268528"/>
                <a:gd name="connsiteX13" fmla="*/ 14686 w 1681065"/>
                <a:gd name="connsiteY13" fmla="*/ 394214 h 1268528"/>
                <a:gd name="connsiteX14" fmla="*/ 255604 w 1681065"/>
                <a:gd name="connsiteY14" fmla="*/ 523388 h 1268528"/>
                <a:gd name="connsiteX15" fmla="*/ 254890 w 1681065"/>
                <a:gd name="connsiteY15" fmla="*/ 542248 h 1268528"/>
                <a:gd name="connsiteX16" fmla="*/ 50805 w 1681065"/>
                <a:gd name="connsiteY16" fmla="*/ 539516 h 1268528"/>
                <a:gd name="connsiteX17" fmla="*/ 55551 w 1681065"/>
                <a:gd name="connsiteY17" fmla="*/ 712141 h 1268528"/>
                <a:gd name="connsiteX18" fmla="*/ 285869 w 1681065"/>
                <a:gd name="connsiteY18" fmla="*/ 737135 h 1268528"/>
                <a:gd name="connsiteX19" fmla="*/ 468832 w 1681065"/>
                <a:gd name="connsiteY19" fmla="*/ 776448 h 1268528"/>
                <a:gd name="connsiteX20" fmla="*/ 707792 w 1681065"/>
                <a:gd name="connsiteY20" fmla="*/ 877520 h 1268528"/>
                <a:gd name="connsiteX21" fmla="*/ 942388 w 1681065"/>
                <a:gd name="connsiteY21" fmla="*/ 637258 h 1268528"/>
                <a:gd name="connsiteX22" fmla="*/ 714758 w 1681065"/>
                <a:gd name="connsiteY22" fmla="*/ 880107 h 1268528"/>
                <a:gd name="connsiteX23" fmla="*/ 1160366 w 1681065"/>
                <a:gd name="connsiteY23" fmla="*/ 1246713 h 1268528"/>
                <a:gd name="connsiteX24" fmla="*/ 1253234 w 1681065"/>
                <a:gd name="connsiteY24" fmla="*/ 1219725 h 1268528"/>
                <a:gd name="connsiteX25" fmla="*/ 1101629 w 1681065"/>
                <a:gd name="connsiteY25" fmla="*/ 1091932 h 1268528"/>
                <a:gd name="connsiteX26" fmla="*/ 1115123 w 1681065"/>
                <a:gd name="connsiteY26" fmla="*/ 1172892 h 1268528"/>
                <a:gd name="connsiteX27" fmla="*/ 1141315 w 1681065"/>
                <a:gd name="connsiteY27" fmla="*/ 1046688 h 1268528"/>
                <a:gd name="connsiteX28" fmla="*/ 1315147 w 1681065"/>
                <a:gd name="connsiteY28" fmla="*/ 1121301 h 1268528"/>
                <a:gd name="connsiteX29" fmla="*/ 1257203 w 1681065"/>
                <a:gd name="connsiteY29" fmla="*/ 915718 h 1268528"/>
                <a:gd name="connsiteX30" fmla="*/ 1446909 w 1681065"/>
                <a:gd name="connsiteY30" fmla="*/ 946675 h 1268528"/>
                <a:gd name="connsiteX31" fmla="*/ 1548509 w 1681065"/>
                <a:gd name="connsiteY31" fmla="*/ 953026 h 1268528"/>
                <a:gd name="connsiteX32" fmla="*/ 1440560 w 1681065"/>
                <a:gd name="connsiteY32" fmla="*/ 752207 h 1268528"/>
                <a:gd name="connsiteX33" fmla="*/ 1623121 w 1681065"/>
                <a:gd name="connsiteY33" fmla="*/ 710138 h 1268528"/>
                <a:gd name="connsiteX34" fmla="*/ 1681065 w 1681065"/>
                <a:gd name="connsiteY34" fmla="*/ 695056 h 1268528"/>
                <a:gd name="connsiteX0" fmla="*/ 1681065 w 1681065"/>
                <a:gd name="connsiteY0" fmla="*/ 695056 h 1268528"/>
                <a:gd name="connsiteX1" fmla="*/ 953197 w 1681065"/>
                <a:gd name="connsiteY1" fmla="*/ 404544 h 1268528"/>
                <a:gd name="connsiteX2" fmla="*/ 853715 w 1681065"/>
                <a:gd name="connsiteY2" fmla="*/ 196804 h 1268528"/>
                <a:gd name="connsiteX3" fmla="*/ 845737 w 1681065"/>
                <a:gd name="connsiteY3" fmla="*/ 21073 h 1268528"/>
                <a:gd name="connsiteX4" fmla="*/ 661506 w 1681065"/>
                <a:gd name="connsiteY4" fmla="*/ 51755 h 1268528"/>
                <a:gd name="connsiteX5" fmla="*/ 682465 w 1681065"/>
                <a:gd name="connsiteY5" fmla="*/ 228300 h 1268528"/>
                <a:gd name="connsiteX6" fmla="*/ 641480 w 1681065"/>
                <a:gd name="connsiteY6" fmla="*/ 360227 h 1268528"/>
                <a:gd name="connsiteX7" fmla="*/ 675275 w 1681065"/>
                <a:gd name="connsiteY7" fmla="*/ 224022 h 1268528"/>
                <a:gd name="connsiteX8" fmla="*/ 312889 w 1681065"/>
                <a:gd name="connsiteY8" fmla="*/ 14506 h 1268528"/>
                <a:gd name="connsiteX9" fmla="*/ 176677 w 1681065"/>
                <a:gd name="connsiteY9" fmla="*/ 119696 h 1268528"/>
                <a:gd name="connsiteX10" fmla="*/ 400324 w 1681065"/>
                <a:gd name="connsiteY10" fmla="*/ 307213 h 1268528"/>
                <a:gd name="connsiteX11" fmla="*/ 389673 w 1681065"/>
                <a:gd name="connsiteY11" fmla="*/ 333834 h 1268528"/>
                <a:gd name="connsiteX12" fmla="*/ 83438 w 1681065"/>
                <a:gd name="connsiteY12" fmla="*/ 278871 h 1268528"/>
                <a:gd name="connsiteX13" fmla="*/ 14686 w 1681065"/>
                <a:gd name="connsiteY13" fmla="*/ 394214 h 1268528"/>
                <a:gd name="connsiteX14" fmla="*/ 255604 w 1681065"/>
                <a:gd name="connsiteY14" fmla="*/ 523388 h 1268528"/>
                <a:gd name="connsiteX15" fmla="*/ 254890 w 1681065"/>
                <a:gd name="connsiteY15" fmla="*/ 542248 h 1268528"/>
                <a:gd name="connsiteX16" fmla="*/ 50805 w 1681065"/>
                <a:gd name="connsiteY16" fmla="*/ 539516 h 1268528"/>
                <a:gd name="connsiteX17" fmla="*/ 55551 w 1681065"/>
                <a:gd name="connsiteY17" fmla="*/ 712141 h 1268528"/>
                <a:gd name="connsiteX18" fmla="*/ 285869 w 1681065"/>
                <a:gd name="connsiteY18" fmla="*/ 737135 h 1268528"/>
                <a:gd name="connsiteX19" fmla="*/ 468832 w 1681065"/>
                <a:gd name="connsiteY19" fmla="*/ 776448 h 1268528"/>
                <a:gd name="connsiteX20" fmla="*/ 707792 w 1681065"/>
                <a:gd name="connsiteY20" fmla="*/ 877520 h 1268528"/>
                <a:gd name="connsiteX21" fmla="*/ 942388 w 1681065"/>
                <a:gd name="connsiteY21" fmla="*/ 637258 h 1268528"/>
                <a:gd name="connsiteX22" fmla="*/ 714758 w 1681065"/>
                <a:gd name="connsiteY22" fmla="*/ 880107 h 1268528"/>
                <a:gd name="connsiteX23" fmla="*/ 1160366 w 1681065"/>
                <a:gd name="connsiteY23" fmla="*/ 1246713 h 1268528"/>
                <a:gd name="connsiteX24" fmla="*/ 1253234 w 1681065"/>
                <a:gd name="connsiteY24" fmla="*/ 1219725 h 1268528"/>
                <a:gd name="connsiteX25" fmla="*/ 1101629 w 1681065"/>
                <a:gd name="connsiteY25" fmla="*/ 1091932 h 1268528"/>
                <a:gd name="connsiteX26" fmla="*/ 1115123 w 1681065"/>
                <a:gd name="connsiteY26" fmla="*/ 1172892 h 1268528"/>
                <a:gd name="connsiteX27" fmla="*/ 1141315 w 1681065"/>
                <a:gd name="connsiteY27" fmla="*/ 1046688 h 1268528"/>
                <a:gd name="connsiteX28" fmla="*/ 1315147 w 1681065"/>
                <a:gd name="connsiteY28" fmla="*/ 1121301 h 1268528"/>
                <a:gd name="connsiteX29" fmla="*/ 1257203 w 1681065"/>
                <a:gd name="connsiteY29" fmla="*/ 915718 h 1268528"/>
                <a:gd name="connsiteX30" fmla="*/ 1446909 w 1681065"/>
                <a:gd name="connsiteY30" fmla="*/ 946675 h 1268528"/>
                <a:gd name="connsiteX31" fmla="*/ 1548509 w 1681065"/>
                <a:gd name="connsiteY31" fmla="*/ 953026 h 1268528"/>
                <a:gd name="connsiteX32" fmla="*/ 1440560 w 1681065"/>
                <a:gd name="connsiteY32" fmla="*/ 752207 h 1268528"/>
                <a:gd name="connsiteX33" fmla="*/ 1623121 w 1681065"/>
                <a:gd name="connsiteY33" fmla="*/ 710138 h 1268528"/>
                <a:gd name="connsiteX34" fmla="*/ 1681065 w 1681065"/>
                <a:gd name="connsiteY34" fmla="*/ 695056 h 1268528"/>
                <a:gd name="connsiteX0" fmla="*/ 1681065 w 1681065"/>
                <a:gd name="connsiteY0" fmla="*/ 695056 h 1268528"/>
                <a:gd name="connsiteX1" fmla="*/ 953197 w 1681065"/>
                <a:gd name="connsiteY1" fmla="*/ 404544 h 1268528"/>
                <a:gd name="connsiteX2" fmla="*/ 853715 w 1681065"/>
                <a:gd name="connsiteY2" fmla="*/ 196804 h 1268528"/>
                <a:gd name="connsiteX3" fmla="*/ 845737 w 1681065"/>
                <a:gd name="connsiteY3" fmla="*/ 21073 h 1268528"/>
                <a:gd name="connsiteX4" fmla="*/ 661506 w 1681065"/>
                <a:gd name="connsiteY4" fmla="*/ 51755 h 1268528"/>
                <a:gd name="connsiteX5" fmla="*/ 682465 w 1681065"/>
                <a:gd name="connsiteY5" fmla="*/ 228300 h 1268528"/>
                <a:gd name="connsiteX6" fmla="*/ 641480 w 1681065"/>
                <a:gd name="connsiteY6" fmla="*/ 360227 h 1268528"/>
                <a:gd name="connsiteX7" fmla="*/ 675275 w 1681065"/>
                <a:gd name="connsiteY7" fmla="*/ 224022 h 1268528"/>
                <a:gd name="connsiteX8" fmla="*/ 312889 w 1681065"/>
                <a:gd name="connsiteY8" fmla="*/ 14506 h 1268528"/>
                <a:gd name="connsiteX9" fmla="*/ 176677 w 1681065"/>
                <a:gd name="connsiteY9" fmla="*/ 119696 h 1268528"/>
                <a:gd name="connsiteX10" fmla="*/ 400324 w 1681065"/>
                <a:gd name="connsiteY10" fmla="*/ 307213 h 1268528"/>
                <a:gd name="connsiteX11" fmla="*/ 389673 w 1681065"/>
                <a:gd name="connsiteY11" fmla="*/ 333834 h 1268528"/>
                <a:gd name="connsiteX12" fmla="*/ 83438 w 1681065"/>
                <a:gd name="connsiteY12" fmla="*/ 278871 h 1268528"/>
                <a:gd name="connsiteX13" fmla="*/ 14686 w 1681065"/>
                <a:gd name="connsiteY13" fmla="*/ 394214 h 1268528"/>
                <a:gd name="connsiteX14" fmla="*/ 255604 w 1681065"/>
                <a:gd name="connsiteY14" fmla="*/ 523388 h 1268528"/>
                <a:gd name="connsiteX15" fmla="*/ 254890 w 1681065"/>
                <a:gd name="connsiteY15" fmla="*/ 542248 h 1268528"/>
                <a:gd name="connsiteX16" fmla="*/ 50805 w 1681065"/>
                <a:gd name="connsiteY16" fmla="*/ 539516 h 1268528"/>
                <a:gd name="connsiteX17" fmla="*/ 55551 w 1681065"/>
                <a:gd name="connsiteY17" fmla="*/ 712141 h 1268528"/>
                <a:gd name="connsiteX18" fmla="*/ 285869 w 1681065"/>
                <a:gd name="connsiteY18" fmla="*/ 737135 h 1268528"/>
                <a:gd name="connsiteX19" fmla="*/ 468832 w 1681065"/>
                <a:gd name="connsiteY19" fmla="*/ 776448 h 1268528"/>
                <a:gd name="connsiteX20" fmla="*/ 707792 w 1681065"/>
                <a:gd name="connsiteY20" fmla="*/ 877520 h 1268528"/>
                <a:gd name="connsiteX21" fmla="*/ 942388 w 1681065"/>
                <a:gd name="connsiteY21" fmla="*/ 637258 h 1268528"/>
                <a:gd name="connsiteX22" fmla="*/ 714758 w 1681065"/>
                <a:gd name="connsiteY22" fmla="*/ 880107 h 1268528"/>
                <a:gd name="connsiteX23" fmla="*/ 1160366 w 1681065"/>
                <a:gd name="connsiteY23" fmla="*/ 1246713 h 1268528"/>
                <a:gd name="connsiteX24" fmla="*/ 1253234 w 1681065"/>
                <a:gd name="connsiteY24" fmla="*/ 1219725 h 1268528"/>
                <a:gd name="connsiteX25" fmla="*/ 1101629 w 1681065"/>
                <a:gd name="connsiteY25" fmla="*/ 1091932 h 1268528"/>
                <a:gd name="connsiteX26" fmla="*/ 1115123 w 1681065"/>
                <a:gd name="connsiteY26" fmla="*/ 1172892 h 1268528"/>
                <a:gd name="connsiteX27" fmla="*/ 1141315 w 1681065"/>
                <a:gd name="connsiteY27" fmla="*/ 1046688 h 1268528"/>
                <a:gd name="connsiteX28" fmla="*/ 1315147 w 1681065"/>
                <a:gd name="connsiteY28" fmla="*/ 1121301 h 1268528"/>
                <a:gd name="connsiteX29" fmla="*/ 1257203 w 1681065"/>
                <a:gd name="connsiteY29" fmla="*/ 915718 h 1268528"/>
                <a:gd name="connsiteX30" fmla="*/ 1446909 w 1681065"/>
                <a:gd name="connsiteY30" fmla="*/ 946675 h 1268528"/>
                <a:gd name="connsiteX31" fmla="*/ 1548509 w 1681065"/>
                <a:gd name="connsiteY31" fmla="*/ 953026 h 1268528"/>
                <a:gd name="connsiteX32" fmla="*/ 1440560 w 1681065"/>
                <a:gd name="connsiteY32" fmla="*/ 752207 h 1268528"/>
                <a:gd name="connsiteX33" fmla="*/ 1623121 w 1681065"/>
                <a:gd name="connsiteY33" fmla="*/ 710138 h 1268528"/>
                <a:gd name="connsiteX34" fmla="*/ 1681065 w 1681065"/>
                <a:gd name="connsiteY34" fmla="*/ 695056 h 1268528"/>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82465 w 1681065"/>
                <a:gd name="connsiteY5" fmla="*/ 235033 h 1275261"/>
                <a:gd name="connsiteX6" fmla="*/ 641480 w 1681065"/>
                <a:gd name="connsiteY6" fmla="*/ 366960 h 1275261"/>
                <a:gd name="connsiteX7" fmla="*/ 675275 w 1681065"/>
                <a:gd name="connsiteY7" fmla="*/ 230755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82465 w 1681065"/>
                <a:gd name="connsiteY5" fmla="*/ 235033 h 1275261"/>
                <a:gd name="connsiteX6" fmla="*/ 653497 w 1681065"/>
                <a:gd name="connsiteY6" fmla="*/ 359234 h 1275261"/>
                <a:gd name="connsiteX7" fmla="*/ 675275 w 1681065"/>
                <a:gd name="connsiteY7" fmla="*/ 230755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82465 w 1681065"/>
                <a:gd name="connsiteY5" fmla="*/ 235033 h 1275261"/>
                <a:gd name="connsiteX6" fmla="*/ 661509 w 1681065"/>
                <a:gd name="connsiteY6" fmla="*/ 354081 h 1275261"/>
                <a:gd name="connsiteX7" fmla="*/ 675275 w 1681065"/>
                <a:gd name="connsiteY7" fmla="*/ 230755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82465 w 1681065"/>
                <a:gd name="connsiteY5" fmla="*/ 235033 h 1275261"/>
                <a:gd name="connsiteX6" fmla="*/ 661509 w 1681065"/>
                <a:gd name="connsiteY6" fmla="*/ 354081 h 1275261"/>
                <a:gd name="connsiteX7" fmla="*/ 667263 w 1681065"/>
                <a:gd name="connsiteY7" fmla="*/ 235907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82465 w 1681065"/>
                <a:gd name="connsiteY5" fmla="*/ 235033 h 1275261"/>
                <a:gd name="connsiteX6" fmla="*/ 661509 w 1681065"/>
                <a:gd name="connsiteY6" fmla="*/ 354081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61509 w 1681065"/>
                <a:gd name="connsiteY6" fmla="*/ 354081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681065 w 1681065"/>
                <a:gd name="connsiteY0" fmla="*/ 701789 h 1275261"/>
                <a:gd name="connsiteX1" fmla="*/ 953197 w 1681065"/>
                <a:gd name="connsiteY1" fmla="*/ 411277 h 1275261"/>
                <a:gd name="connsiteX2" fmla="*/ 853715 w 1681065"/>
                <a:gd name="connsiteY2" fmla="*/ 203537 h 1275261"/>
                <a:gd name="connsiteX3" fmla="*/ 845737 w 1681065"/>
                <a:gd name="connsiteY3" fmla="*/ 27806 h 1275261"/>
                <a:gd name="connsiteX4" fmla="*/ 661506 w 1681065"/>
                <a:gd name="connsiteY4" fmla="*/ 58488 h 1275261"/>
                <a:gd name="connsiteX5" fmla="*/ 670016 w 1681065"/>
                <a:gd name="connsiteY5" fmla="*/ 228881 h 1275261"/>
                <a:gd name="connsiteX6" fmla="*/ 652070 w 1681065"/>
                <a:gd name="connsiteY6" fmla="*/ 405446 h 1275261"/>
                <a:gd name="connsiteX7" fmla="*/ 664687 w 1681065"/>
                <a:gd name="connsiteY7" fmla="*/ 231902 h 1275261"/>
                <a:gd name="connsiteX8" fmla="*/ 312889 w 1681065"/>
                <a:gd name="connsiteY8" fmla="*/ 21239 h 1275261"/>
                <a:gd name="connsiteX9" fmla="*/ 176677 w 1681065"/>
                <a:gd name="connsiteY9" fmla="*/ 126429 h 1275261"/>
                <a:gd name="connsiteX10" fmla="*/ 400324 w 1681065"/>
                <a:gd name="connsiteY10" fmla="*/ 313946 h 1275261"/>
                <a:gd name="connsiteX11" fmla="*/ 389673 w 1681065"/>
                <a:gd name="connsiteY11" fmla="*/ 340567 h 1275261"/>
                <a:gd name="connsiteX12" fmla="*/ 83438 w 1681065"/>
                <a:gd name="connsiteY12" fmla="*/ 285604 h 1275261"/>
                <a:gd name="connsiteX13" fmla="*/ 14686 w 1681065"/>
                <a:gd name="connsiteY13" fmla="*/ 400947 h 1275261"/>
                <a:gd name="connsiteX14" fmla="*/ 255604 w 1681065"/>
                <a:gd name="connsiteY14" fmla="*/ 530121 h 1275261"/>
                <a:gd name="connsiteX15" fmla="*/ 254890 w 1681065"/>
                <a:gd name="connsiteY15" fmla="*/ 548981 h 1275261"/>
                <a:gd name="connsiteX16" fmla="*/ 50805 w 1681065"/>
                <a:gd name="connsiteY16" fmla="*/ 546249 h 1275261"/>
                <a:gd name="connsiteX17" fmla="*/ 55551 w 1681065"/>
                <a:gd name="connsiteY17" fmla="*/ 718874 h 1275261"/>
                <a:gd name="connsiteX18" fmla="*/ 285869 w 1681065"/>
                <a:gd name="connsiteY18" fmla="*/ 743868 h 1275261"/>
                <a:gd name="connsiteX19" fmla="*/ 468832 w 1681065"/>
                <a:gd name="connsiteY19" fmla="*/ 783181 h 1275261"/>
                <a:gd name="connsiteX20" fmla="*/ 707792 w 1681065"/>
                <a:gd name="connsiteY20" fmla="*/ 884253 h 1275261"/>
                <a:gd name="connsiteX21" fmla="*/ 942388 w 1681065"/>
                <a:gd name="connsiteY21" fmla="*/ 643991 h 1275261"/>
                <a:gd name="connsiteX22" fmla="*/ 714758 w 1681065"/>
                <a:gd name="connsiteY22" fmla="*/ 886840 h 1275261"/>
                <a:gd name="connsiteX23" fmla="*/ 1160366 w 1681065"/>
                <a:gd name="connsiteY23" fmla="*/ 1253446 h 1275261"/>
                <a:gd name="connsiteX24" fmla="*/ 1253234 w 1681065"/>
                <a:gd name="connsiteY24" fmla="*/ 1226458 h 1275261"/>
                <a:gd name="connsiteX25" fmla="*/ 1101629 w 1681065"/>
                <a:gd name="connsiteY25" fmla="*/ 1098665 h 1275261"/>
                <a:gd name="connsiteX26" fmla="*/ 1115123 w 1681065"/>
                <a:gd name="connsiteY26" fmla="*/ 1179625 h 1275261"/>
                <a:gd name="connsiteX27" fmla="*/ 1141315 w 1681065"/>
                <a:gd name="connsiteY27" fmla="*/ 1053421 h 1275261"/>
                <a:gd name="connsiteX28" fmla="*/ 1315147 w 1681065"/>
                <a:gd name="connsiteY28" fmla="*/ 1128034 h 1275261"/>
                <a:gd name="connsiteX29" fmla="*/ 1257203 w 1681065"/>
                <a:gd name="connsiteY29" fmla="*/ 922451 h 1275261"/>
                <a:gd name="connsiteX30" fmla="*/ 1446909 w 1681065"/>
                <a:gd name="connsiteY30" fmla="*/ 953408 h 1275261"/>
                <a:gd name="connsiteX31" fmla="*/ 1548509 w 1681065"/>
                <a:gd name="connsiteY31" fmla="*/ 959759 h 1275261"/>
                <a:gd name="connsiteX32" fmla="*/ 1440560 w 1681065"/>
                <a:gd name="connsiteY32" fmla="*/ 758940 h 1275261"/>
                <a:gd name="connsiteX33" fmla="*/ 1623121 w 1681065"/>
                <a:gd name="connsiteY33" fmla="*/ 716871 h 1275261"/>
                <a:gd name="connsiteX34" fmla="*/ 1681065 w 1681065"/>
                <a:gd name="connsiteY34" fmla="*/ 701789 h 1275261"/>
                <a:gd name="connsiteX0" fmla="*/ 1506072 w 1623121"/>
                <a:gd name="connsiteY0" fmla="*/ 539697 h 1275261"/>
                <a:gd name="connsiteX1" fmla="*/ 953197 w 1623121"/>
                <a:gd name="connsiteY1" fmla="*/ 411277 h 1275261"/>
                <a:gd name="connsiteX2" fmla="*/ 853715 w 1623121"/>
                <a:gd name="connsiteY2" fmla="*/ 203537 h 1275261"/>
                <a:gd name="connsiteX3" fmla="*/ 845737 w 1623121"/>
                <a:gd name="connsiteY3" fmla="*/ 27806 h 1275261"/>
                <a:gd name="connsiteX4" fmla="*/ 661506 w 1623121"/>
                <a:gd name="connsiteY4" fmla="*/ 58488 h 1275261"/>
                <a:gd name="connsiteX5" fmla="*/ 670016 w 1623121"/>
                <a:gd name="connsiteY5" fmla="*/ 228881 h 1275261"/>
                <a:gd name="connsiteX6" fmla="*/ 652070 w 1623121"/>
                <a:gd name="connsiteY6" fmla="*/ 405446 h 1275261"/>
                <a:gd name="connsiteX7" fmla="*/ 664687 w 1623121"/>
                <a:gd name="connsiteY7" fmla="*/ 231902 h 1275261"/>
                <a:gd name="connsiteX8" fmla="*/ 312889 w 1623121"/>
                <a:gd name="connsiteY8" fmla="*/ 21239 h 1275261"/>
                <a:gd name="connsiteX9" fmla="*/ 176677 w 1623121"/>
                <a:gd name="connsiteY9" fmla="*/ 126429 h 1275261"/>
                <a:gd name="connsiteX10" fmla="*/ 400324 w 1623121"/>
                <a:gd name="connsiteY10" fmla="*/ 313946 h 1275261"/>
                <a:gd name="connsiteX11" fmla="*/ 389673 w 1623121"/>
                <a:gd name="connsiteY11" fmla="*/ 340567 h 1275261"/>
                <a:gd name="connsiteX12" fmla="*/ 83438 w 1623121"/>
                <a:gd name="connsiteY12" fmla="*/ 285604 h 1275261"/>
                <a:gd name="connsiteX13" fmla="*/ 14686 w 1623121"/>
                <a:gd name="connsiteY13" fmla="*/ 400947 h 1275261"/>
                <a:gd name="connsiteX14" fmla="*/ 255604 w 1623121"/>
                <a:gd name="connsiteY14" fmla="*/ 530121 h 1275261"/>
                <a:gd name="connsiteX15" fmla="*/ 254890 w 1623121"/>
                <a:gd name="connsiteY15" fmla="*/ 548981 h 1275261"/>
                <a:gd name="connsiteX16" fmla="*/ 50805 w 1623121"/>
                <a:gd name="connsiteY16" fmla="*/ 546249 h 1275261"/>
                <a:gd name="connsiteX17" fmla="*/ 55551 w 1623121"/>
                <a:gd name="connsiteY17" fmla="*/ 718874 h 1275261"/>
                <a:gd name="connsiteX18" fmla="*/ 285869 w 1623121"/>
                <a:gd name="connsiteY18" fmla="*/ 743868 h 1275261"/>
                <a:gd name="connsiteX19" fmla="*/ 468832 w 1623121"/>
                <a:gd name="connsiteY19" fmla="*/ 783181 h 1275261"/>
                <a:gd name="connsiteX20" fmla="*/ 707792 w 1623121"/>
                <a:gd name="connsiteY20" fmla="*/ 884253 h 1275261"/>
                <a:gd name="connsiteX21" fmla="*/ 942388 w 1623121"/>
                <a:gd name="connsiteY21" fmla="*/ 643991 h 1275261"/>
                <a:gd name="connsiteX22" fmla="*/ 714758 w 1623121"/>
                <a:gd name="connsiteY22" fmla="*/ 886840 h 1275261"/>
                <a:gd name="connsiteX23" fmla="*/ 1160366 w 1623121"/>
                <a:gd name="connsiteY23" fmla="*/ 1253446 h 1275261"/>
                <a:gd name="connsiteX24" fmla="*/ 1253234 w 1623121"/>
                <a:gd name="connsiteY24" fmla="*/ 1226458 h 1275261"/>
                <a:gd name="connsiteX25" fmla="*/ 1101629 w 1623121"/>
                <a:gd name="connsiteY25" fmla="*/ 1098665 h 1275261"/>
                <a:gd name="connsiteX26" fmla="*/ 1115123 w 1623121"/>
                <a:gd name="connsiteY26" fmla="*/ 1179625 h 1275261"/>
                <a:gd name="connsiteX27" fmla="*/ 1141315 w 1623121"/>
                <a:gd name="connsiteY27" fmla="*/ 1053421 h 1275261"/>
                <a:gd name="connsiteX28" fmla="*/ 1315147 w 1623121"/>
                <a:gd name="connsiteY28" fmla="*/ 1128034 h 1275261"/>
                <a:gd name="connsiteX29" fmla="*/ 1257203 w 1623121"/>
                <a:gd name="connsiteY29" fmla="*/ 922451 h 1275261"/>
                <a:gd name="connsiteX30" fmla="*/ 1446909 w 1623121"/>
                <a:gd name="connsiteY30" fmla="*/ 953408 h 1275261"/>
                <a:gd name="connsiteX31" fmla="*/ 1548509 w 1623121"/>
                <a:gd name="connsiteY31" fmla="*/ 959759 h 1275261"/>
                <a:gd name="connsiteX32" fmla="*/ 1440560 w 1623121"/>
                <a:gd name="connsiteY32" fmla="*/ 758940 h 1275261"/>
                <a:gd name="connsiteX33" fmla="*/ 1623121 w 1623121"/>
                <a:gd name="connsiteY33" fmla="*/ 716871 h 1275261"/>
                <a:gd name="connsiteX34" fmla="*/ 1506072 w 1623121"/>
                <a:gd name="connsiteY34" fmla="*/ 539697 h 1275261"/>
                <a:gd name="connsiteX0" fmla="*/ 1506072 w 1548509"/>
                <a:gd name="connsiteY0" fmla="*/ 539697 h 1275261"/>
                <a:gd name="connsiteX1" fmla="*/ 953197 w 1548509"/>
                <a:gd name="connsiteY1" fmla="*/ 411277 h 1275261"/>
                <a:gd name="connsiteX2" fmla="*/ 853715 w 1548509"/>
                <a:gd name="connsiteY2" fmla="*/ 203537 h 1275261"/>
                <a:gd name="connsiteX3" fmla="*/ 845737 w 1548509"/>
                <a:gd name="connsiteY3" fmla="*/ 27806 h 1275261"/>
                <a:gd name="connsiteX4" fmla="*/ 661506 w 1548509"/>
                <a:gd name="connsiteY4" fmla="*/ 58488 h 1275261"/>
                <a:gd name="connsiteX5" fmla="*/ 670016 w 1548509"/>
                <a:gd name="connsiteY5" fmla="*/ 228881 h 1275261"/>
                <a:gd name="connsiteX6" fmla="*/ 652070 w 1548509"/>
                <a:gd name="connsiteY6" fmla="*/ 405446 h 1275261"/>
                <a:gd name="connsiteX7" fmla="*/ 664687 w 1548509"/>
                <a:gd name="connsiteY7" fmla="*/ 231902 h 1275261"/>
                <a:gd name="connsiteX8" fmla="*/ 312889 w 1548509"/>
                <a:gd name="connsiteY8" fmla="*/ 21239 h 1275261"/>
                <a:gd name="connsiteX9" fmla="*/ 176677 w 1548509"/>
                <a:gd name="connsiteY9" fmla="*/ 126429 h 1275261"/>
                <a:gd name="connsiteX10" fmla="*/ 400324 w 1548509"/>
                <a:gd name="connsiteY10" fmla="*/ 313946 h 1275261"/>
                <a:gd name="connsiteX11" fmla="*/ 389673 w 1548509"/>
                <a:gd name="connsiteY11" fmla="*/ 340567 h 1275261"/>
                <a:gd name="connsiteX12" fmla="*/ 83438 w 1548509"/>
                <a:gd name="connsiteY12" fmla="*/ 285604 h 1275261"/>
                <a:gd name="connsiteX13" fmla="*/ 14686 w 1548509"/>
                <a:gd name="connsiteY13" fmla="*/ 400947 h 1275261"/>
                <a:gd name="connsiteX14" fmla="*/ 255604 w 1548509"/>
                <a:gd name="connsiteY14" fmla="*/ 530121 h 1275261"/>
                <a:gd name="connsiteX15" fmla="*/ 254890 w 1548509"/>
                <a:gd name="connsiteY15" fmla="*/ 548981 h 1275261"/>
                <a:gd name="connsiteX16" fmla="*/ 50805 w 1548509"/>
                <a:gd name="connsiteY16" fmla="*/ 546249 h 1275261"/>
                <a:gd name="connsiteX17" fmla="*/ 55551 w 1548509"/>
                <a:gd name="connsiteY17" fmla="*/ 718874 h 1275261"/>
                <a:gd name="connsiteX18" fmla="*/ 285869 w 1548509"/>
                <a:gd name="connsiteY18" fmla="*/ 743868 h 1275261"/>
                <a:gd name="connsiteX19" fmla="*/ 468832 w 1548509"/>
                <a:gd name="connsiteY19" fmla="*/ 783181 h 1275261"/>
                <a:gd name="connsiteX20" fmla="*/ 707792 w 1548509"/>
                <a:gd name="connsiteY20" fmla="*/ 884253 h 1275261"/>
                <a:gd name="connsiteX21" fmla="*/ 942388 w 1548509"/>
                <a:gd name="connsiteY21" fmla="*/ 643991 h 1275261"/>
                <a:gd name="connsiteX22" fmla="*/ 714758 w 1548509"/>
                <a:gd name="connsiteY22" fmla="*/ 886840 h 1275261"/>
                <a:gd name="connsiteX23" fmla="*/ 1160366 w 1548509"/>
                <a:gd name="connsiteY23" fmla="*/ 1253446 h 1275261"/>
                <a:gd name="connsiteX24" fmla="*/ 1253234 w 1548509"/>
                <a:gd name="connsiteY24" fmla="*/ 1226458 h 1275261"/>
                <a:gd name="connsiteX25" fmla="*/ 1101629 w 1548509"/>
                <a:gd name="connsiteY25" fmla="*/ 1098665 h 1275261"/>
                <a:gd name="connsiteX26" fmla="*/ 1115123 w 1548509"/>
                <a:gd name="connsiteY26" fmla="*/ 1179625 h 1275261"/>
                <a:gd name="connsiteX27" fmla="*/ 1141315 w 1548509"/>
                <a:gd name="connsiteY27" fmla="*/ 1053421 h 1275261"/>
                <a:gd name="connsiteX28" fmla="*/ 1315147 w 1548509"/>
                <a:gd name="connsiteY28" fmla="*/ 1128034 h 1275261"/>
                <a:gd name="connsiteX29" fmla="*/ 1257203 w 1548509"/>
                <a:gd name="connsiteY29" fmla="*/ 922451 h 1275261"/>
                <a:gd name="connsiteX30" fmla="*/ 1446909 w 1548509"/>
                <a:gd name="connsiteY30" fmla="*/ 953408 h 1275261"/>
                <a:gd name="connsiteX31" fmla="*/ 1548509 w 1548509"/>
                <a:gd name="connsiteY31" fmla="*/ 959759 h 1275261"/>
                <a:gd name="connsiteX32" fmla="*/ 1440560 w 1548509"/>
                <a:gd name="connsiteY32" fmla="*/ 758940 h 1275261"/>
                <a:gd name="connsiteX33" fmla="*/ 1473455 w 1548509"/>
                <a:gd name="connsiteY33" fmla="*/ 580961 h 1275261"/>
                <a:gd name="connsiteX34" fmla="*/ 1506072 w 1548509"/>
                <a:gd name="connsiteY34" fmla="*/ 539697 h 1275261"/>
                <a:gd name="connsiteX0" fmla="*/ 1506072 w 1548509"/>
                <a:gd name="connsiteY0" fmla="*/ 539697 h 1275261"/>
                <a:gd name="connsiteX1" fmla="*/ 953197 w 1548509"/>
                <a:gd name="connsiteY1" fmla="*/ 411277 h 1275261"/>
                <a:gd name="connsiteX2" fmla="*/ 853715 w 1548509"/>
                <a:gd name="connsiteY2" fmla="*/ 203537 h 1275261"/>
                <a:gd name="connsiteX3" fmla="*/ 845737 w 1548509"/>
                <a:gd name="connsiteY3" fmla="*/ 27806 h 1275261"/>
                <a:gd name="connsiteX4" fmla="*/ 661506 w 1548509"/>
                <a:gd name="connsiteY4" fmla="*/ 58488 h 1275261"/>
                <a:gd name="connsiteX5" fmla="*/ 670016 w 1548509"/>
                <a:gd name="connsiteY5" fmla="*/ 228881 h 1275261"/>
                <a:gd name="connsiteX6" fmla="*/ 652070 w 1548509"/>
                <a:gd name="connsiteY6" fmla="*/ 405446 h 1275261"/>
                <a:gd name="connsiteX7" fmla="*/ 664687 w 1548509"/>
                <a:gd name="connsiteY7" fmla="*/ 231902 h 1275261"/>
                <a:gd name="connsiteX8" fmla="*/ 312889 w 1548509"/>
                <a:gd name="connsiteY8" fmla="*/ 21239 h 1275261"/>
                <a:gd name="connsiteX9" fmla="*/ 176677 w 1548509"/>
                <a:gd name="connsiteY9" fmla="*/ 126429 h 1275261"/>
                <a:gd name="connsiteX10" fmla="*/ 400324 w 1548509"/>
                <a:gd name="connsiteY10" fmla="*/ 313946 h 1275261"/>
                <a:gd name="connsiteX11" fmla="*/ 389673 w 1548509"/>
                <a:gd name="connsiteY11" fmla="*/ 340567 h 1275261"/>
                <a:gd name="connsiteX12" fmla="*/ 83438 w 1548509"/>
                <a:gd name="connsiteY12" fmla="*/ 285604 h 1275261"/>
                <a:gd name="connsiteX13" fmla="*/ 14686 w 1548509"/>
                <a:gd name="connsiteY13" fmla="*/ 400947 h 1275261"/>
                <a:gd name="connsiteX14" fmla="*/ 255604 w 1548509"/>
                <a:gd name="connsiteY14" fmla="*/ 530121 h 1275261"/>
                <a:gd name="connsiteX15" fmla="*/ 254890 w 1548509"/>
                <a:gd name="connsiteY15" fmla="*/ 548981 h 1275261"/>
                <a:gd name="connsiteX16" fmla="*/ 50805 w 1548509"/>
                <a:gd name="connsiteY16" fmla="*/ 546249 h 1275261"/>
                <a:gd name="connsiteX17" fmla="*/ 55551 w 1548509"/>
                <a:gd name="connsiteY17" fmla="*/ 718874 h 1275261"/>
                <a:gd name="connsiteX18" fmla="*/ 285869 w 1548509"/>
                <a:gd name="connsiteY18" fmla="*/ 743868 h 1275261"/>
                <a:gd name="connsiteX19" fmla="*/ 468832 w 1548509"/>
                <a:gd name="connsiteY19" fmla="*/ 783181 h 1275261"/>
                <a:gd name="connsiteX20" fmla="*/ 707792 w 1548509"/>
                <a:gd name="connsiteY20" fmla="*/ 884253 h 1275261"/>
                <a:gd name="connsiteX21" fmla="*/ 942388 w 1548509"/>
                <a:gd name="connsiteY21" fmla="*/ 643991 h 1275261"/>
                <a:gd name="connsiteX22" fmla="*/ 714758 w 1548509"/>
                <a:gd name="connsiteY22" fmla="*/ 886840 h 1275261"/>
                <a:gd name="connsiteX23" fmla="*/ 1160366 w 1548509"/>
                <a:gd name="connsiteY23" fmla="*/ 1253446 h 1275261"/>
                <a:gd name="connsiteX24" fmla="*/ 1253234 w 1548509"/>
                <a:gd name="connsiteY24" fmla="*/ 1226458 h 1275261"/>
                <a:gd name="connsiteX25" fmla="*/ 1101629 w 1548509"/>
                <a:gd name="connsiteY25" fmla="*/ 1098665 h 1275261"/>
                <a:gd name="connsiteX26" fmla="*/ 1115123 w 1548509"/>
                <a:gd name="connsiteY26" fmla="*/ 1179625 h 1275261"/>
                <a:gd name="connsiteX27" fmla="*/ 1141315 w 1548509"/>
                <a:gd name="connsiteY27" fmla="*/ 1053421 h 1275261"/>
                <a:gd name="connsiteX28" fmla="*/ 1315147 w 1548509"/>
                <a:gd name="connsiteY28" fmla="*/ 1128034 h 1275261"/>
                <a:gd name="connsiteX29" fmla="*/ 1257203 w 1548509"/>
                <a:gd name="connsiteY29" fmla="*/ 922451 h 1275261"/>
                <a:gd name="connsiteX30" fmla="*/ 1446909 w 1548509"/>
                <a:gd name="connsiteY30" fmla="*/ 953408 h 1275261"/>
                <a:gd name="connsiteX31" fmla="*/ 1548509 w 1548509"/>
                <a:gd name="connsiteY31" fmla="*/ 959759 h 1275261"/>
                <a:gd name="connsiteX32" fmla="*/ 1440560 w 1548509"/>
                <a:gd name="connsiteY32" fmla="*/ 758940 h 1275261"/>
                <a:gd name="connsiteX33" fmla="*/ 1473455 w 1548509"/>
                <a:gd name="connsiteY33" fmla="*/ 580961 h 1275261"/>
                <a:gd name="connsiteX34" fmla="*/ 1506072 w 1548509"/>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446909 w 1790297"/>
                <a:gd name="connsiteY30" fmla="*/ 953408 h 1275261"/>
                <a:gd name="connsiteX31" fmla="*/ 1790297 w 1790297"/>
                <a:gd name="connsiteY31" fmla="*/ 838271 h 1275261"/>
                <a:gd name="connsiteX32" fmla="*/ 1440560 w 1790297"/>
                <a:gd name="connsiteY32" fmla="*/ 758940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446909 w 1790297"/>
                <a:gd name="connsiteY30" fmla="*/ 953408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446909 w 1790297"/>
                <a:gd name="connsiteY30" fmla="*/ 953408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459202 w 1790297"/>
                <a:gd name="connsiteY30" fmla="*/ 809615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565930 w 1790297"/>
                <a:gd name="connsiteY30" fmla="*/ 707022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257203 w 1790297"/>
                <a:gd name="connsiteY29" fmla="*/ 922451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15147 w 1790297"/>
                <a:gd name="connsiteY28" fmla="*/ 1128034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494850 w 1790297"/>
                <a:gd name="connsiteY28" fmla="*/ 1125731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09838 w 1790297"/>
                <a:gd name="connsiteY28" fmla="*/ 930447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141315 w 1790297"/>
                <a:gd name="connsiteY27" fmla="*/ 1053421 h 1275261"/>
                <a:gd name="connsiteX28" fmla="*/ 1331875 w 1790297"/>
                <a:gd name="connsiteY28" fmla="*/ 955912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01629 w 1790297"/>
                <a:gd name="connsiteY25" fmla="*/ 1098665 h 1275261"/>
                <a:gd name="connsiteX26" fmla="*/ 1115123 w 1790297"/>
                <a:gd name="connsiteY26" fmla="*/ 1179625 h 1275261"/>
                <a:gd name="connsiteX27" fmla="*/ 1497863 w 1790297"/>
                <a:gd name="connsiteY27" fmla="*/ 1101612 h 1275261"/>
                <a:gd name="connsiteX28" fmla="*/ 1331875 w 1790297"/>
                <a:gd name="connsiteY28" fmla="*/ 955912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313390 w 1790297"/>
                <a:gd name="connsiteY25" fmla="*/ 1234285 h 1275261"/>
                <a:gd name="connsiteX26" fmla="*/ 1115123 w 1790297"/>
                <a:gd name="connsiteY26" fmla="*/ 1179625 h 1275261"/>
                <a:gd name="connsiteX27" fmla="*/ 1497863 w 1790297"/>
                <a:gd name="connsiteY27" fmla="*/ 1101612 h 1275261"/>
                <a:gd name="connsiteX28" fmla="*/ 1331875 w 1790297"/>
                <a:gd name="connsiteY28" fmla="*/ 955912 h 1275261"/>
                <a:gd name="connsiteX29" fmla="*/ 1658102 w 1790297"/>
                <a:gd name="connsiteY29" fmla="*/ 925140 h 1275261"/>
                <a:gd name="connsiteX30" fmla="*/ 1557212 w 1790297"/>
                <a:gd name="connsiteY30" fmla="*/ 834360 h 1275261"/>
                <a:gd name="connsiteX31" fmla="*/ 1790297 w 1790297"/>
                <a:gd name="connsiteY31" fmla="*/ 838271 h 1275261"/>
                <a:gd name="connsiteX32" fmla="*/ 1527112 w 1790297"/>
                <a:gd name="connsiteY32" fmla="*/ 638178 h 1275261"/>
                <a:gd name="connsiteX33" fmla="*/ 1473455 w 1790297"/>
                <a:gd name="connsiteY33" fmla="*/ 580961 h 1275261"/>
                <a:gd name="connsiteX34" fmla="*/ 1506072 w 1790297"/>
                <a:gd name="connsiteY34"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15123 w 1790297"/>
                <a:gd name="connsiteY25" fmla="*/ 1179625 h 1275261"/>
                <a:gd name="connsiteX26" fmla="*/ 1497863 w 1790297"/>
                <a:gd name="connsiteY26" fmla="*/ 1101612 h 1275261"/>
                <a:gd name="connsiteX27" fmla="*/ 1331875 w 1790297"/>
                <a:gd name="connsiteY27" fmla="*/ 955912 h 1275261"/>
                <a:gd name="connsiteX28" fmla="*/ 1658102 w 1790297"/>
                <a:gd name="connsiteY28" fmla="*/ 925140 h 1275261"/>
                <a:gd name="connsiteX29" fmla="*/ 1557212 w 1790297"/>
                <a:gd name="connsiteY29" fmla="*/ 834360 h 1275261"/>
                <a:gd name="connsiteX30" fmla="*/ 1790297 w 1790297"/>
                <a:gd name="connsiteY30" fmla="*/ 838271 h 1275261"/>
                <a:gd name="connsiteX31" fmla="*/ 1527112 w 1790297"/>
                <a:gd name="connsiteY31" fmla="*/ 638178 h 1275261"/>
                <a:gd name="connsiteX32" fmla="*/ 1473455 w 1790297"/>
                <a:gd name="connsiteY32" fmla="*/ 580961 h 1275261"/>
                <a:gd name="connsiteX33" fmla="*/ 1506072 w 1790297"/>
                <a:gd name="connsiteY33"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191370 w 1790297"/>
                <a:gd name="connsiteY25" fmla="*/ 1003208 h 1275261"/>
                <a:gd name="connsiteX26" fmla="*/ 1497863 w 1790297"/>
                <a:gd name="connsiteY26" fmla="*/ 1101612 h 1275261"/>
                <a:gd name="connsiteX27" fmla="*/ 1331875 w 1790297"/>
                <a:gd name="connsiteY27" fmla="*/ 955912 h 1275261"/>
                <a:gd name="connsiteX28" fmla="*/ 1658102 w 1790297"/>
                <a:gd name="connsiteY28" fmla="*/ 925140 h 1275261"/>
                <a:gd name="connsiteX29" fmla="*/ 1557212 w 1790297"/>
                <a:gd name="connsiteY29" fmla="*/ 834360 h 1275261"/>
                <a:gd name="connsiteX30" fmla="*/ 1790297 w 1790297"/>
                <a:gd name="connsiteY30" fmla="*/ 838271 h 1275261"/>
                <a:gd name="connsiteX31" fmla="*/ 1527112 w 1790297"/>
                <a:gd name="connsiteY31" fmla="*/ 638178 h 1275261"/>
                <a:gd name="connsiteX32" fmla="*/ 1473455 w 1790297"/>
                <a:gd name="connsiteY32" fmla="*/ 580961 h 1275261"/>
                <a:gd name="connsiteX33" fmla="*/ 1506072 w 1790297"/>
                <a:gd name="connsiteY33" fmla="*/ 539697 h 1275261"/>
                <a:gd name="connsiteX0" fmla="*/ 1506072 w 1790297"/>
                <a:gd name="connsiteY0" fmla="*/ 539697 h 1275261"/>
                <a:gd name="connsiteX1" fmla="*/ 953197 w 1790297"/>
                <a:gd name="connsiteY1" fmla="*/ 411277 h 1275261"/>
                <a:gd name="connsiteX2" fmla="*/ 853715 w 1790297"/>
                <a:gd name="connsiteY2" fmla="*/ 203537 h 1275261"/>
                <a:gd name="connsiteX3" fmla="*/ 845737 w 1790297"/>
                <a:gd name="connsiteY3" fmla="*/ 27806 h 1275261"/>
                <a:gd name="connsiteX4" fmla="*/ 661506 w 1790297"/>
                <a:gd name="connsiteY4" fmla="*/ 58488 h 1275261"/>
                <a:gd name="connsiteX5" fmla="*/ 670016 w 1790297"/>
                <a:gd name="connsiteY5" fmla="*/ 228881 h 1275261"/>
                <a:gd name="connsiteX6" fmla="*/ 652070 w 1790297"/>
                <a:gd name="connsiteY6" fmla="*/ 405446 h 1275261"/>
                <a:gd name="connsiteX7" fmla="*/ 664687 w 1790297"/>
                <a:gd name="connsiteY7" fmla="*/ 231902 h 1275261"/>
                <a:gd name="connsiteX8" fmla="*/ 312889 w 1790297"/>
                <a:gd name="connsiteY8" fmla="*/ 21239 h 1275261"/>
                <a:gd name="connsiteX9" fmla="*/ 176677 w 1790297"/>
                <a:gd name="connsiteY9" fmla="*/ 126429 h 1275261"/>
                <a:gd name="connsiteX10" fmla="*/ 400324 w 1790297"/>
                <a:gd name="connsiteY10" fmla="*/ 313946 h 1275261"/>
                <a:gd name="connsiteX11" fmla="*/ 389673 w 1790297"/>
                <a:gd name="connsiteY11" fmla="*/ 340567 h 1275261"/>
                <a:gd name="connsiteX12" fmla="*/ 83438 w 1790297"/>
                <a:gd name="connsiteY12" fmla="*/ 285604 h 1275261"/>
                <a:gd name="connsiteX13" fmla="*/ 14686 w 1790297"/>
                <a:gd name="connsiteY13" fmla="*/ 400947 h 1275261"/>
                <a:gd name="connsiteX14" fmla="*/ 255604 w 1790297"/>
                <a:gd name="connsiteY14" fmla="*/ 530121 h 1275261"/>
                <a:gd name="connsiteX15" fmla="*/ 254890 w 1790297"/>
                <a:gd name="connsiteY15" fmla="*/ 548981 h 1275261"/>
                <a:gd name="connsiteX16" fmla="*/ 50805 w 1790297"/>
                <a:gd name="connsiteY16" fmla="*/ 546249 h 1275261"/>
                <a:gd name="connsiteX17" fmla="*/ 55551 w 1790297"/>
                <a:gd name="connsiteY17" fmla="*/ 718874 h 1275261"/>
                <a:gd name="connsiteX18" fmla="*/ 285869 w 1790297"/>
                <a:gd name="connsiteY18" fmla="*/ 743868 h 1275261"/>
                <a:gd name="connsiteX19" fmla="*/ 468832 w 1790297"/>
                <a:gd name="connsiteY19" fmla="*/ 783181 h 1275261"/>
                <a:gd name="connsiteX20" fmla="*/ 707792 w 1790297"/>
                <a:gd name="connsiteY20" fmla="*/ 884253 h 1275261"/>
                <a:gd name="connsiteX21" fmla="*/ 942388 w 1790297"/>
                <a:gd name="connsiteY21" fmla="*/ 643991 h 1275261"/>
                <a:gd name="connsiteX22" fmla="*/ 714758 w 1790297"/>
                <a:gd name="connsiteY22" fmla="*/ 886840 h 1275261"/>
                <a:gd name="connsiteX23" fmla="*/ 1160366 w 1790297"/>
                <a:gd name="connsiteY23" fmla="*/ 1253446 h 1275261"/>
                <a:gd name="connsiteX24" fmla="*/ 1253234 w 1790297"/>
                <a:gd name="connsiteY24" fmla="*/ 1226458 h 1275261"/>
                <a:gd name="connsiteX25" fmla="*/ 1294966 w 1790297"/>
                <a:gd name="connsiteY25" fmla="*/ 1129108 h 1275261"/>
                <a:gd name="connsiteX26" fmla="*/ 1497863 w 1790297"/>
                <a:gd name="connsiteY26" fmla="*/ 1101612 h 1275261"/>
                <a:gd name="connsiteX27" fmla="*/ 1331875 w 1790297"/>
                <a:gd name="connsiteY27" fmla="*/ 955912 h 1275261"/>
                <a:gd name="connsiteX28" fmla="*/ 1658102 w 1790297"/>
                <a:gd name="connsiteY28" fmla="*/ 925140 h 1275261"/>
                <a:gd name="connsiteX29" fmla="*/ 1557212 w 1790297"/>
                <a:gd name="connsiteY29" fmla="*/ 834360 h 1275261"/>
                <a:gd name="connsiteX30" fmla="*/ 1790297 w 1790297"/>
                <a:gd name="connsiteY30" fmla="*/ 838271 h 1275261"/>
                <a:gd name="connsiteX31" fmla="*/ 1527112 w 1790297"/>
                <a:gd name="connsiteY31" fmla="*/ 638178 h 1275261"/>
                <a:gd name="connsiteX32" fmla="*/ 1473455 w 1790297"/>
                <a:gd name="connsiteY32" fmla="*/ 580961 h 1275261"/>
                <a:gd name="connsiteX33" fmla="*/ 1506072 w 1790297"/>
                <a:gd name="connsiteY33" fmla="*/ 539697 h 1275261"/>
                <a:gd name="connsiteX0" fmla="*/ 1506072 w 1790297"/>
                <a:gd name="connsiteY0" fmla="*/ 539697 h 1260648"/>
                <a:gd name="connsiteX1" fmla="*/ 953197 w 1790297"/>
                <a:gd name="connsiteY1" fmla="*/ 411277 h 1260648"/>
                <a:gd name="connsiteX2" fmla="*/ 853715 w 1790297"/>
                <a:gd name="connsiteY2" fmla="*/ 203537 h 1260648"/>
                <a:gd name="connsiteX3" fmla="*/ 845737 w 1790297"/>
                <a:gd name="connsiteY3" fmla="*/ 27806 h 1260648"/>
                <a:gd name="connsiteX4" fmla="*/ 661506 w 1790297"/>
                <a:gd name="connsiteY4" fmla="*/ 58488 h 1260648"/>
                <a:gd name="connsiteX5" fmla="*/ 670016 w 1790297"/>
                <a:gd name="connsiteY5" fmla="*/ 228881 h 1260648"/>
                <a:gd name="connsiteX6" fmla="*/ 652070 w 1790297"/>
                <a:gd name="connsiteY6" fmla="*/ 405446 h 1260648"/>
                <a:gd name="connsiteX7" fmla="*/ 664687 w 1790297"/>
                <a:gd name="connsiteY7" fmla="*/ 231902 h 1260648"/>
                <a:gd name="connsiteX8" fmla="*/ 312889 w 1790297"/>
                <a:gd name="connsiteY8" fmla="*/ 21239 h 1260648"/>
                <a:gd name="connsiteX9" fmla="*/ 176677 w 1790297"/>
                <a:gd name="connsiteY9" fmla="*/ 126429 h 1260648"/>
                <a:gd name="connsiteX10" fmla="*/ 400324 w 1790297"/>
                <a:gd name="connsiteY10" fmla="*/ 313946 h 1260648"/>
                <a:gd name="connsiteX11" fmla="*/ 389673 w 1790297"/>
                <a:gd name="connsiteY11" fmla="*/ 340567 h 1260648"/>
                <a:gd name="connsiteX12" fmla="*/ 83438 w 1790297"/>
                <a:gd name="connsiteY12" fmla="*/ 285604 h 1260648"/>
                <a:gd name="connsiteX13" fmla="*/ 14686 w 1790297"/>
                <a:gd name="connsiteY13" fmla="*/ 400947 h 1260648"/>
                <a:gd name="connsiteX14" fmla="*/ 255604 w 1790297"/>
                <a:gd name="connsiteY14" fmla="*/ 530121 h 1260648"/>
                <a:gd name="connsiteX15" fmla="*/ 254890 w 1790297"/>
                <a:gd name="connsiteY15" fmla="*/ 548981 h 1260648"/>
                <a:gd name="connsiteX16" fmla="*/ 50805 w 1790297"/>
                <a:gd name="connsiteY16" fmla="*/ 546249 h 1260648"/>
                <a:gd name="connsiteX17" fmla="*/ 55551 w 1790297"/>
                <a:gd name="connsiteY17" fmla="*/ 718874 h 1260648"/>
                <a:gd name="connsiteX18" fmla="*/ 285869 w 1790297"/>
                <a:gd name="connsiteY18" fmla="*/ 743868 h 1260648"/>
                <a:gd name="connsiteX19" fmla="*/ 468832 w 1790297"/>
                <a:gd name="connsiteY19" fmla="*/ 783181 h 1260648"/>
                <a:gd name="connsiteX20" fmla="*/ 707792 w 1790297"/>
                <a:gd name="connsiteY20" fmla="*/ 884253 h 1260648"/>
                <a:gd name="connsiteX21" fmla="*/ 942388 w 1790297"/>
                <a:gd name="connsiteY21" fmla="*/ 643991 h 1260648"/>
                <a:gd name="connsiteX22" fmla="*/ 714758 w 1790297"/>
                <a:gd name="connsiteY22" fmla="*/ 886840 h 1260648"/>
                <a:gd name="connsiteX23" fmla="*/ 1160366 w 1790297"/>
                <a:gd name="connsiteY23" fmla="*/ 1253446 h 1260648"/>
                <a:gd name="connsiteX24" fmla="*/ 1213165 w 1790297"/>
                <a:gd name="connsiteY24" fmla="*/ 1133319 h 1260648"/>
                <a:gd name="connsiteX25" fmla="*/ 1294966 w 1790297"/>
                <a:gd name="connsiteY25" fmla="*/ 1129108 h 1260648"/>
                <a:gd name="connsiteX26" fmla="*/ 1497863 w 1790297"/>
                <a:gd name="connsiteY26" fmla="*/ 1101612 h 1260648"/>
                <a:gd name="connsiteX27" fmla="*/ 1331875 w 1790297"/>
                <a:gd name="connsiteY27" fmla="*/ 955912 h 1260648"/>
                <a:gd name="connsiteX28" fmla="*/ 1658102 w 1790297"/>
                <a:gd name="connsiteY28" fmla="*/ 925140 h 1260648"/>
                <a:gd name="connsiteX29" fmla="*/ 1557212 w 1790297"/>
                <a:gd name="connsiteY29" fmla="*/ 834360 h 1260648"/>
                <a:gd name="connsiteX30" fmla="*/ 1790297 w 1790297"/>
                <a:gd name="connsiteY30" fmla="*/ 838271 h 1260648"/>
                <a:gd name="connsiteX31" fmla="*/ 1527112 w 1790297"/>
                <a:gd name="connsiteY31" fmla="*/ 638178 h 1260648"/>
                <a:gd name="connsiteX32" fmla="*/ 1473455 w 1790297"/>
                <a:gd name="connsiteY32" fmla="*/ 580961 h 1260648"/>
                <a:gd name="connsiteX33" fmla="*/ 1506072 w 1790297"/>
                <a:gd name="connsiteY33" fmla="*/ 539697 h 1260648"/>
                <a:gd name="connsiteX0" fmla="*/ 1506072 w 1790297"/>
                <a:gd name="connsiteY0" fmla="*/ 539697 h 1209983"/>
                <a:gd name="connsiteX1" fmla="*/ 953197 w 1790297"/>
                <a:gd name="connsiteY1" fmla="*/ 411277 h 1209983"/>
                <a:gd name="connsiteX2" fmla="*/ 853715 w 1790297"/>
                <a:gd name="connsiteY2" fmla="*/ 203537 h 1209983"/>
                <a:gd name="connsiteX3" fmla="*/ 845737 w 1790297"/>
                <a:gd name="connsiteY3" fmla="*/ 27806 h 1209983"/>
                <a:gd name="connsiteX4" fmla="*/ 661506 w 1790297"/>
                <a:gd name="connsiteY4" fmla="*/ 58488 h 1209983"/>
                <a:gd name="connsiteX5" fmla="*/ 670016 w 1790297"/>
                <a:gd name="connsiteY5" fmla="*/ 228881 h 1209983"/>
                <a:gd name="connsiteX6" fmla="*/ 652070 w 1790297"/>
                <a:gd name="connsiteY6" fmla="*/ 405446 h 1209983"/>
                <a:gd name="connsiteX7" fmla="*/ 664687 w 1790297"/>
                <a:gd name="connsiteY7" fmla="*/ 231902 h 1209983"/>
                <a:gd name="connsiteX8" fmla="*/ 312889 w 1790297"/>
                <a:gd name="connsiteY8" fmla="*/ 21239 h 1209983"/>
                <a:gd name="connsiteX9" fmla="*/ 176677 w 1790297"/>
                <a:gd name="connsiteY9" fmla="*/ 126429 h 1209983"/>
                <a:gd name="connsiteX10" fmla="*/ 400324 w 1790297"/>
                <a:gd name="connsiteY10" fmla="*/ 313946 h 1209983"/>
                <a:gd name="connsiteX11" fmla="*/ 389673 w 1790297"/>
                <a:gd name="connsiteY11" fmla="*/ 340567 h 1209983"/>
                <a:gd name="connsiteX12" fmla="*/ 83438 w 1790297"/>
                <a:gd name="connsiteY12" fmla="*/ 285604 h 1209983"/>
                <a:gd name="connsiteX13" fmla="*/ 14686 w 1790297"/>
                <a:gd name="connsiteY13" fmla="*/ 400947 h 1209983"/>
                <a:gd name="connsiteX14" fmla="*/ 255604 w 1790297"/>
                <a:gd name="connsiteY14" fmla="*/ 530121 h 1209983"/>
                <a:gd name="connsiteX15" fmla="*/ 254890 w 1790297"/>
                <a:gd name="connsiteY15" fmla="*/ 548981 h 1209983"/>
                <a:gd name="connsiteX16" fmla="*/ 50805 w 1790297"/>
                <a:gd name="connsiteY16" fmla="*/ 546249 h 1209983"/>
                <a:gd name="connsiteX17" fmla="*/ 55551 w 1790297"/>
                <a:gd name="connsiteY17" fmla="*/ 718874 h 1209983"/>
                <a:gd name="connsiteX18" fmla="*/ 285869 w 1790297"/>
                <a:gd name="connsiteY18" fmla="*/ 743868 h 1209983"/>
                <a:gd name="connsiteX19" fmla="*/ 468832 w 1790297"/>
                <a:gd name="connsiteY19" fmla="*/ 783181 h 1209983"/>
                <a:gd name="connsiteX20" fmla="*/ 707792 w 1790297"/>
                <a:gd name="connsiteY20" fmla="*/ 884253 h 1209983"/>
                <a:gd name="connsiteX21" fmla="*/ 942388 w 1790297"/>
                <a:gd name="connsiteY21" fmla="*/ 643991 h 1209983"/>
                <a:gd name="connsiteX22" fmla="*/ 714758 w 1790297"/>
                <a:gd name="connsiteY22" fmla="*/ 886840 h 1209983"/>
                <a:gd name="connsiteX23" fmla="*/ 1261660 w 1790297"/>
                <a:gd name="connsiteY23" fmla="*/ 1199642 h 1209983"/>
                <a:gd name="connsiteX24" fmla="*/ 1213165 w 1790297"/>
                <a:gd name="connsiteY24" fmla="*/ 1133319 h 1209983"/>
                <a:gd name="connsiteX25" fmla="*/ 1294966 w 1790297"/>
                <a:gd name="connsiteY25" fmla="*/ 1129108 h 1209983"/>
                <a:gd name="connsiteX26" fmla="*/ 1497863 w 1790297"/>
                <a:gd name="connsiteY26" fmla="*/ 1101612 h 1209983"/>
                <a:gd name="connsiteX27" fmla="*/ 1331875 w 1790297"/>
                <a:gd name="connsiteY27" fmla="*/ 955912 h 1209983"/>
                <a:gd name="connsiteX28" fmla="*/ 1658102 w 1790297"/>
                <a:gd name="connsiteY28" fmla="*/ 925140 h 1209983"/>
                <a:gd name="connsiteX29" fmla="*/ 1557212 w 1790297"/>
                <a:gd name="connsiteY29" fmla="*/ 834360 h 1209983"/>
                <a:gd name="connsiteX30" fmla="*/ 1790297 w 1790297"/>
                <a:gd name="connsiteY30" fmla="*/ 838271 h 1209983"/>
                <a:gd name="connsiteX31" fmla="*/ 1527112 w 1790297"/>
                <a:gd name="connsiteY31" fmla="*/ 638178 h 1209983"/>
                <a:gd name="connsiteX32" fmla="*/ 1473455 w 1790297"/>
                <a:gd name="connsiteY32" fmla="*/ 580961 h 1209983"/>
                <a:gd name="connsiteX33" fmla="*/ 1506072 w 1790297"/>
                <a:gd name="connsiteY33" fmla="*/ 539697 h 1209983"/>
                <a:gd name="connsiteX0" fmla="*/ 1506072 w 1790297"/>
                <a:gd name="connsiteY0" fmla="*/ 539697 h 1226294"/>
                <a:gd name="connsiteX1" fmla="*/ 953197 w 1790297"/>
                <a:gd name="connsiteY1" fmla="*/ 411277 h 1226294"/>
                <a:gd name="connsiteX2" fmla="*/ 853715 w 1790297"/>
                <a:gd name="connsiteY2" fmla="*/ 203537 h 1226294"/>
                <a:gd name="connsiteX3" fmla="*/ 845737 w 1790297"/>
                <a:gd name="connsiteY3" fmla="*/ 27806 h 1226294"/>
                <a:gd name="connsiteX4" fmla="*/ 661506 w 1790297"/>
                <a:gd name="connsiteY4" fmla="*/ 58488 h 1226294"/>
                <a:gd name="connsiteX5" fmla="*/ 670016 w 1790297"/>
                <a:gd name="connsiteY5" fmla="*/ 228881 h 1226294"/>
                <a:gd name="connsiteX6" fmla="*/ 652070 w 1790297"/>
                <a:gd name="connsiteY6" fmla="*/ 405446 h 1226294"/>
                <a:gd name="connsiteX7" fmla="*/ 664687 w 1790297"/>
                <a:gd name="connsiteY7" fmla="*/ 231902 h 1226294"/>
                <a:gd name="connsiteX8" fmla="*/ 312889 w 1790297"/>
                <a:gd name="connsiteY8" fmla="*/ 21239 h 1226294"/>
                <a:gd name="connsiteX9" fmla="*/ 176677 w 1790297"/>
                <a:gd name="connsiteY9" fmla="*/ 126429 h 1226294"/>
                <a:gd name="connsiteX10" fmla="*/ 400324 w 1790297"/>
                <a:gd name="connsiteY10" fmla="*/ 313946 h 1226294"/>
                <a:gd name="connsiteX11" fmla="*/ 389673 w 1790297"/>
                <a:gd name="connsiteY11" fmla="*/ 340567 h 1226294"/>
                <a:gd name="connsiteX12" fmla="*/ 83438 w 1790297"/>
                <a:gd name="connsiteY12" fmla="*/ 285604 h 1226294"/>
                <a:gd name="connsiteX13" fmla="*/ 14686 w 1790297"/>
                <a:gd name="connsiteY13" fmla="*/ 400947 h 1226294"/>
                <a:gd name="connsiteX14" fmla="*/ 255604 w 1790297"/>
                <a:gd name="connsiteY14" fmla="*/ 530121 h 1226294"/>
                <a:gd name="connsiteX15" fmla="*/ 254890 w 1790297"/>
                <a:gd name="connsiteY15" fmla="*/ 548981 h 1226294"/>
                <a:gd name="connsiteX16" fmla="*/ 50805 w 1790297"/>
                <a:gd name="connsiteY16" fmla="*/ 546249 h 1226294"/>
                <a:gd name="connsiteX17" fmla="*/ 55551 w 1790297"/>
                <a:gd name="connsiteY17" fmla="*/ 718874 h 1226294"/>
                <a:gd name="connsiteX18" fmla="*/ 285869 w 1790297"/>
                <a:gd name="connsiteY18" fmla="*/ 743868 h 1226294"/>
                <a:gd name="connsiteX19" fmla="*/ 468832 w 1790297"/>
                <a:gd name="connsiteY19" fmla="*/ 783181 h 1226294"/>
                <a:gd name="connsiteX20" fmla="*/ 707792 w 1790297"/>
                <a:gd name="connsiteY20" fmla="*/ 884253 h 1226294"/>
                <a:gd name="connsiteX21" fmla="*/ 942388 w 1790297"/>
                <a:gd name="connsiteY21" fmla="*/ 643991 h 1226294"/>
                <a:gd name="connsiteX22" fmla="*/ 714758 w 1790297"/>
                <a:gd name="connsiteY22" fmla="*/ 886840 h 1226294"/>
                <a:gd name="connsiteX23" fmla="*/ 1247496 w 1790297"/>
                <a:gd name="connsiteY23" fmla="*/ 1217241 h 1226294"/>
                <a:gd name="connsiteX24" fmla="*/ 1213165 w 1790297"/>
                <a:gd name="connsiteY24" fmla="*/ 1133319 h 1226294"/>
                <a:gd name="connsiteX25" fmla="*/ 1294966 w 1790297"/>
                <a:gd name="connsiteY25" fmla="*/ 1129108 h 1226294"/>
                <a:gd name="connsiteX26" fmla="*/ 1497863 w 1790297"/>
                <a:gd name="connsiteY26" fmla="*/ 1101612 h 1226294"/>
                <a:gd name="connsiteX27" fmla="*/ 1331875 w 1790297"/>
                <a:gd name="connsiteY27" fmla="*/ 955912 h 1226294"/>
                <a:gd name="connsiteX28" fmla="*/ 1658102 w 1790297"/>
                <a:gd name="connsiteY28" fmla="*/ 925140 h 1226294"/>
                <a:gd name="connsiteX29" fmla="*/ 1557212 w 1790297"/>
                <a:gd name="connsiteY29" fmla="*/ 834360 h 1226294"/>
                <a:gd name="connsiteX30" fmla="*/ 1790297 w 1790297"/>
                <a:gd name="connsiteY30" fmla="*/ 838271 h 1226294"/>
                <a:gd name="connsiteX31" fmla="*/ 1527112 w 1790297"/>
                <a:gd name="connsiteY31" fmla="*/ 638178 h 1226294"/>
                <a:gd name="connsiteX32" fmla="*/ 1473455 w 1790297"/>
                <a:gd name="connsiteY32" fmla="*/ 580961 h 1226294"/>
                <a:gd name="connsiteX33" fmla="*/ 1506072 w 1790297"/>
                <a:gd name="connsiteY33" fmla="*/ 539697 h 1226294"/>
                <a:gd name="connsiteX0" fmla="*/ 1506072 w 1790297"/>
                <a:gd name="connsiteY0" fmla="*/ 539697 h 1264625"/>
                <a:gd name="connsiteX1" fmla="*/ 953197 w 1790297"/>
                <a:gd name="connsiteY1" fmla="*/ 411277 h 1264625"/>
                <a:gd name="connsiteX2" fmla="*/ 853715 w 1790297"/>
                <a:gd name="connsiteY2" fmla="*/ 203537 h 1264625"/>
                <a:gd name="connsiteX3" fmla="*/ 845737 w 1790297"/>
                <a:gd name="connsiteY3" fmla="*/ 27806 h 1264625"/>
                <a:gd name="connsiteX4" fmla="*/ 661506 w 1790297"/>
                <a:gd name="connsiteY4" fmla="*/ 58488 h 1264625"/>
                <a:gd name="connsiteX5" fmla="*/ 670016 w 1790297"/>
                <a:gd name="connsiteY5" fmla="*/ 228881 h 1264625"/>
                <a:gd name="connsiteX6" fmla="*/ 652070 w 1790297"/>
                <a:gd name="connsiteY6" fmla="*/ 405446 h 1264625"/>
                <a:gd name="connsiteX7" fmla="*/ 664687 w 1790297"/>
                <a:gd name="connsiteY7" fmla="*/ 231902 h 1264625"/>
                <a:gd name="connsiteX8" fmla="*/ 312889 w 1790297"/>
                <a:gd name="connsiteY8" fmla="*/ 21239 h 1264625"/>
                <a:gd name="connsiteX9" fmla="*/ 176677 w 1790297"/>
                <a:gd name="connsiteY9" fmla="*/ 126429 h 1264625"/>
                <a:gd name="connsiteX10" fmla="*/ 400324 w 1790297"/>
                <a:gd name="connsiteY10" fmla="*/ 313946 h 1264625"/>
                <a:gd name="connsiteX11" fmla="*/ 389673 w 1790297"/>
                <a:gd name="connsiteY11" fmla="*/ 340567 h 1264625"/>
                <a:gd name="connsiteX12" fmla="*/ 83438 w 1790297"/>
                <a:gd name="connsiteY12" fmla="*/ 285604 h 1264625"/>
                <a:gd name="connsiteX13" fmla="*/ 14686 w 1790297"/>
                <a:gd name="connsiteY13" fmla="*/ 400947 h 1264625"/>
                <a:gd name="connsiteX14" fmla="*/ 255604 w 1790297"/>
                <a:gd name="connsiteY14" fmla="*/ 530121 h 1264625"/>
                <a:gd name="connsiteX15" fmla="*/ 254890 w 1790297"/>
                <a:gd name="connsiteY15" fmla="*/ 548981 h 1264625"/>
                <a:gd name="connsiteX16" fmla="*/ 50805 w 1790297"/>
                <a:gd name="connsiteY16" fmla="*/ 546249 h 1264625"/>
                <a:gd name="connsiteX17" fmla="*/ 55551 w 1790297"/>
                <a:gd name="connsiteY17" fmla="*/ 718874 h 1264625"/>
                <a:gd name="connsiteX18" fmla="*/ 285869 w 1790297"/>
                <a:gd name="connsiteY18" fmla="*/ 743868 h 1264625"/>
                <a:gd name="connsiteX19" fmla="*/ 468832 w 1790297"/>
                <a:gd name="connsiteY19" fmla="*/ 783181 h 1264625"/>
                <a:gd name="connsiteX20" fmla="*/ 707792 w 1790297"/>
                <a:gd name="connsiteY20" fmla="*/ 884253 h 1264625"/>
                <a:gd name="connsiteX21" fmla="*/ 942388 w 1790297"/>
                <a:gd name="connsiteY21" fmla="*/ 643991 h 1264625"/>
                <a:gd name="connsiteX22" fmla="*/ 714758 w 1790297"/>
                <a:gd name="connsiteY22" fmla="*/ 886840 h 1264625"/>
                <a:gd name="connsiteX23" fmla="*/ 1247496 w 1790297"/>
                <a:gd name="connsiteY23" fmla="*/ 1217241 h 1264625"/>
                <a:gd name="connsiteX24" fmla="*/ 1213165 w 1790297"/>
                <a:gd name="connsiteY24" fmla="*/ 1133319 h 1264625"/>
                <a:gd name="connsiteX25" fmla="*/ 1294966 w 1790297"/>
                <a:gd name="connsiteY25" fmla="*/ 1129108 h 1264625"/>
                <a:gd name="connsiteX26" fmla="*/ 1497863 w 1790297"/>
                <a:gd name="connsiteY26" fmla="*/ 1101612 h 1264625"/>
                <a:gd name="connsiteX27" fmla="*/ 1331875 w 1790297"/>
                <a:gd name="connsiteY27" fmla="*/ 955912 h 1264625"/>
                <a:gd name="connsiteX28" fmla="*/ 1658102 w 1790297"/>
                <a:gd name="connsiteY28" fmla="*/ 925140 h 1264625"/>
                <a:gd name="connsiteX29" fmla="*/ 1557212 w 1790297"/>
                <a:gd name="connsiteY29" fmla="*/ 834360 h 1264625"/>
                <a:gd name="connsiteX30" fmla="*/ 1790297 w 1790297"/>
                <a:gd name="connsiteY30" fmla="*/ 838271 h 1264625"/>
                <a:gd name="connsiteX31" fmla="*/ 1527112 w 1790297"/>
                <a:gd name="connsiteY31" fmla="*/ 638178 h 1264625"/>
                <a:gd name="connsiteX32" fmla="*/ 1473455 w 1790297"/>
                <a:gd name="connsiteY32" fmla="*/ 580961 h 1264625"/>
                <a:gd name="connsiteX33" fmla="*/ 1506072 w 1790297"/>
                <a:gd name="connsiteY33" fmla="*/ 539697 h 1264625"/>
                <a:gd name="connsiteX0" fmla="*/ 1506072 w 1790297"/>
                <a:gd name="connsiteY0" fmla="*/ 539697 h 1133319"/>
                <a:gd name="connsiteX1" fmla="*/ 953197 w 1790297"/>
                <a:gd name="connsiteY1" fmla="*/ 411277 h 1133319"/>
                <a:gd name="connsiteX2" fmla="*/ 853715 w 1790297"/>
                <a:gd name="connsiteY2" fmla="*/ 203537 h 1133319"/>
                <a:gd name="connsiteX3" fmla="*/ 845737 w 1790297"/>
                <a:gd name="connsiteY3" fmla="*/ 27806 h 1133319"/>
                <a:gd name="connsiteX4" fmla="*/ 661506 w 1790297"/>
                <a:gd name="connsiteY4" fmla="*/ 58488 h 1133319"/>
                <a:gd name="connsiteX5" fmla="*/ 670016 w 1790297"/>
                <a:gd name="connsiteY5" fmla="*/ 228881 h 1133319"/>
                <a:gd name="connsiteX6" fmla="*/ 652070 w 1790297"/>
                <a:gd name="connsiteY6" fmla="*/ 405446 h 1133319"/>
                <a:gd name="connsiteX7" fmla="*/ 664687 w 1790297"/>
                <a:gd name="connsiteY7" fmla="*/ 231902 h 1133319"/>
                <a:gd name="connsiteX8" fmla="*/ 312889 w 1790297"/>
                <a:gd name="connsiteY8" fmla="*/ 21239 h 1133319"/>
                <a:gd name="connsiteX9" fmla="*/ 176677 w 1790297"/>
                <a:gd name="connsiteY9" fmla="*/ 126429 h 1133319"/>
                <a:gd name="connsiteX10" fmla="*/ 400324 w 1790297"/>
                <a:gd name="connsiteY10" fmla="*/ 313946 h 1133319"/>
                <a:gd name="connsiteX11" fmla="*/ 389673 w 1790297"/>
                <a:gd name="connsiteY11" fmla="*/ 340567 h 1133319"/>
                <a:gd name="connsiteX12" fmla="*/ 83438 w 1790297"/>
                <a:gd name="connsiteY12" fmla="*/ 285604 h 1133319"/>
                <a:gd name="connsiteX13" fmla="*/ 14686 w 1790297"/>
                <a:gd name="connsiteY13" fmla="*/ 400947 h 1133319"/>
                <a:gd name="connsiteX14" fmla="*/ 255604 w 1790297"/>
                <a:gd name="connsiteY14" fmla="*/ 530121 h 1133319"/>
                <a:gd name="connsiteX15" fmla="*/ 254890 w 1790297"/>
                <a:gd name="connsiteY15" fmla="*/ 548981 h 1133319"/>
                <a:gd name="connsiteX16" fmla="*/ 50805 w 1790297"/>
                <a:gd name="connsiteY16" fmla="*/ 546249 h 1133319"/>
                <a:gd name="connsiteX17" fmla="*/ 55551 w 1790297"/>
                <a:gd name="connsiteY17" fmla="*/ 718874 h 1133319"/>
                <a:gd name="connsiteX18" fmla="*/ 285869 w 1790297"/>
                <a:gd name="connsiteY18" fmla="*/ 743868 h 1133319"/>
                <a:gd name="connsiteX19" fmla="*/ 468832 w 1790297"/>
                <a:gd name="connsiteY19" fmla="*/ 783181 h 1133319"/>
                <a:gd name="connsiteX20" fmla="*/ 707792 w 1790297"/>
                <a:gd name="connsiteY20" fmla="*/ 884253 h 1133319"/>
                <a:gd name="connsiteX21" fmla="*/ 942388 w 1790297"/>
                <a:gd name="connsiteY21" fmla="*/ 643991 h 1133319"/>
                <a:gd name="connsiteX22" fmla="*/ 714758 w 1790297"/>
                <a:gd name="connsiteY22" fmla="*/ 886840 h 1133319"/>
                <a:gd name="connsiteX23" fmla="*/ 1213165 w 1790297"/>
                <a:gd name="connsiteY23" fmla="*/ 1133319 h 1133319"/>
                <a:gd name="connsiteX24" fmla="*/ 1294966 w 1790297"/>
                <a:gd name="connsiteY24" fmla="*/ 1129108 h 1133319"/>
                <a:gd name="connsiteX25" fmla="*/ 1497863 w 1790297"/>
                <a:gd name="connsiteY25" fmla="*/ 1101612 h 1133319"/>
                <a:gd name="connsiteX26" fmla="*/ 1331875 w 1790297"/>
                <a:gd name="connsiteY26" fmla="*/ 955912 h 1133319"/>
                <a:gd name="connsiteX27" fmla="*/ 1658102 w 1790297"/>
                <a:gd name="connsiteY27" fmla="*/ 925140 h 1133319"/>
                <a:gd name="connsiteX28" fmla="*/ 1557212 w 1790297"/>
                <a:gd name="connsiteY28" fmla="*/ 834360 h 1133319"/>
                <a:gd name="connsiteX29" fmla="*/ 1790297 w 1790297"/>
                <a:gd name="connsiteY29" fmla="*/ 838271 h 1133319"/>
                <a:gd name="connsiteX30" fmla="*/ 1527112 w 1790297"/>
                <a:gd name="connsiteY30" fmla="*/ 638178 h 1133319"/>
                <a:gd name="connsiteX31" fmla="*/ 1473455 w 1790297"/>
                <a:gd name="connsiteY31" fmla="*/ 580961 h 1133319"/>
                <a:gd name="connsiteX32" fmla="*/ 1506072 w 1790297"/>
                <a:gd name="connsiteY32" fmla="*/ 539697 h 1133319"/>
                <a:gd name="connsiteX0" fmla="*/ 1506072 w 1790297"/>
                <a:gd name="connsiteY0" fmla="*/ 539697 h 1204569"/>
                <a:gd name="connsiteX1" fmla="*/ 953197 w 1790297"/>
                <a:gd name="connsiteY1" fmla="*/ 411277 h 1204569"/>
                <a:gd name="connsiteX2" fmla="*/ 853715 w 1790297"/>
                <a:gd name="connsiteY2" fmla="*/ 203537 h 1204569"/>
                <a:gd name="connsiteX3" fmla="*/ 845737 w 1790297"/>
                <a:gd name="connsiteY3" fmla="*/ 27806 h 1204569"/>
                <a:gd name="connsiteX4" fmla="*/ 661506 w 1790297"/>
                <a:gd name="connsiteY4" fmla="*/ 58488 h 1204569"/>
                <a:gd name="connsiteX5" fmla="*/ 670016 w 1790297"/>
                <a:gd name="connsiteY5" fmla="*/ 228881 h 1204569"/>
                <a:gd name="connsiteX6" fmla="*/ 652070 w 1790297"/>
                <a:gd name="connsiteY6" fmla="*/ 405446 h 1204569"/>
                <a:gd name="connsiteX7" fmla="*/ 664687 w 1790297"/>
                <a:gd name="connsiteY7" fmla="*/ 231902 h 1204569"/>
                <a:gd name="connsiteX8" fmla="*/ 312889 w 1790297"/>
                <a:gd name="connsiteY8" fmla="*/ 21239 h 1204569"/>
                <a:gd name="connsiteX9" fmla="*/ 176677 w 1790297"/>
                <a:gd name="connsiteY9" fmla="*/ 126429 h 1204569"/>
                <a:gd name="connsiteX10" fmla="*/ 400324 w 1790297"/>
                <a:gd name="connsiteY10" fmla="*/ 313946 h 1204569"/>
                <a:gd name="connsiteX11" fmla="*/ 389673 w 1790297"/>
                <a:gd name="connsiteY11" fmla="*/ 340567 h 1204569"/>
                <a:gd name="connsiteX12" fmla="*/ 83438 w 1790297"/>
                <a:gd name="connsiteY12" fmla="*/ 285604 h 1204569"/>
                <a:gd name="connsiteX13" fmla="*/ 14686 w 1790297"/>
                <a:gd name="connsiteY13" fmla="*/ 400947 h 1204569"/>
                <a:gd name="connsiteX14" fmla="*/ 255604 w 1790297"/>
                <a:gd name="connsiteY14" fmla="*/ 530121 h 1204569"/>
                <a:gd name="connsiteX15" fmla="*/ 254890 w 1790297"/>
                <a:gd name="connsiteY15" fmla="*/ 548981 h 1204569"/>
                <a:gd name="connsiteX16" fmla="*/ 50805 w 1790297"/>
                <a:gd name="connsiteY16" fmla="*/ 546249 h 1204569"/>
                <a:gd name="connsiteX17" fmla="*/ 55551 w 1790297"/>
                <a:gd name="connsiteY17" fmla="*/ 718874 h 1204569"/>
                <a:gd name="connsiteX18" fmla="*/ 285869 w 1790297"/>
                <a:gd name="connsiteY18" fmla="*/ 743868 h 1204569"/>
                <a:gd name="connsiteX19" fmla="*/ 468832 w 1790297"/>
                <a:gd name="connsiteY19" fmla="*/ 783181 h 1204569"/>
                <a:gd name="connsiteX20" fmla="*/ 707792 w 1790297"/>
                <a:gd name="connsiteY20" fmla="*/ 884253 h 1204569"/>
                <a:gd name="connsiteX21" fmla="*/ 942388 w 1790297"/>
                <a:gd name="connsiteY21" fmla="*/ 643991 h 1204569"/>
                <a:gd name="connsiteX22" fmla="*/ 714758 w 1790297"/>
                <a:gd name="connsiteY22" fmla="*/ 886840 h 1204569"/>
                <a:gd name="connsiteX23" fmla="*/ 1247652 w 1790297"/>
                <a:gd name="connsiteY23" fmla="*/ 1204569 h 1204569"/>
                <a:gd name="connsiteX24" fmla="*/ 1294966 w 1790297"/>
                <a:gd name="connsiteY24" fmla="*/ 1129108 h 1204569"/>
                <a:gd name="connsiteX25" fmla="*/ 1497863 w 1790297"/>
                <a:gd name="connsiteY25" fmla="*/ 1101612 h 1204569"/>
                <a:gd name="connsiteX26" fmla="*/ 1331875 w 1790297"/>
                <a:gd name="connsiteY26" fmla="*/ 955912 h 1204569"/>
                <a:gd name="connsiteX27" fmla="*/ 1658102 w 1790297"/>
                <a:gd name="connsiteY27" fmla="*/ 925140 h 1204569"/>
                <a:gd name="connsiteX28" fmla="*/ 1557212 w 1790297"/>
                <a:gd name="connsiteY28" fmla="*/ 834360 h 1204569"/>
                <a:gd name="connsiteX29" fmla="*/ 1790297 w 1790297"/>
                <a:gd name="connsiteY29" fmla="*/ 838271 h 1204569"/>
                <a:gd name="connsiteX30" fmla="*/ 1527112 w 1790297"/>
                <a:gd name="connsiteY30" fmla="*/ 638178 h 1204569"/>
                <a:gd name="connsiteX31" fmla="*/ 1473455 w 1790297"/>
                <a:gd name="connsiteY31" fmla="*/ 580961 h 1204569"/>
                <a:gd name="connsiteX32" fmla="*/ 1506072 w 1790297"/>
                <a:gd name="connsiteY32" fmla="*/ 539697 h 1204569"/>
                <a:gd name="connsiteX0" fmla="*/ 1506072 w 1790297"/>
                <a:gd name="connsiteY0" fmla="*/ 539697 h 1204569"/>
                <a:gd name="connsiteX1" fmla="*/ 953197 w 1790297"/>
                <a:gd name="connsiteY1" fmla="*/ 411277 h 1204569"/>
                <a:gd name="connsiteX2" fmla="*/ 853715 w 1790297"/>
                <a:gd name="connsiteY2" fmla="*/ 203537 h 1204569"/>
                <a:gd name="connsiteX3" fmla="*/ 845737 w 1790297"/>
                <a:gd name="connsiteY3" fmla="*/ 27806 h 1204569"/>
                <a:gd name="connsiteX4" fmla="*/ 661506 w 1790297"/>
                <a:gd name="connsiteY4" fmla="*/ 58488 h 1204569"/>
                <a:gd name="connsiteX5" fmla="*/ 670016 w 1790297"/>
                <a:gd name="connsiteY5" fmla="*/ 228881 h 1204569"/>
                <a:gd name="connsiteX6" fmla="*/ 652070 w 1790297"/>
                <a:gd name="connsiteY6" fmla="*/ 405446 h 1204569"/>
                <a:gd name="connsiteX7" fmla="*/ 664687 w 1790297"/>
                <a:gd name="connsiteY7" fmla="*/ 231902 h 1204569"/>
                <a:gd name="connsiteX8" fmla="*/ 312889 w 1790297"/>
                <a:gd name="connsiteY8" fmla="*/ 21239 h 1204569"/>
                <a:gd name="connsiteX9" fmla="*/ 176677 w 1790297"/>
                <a:gd name="connsiteY9" fmla="*/ 126429 h 1204569"/>
                <a:gd name="connsiteX10" fmla="*/ 400324 w 1790297"/>
                <a:gd name="connsiteY10" fmla="*/ 313946 h 1204569"/>
                <a:gd name="connsiteX11" fmla="*/ 389673 w 1790297"/>
                <a:gd name="connsiteY11" fmla="*/ 340567 h 1204569"/>
                <a:gd name="connsiteX12" fmla="*/ 83438 w 1790297"/>
                <a:gd name="connsiteY12" fmla="*/ 285604 h 1204569"/>
                <a:gd name="connsiteX13" fmla="*/ 14686 w 1790297"/>
                <a:gd name="connsiteY13" fmla="*/ 400947 h 1204569"/>
                <a:gd name="connsiteX14" fmla="*/ 255604 w 1790297"/>
                <a:gd name="connsiteY14" fmla="*/ 530121 h 1204569"/>
                <a:gd name="connsiteX15" fmla="*/ 254890 w 1790297"/>
                <a:gd name="connsiteY15" fmla="*/ 548981 h 1204569"/>
                <a:gd name="connsiteX16" fmla="*/ 50805 w 1790297"/>
                <a:gd name="connsiteY16" fmla="*/ 546249 h 1204569"/>
                <a:gd name="connsiteX17" fmla="*/ 55551 w 1790297"/>
                <a:gd name="connsiteY17" fmla="*/ 718874 h 1204569"/>
                <a:gd name="connsiteX18" fmla="*/ 285869 w 1790297"/>
                <a:gd name="connsiteY18" fmla="*/ 743868 h 1204569"/>
                <a:gd name="connsiteX19" fmla="*/ 468832 w 1790297"/>
                <a:gd name="connsiteY19" fmla="*/ 783181 h 1204569"/>
                <a:gd name="connsiteX20" fmla="*/ 707792 w 1790297"/>
                <a:gd name="connsiteY20" fmla="*/ 884253 h 1204569"/>
                <a:gd name="connsiteX21" fmla="*/ 942388 w 1790297"/>
                <a:gd name="connsiteY21" fmla="*/ 643991 h 1204569"/>
                <a:gd name="connsiteX22" fmla="*/ 714758 w 1790297"/>
                <a:gd name="connsiteY22" fmla="*/ 886840 h 1204569"/>
                <a:gd name="connsiteX23" fmla="*/ 1247652 w 1790297"/>
                <a:gd name="connsiteY23" fmla="*/ 1204569 h 1204569"/>
                <a:gd name="connsiteX24" fmla="*/ 1294966 w 1790297"/>
                <a:gd name="connsiteY24" fmla="*/ 1129108 h 1204569"/>
                <a:gd name="connsiteX25" fmla="*/ 1497863 w 1790297"/>
                <a:gd name="connsiteY25" fmla="*/ 1101612 h 1204569"/>
                <a:gd name="connsiteX26" fmla="*/ 1331875 w 1790297"/>
                <a:gd name="connsiteY26" fmla="*/ 955912 h 1204569"/>
                <a:gd name="connsiteX27" fmla="*/ 1658102 w 1790297"/>
                <a:gd name="connsiteY27" fmla="*/ 925140 h 1204569"/>
                <a:gd name="connsiteX28" fmla="*/ 1557212 w 1790297"/>
                <a:gd name="connsiteY28" fmla="*/ 834360 h 1204569"/>
                <a:gd name="connsiteX29" fmla="*/ 1790297 w 1790297"/>
                <a:gd name="connsiteY29" fmla="*/ 838271 h 1204569"/>
                <a:gd name="connsiteX30" fmla="*/ 1527112 w 1790297"/>
                <a:gd name="connsiteY30" fmla="*/ 638178 h 1204569"/>
                <a:gd name="connsiteX31" fmla="*/ 1473455 w 1790297"/>
                <a:gd name="connsiteY31" fmla="*/ 580961 h 1204569"/>
                <a:gd name="connsiteX32" fmla="*/ 1506072 w 1790297"/>
                <a:gd name="connsiteY32" fmla="*/ 539697 h 1204569"/>
                <a:gd name="connsiteX0" fmla="*/ 1506072 w 1790297"/>
                <a:gd name="connsiteY0" fmla="*/ 539697 h 1204569"/>
                <a:gd name="connsiteX1" fmla="*/ 953197 w 1790297"/>
                <a:gd name="connsiteY1" fmla="*/ 411277 h 1204569"/>
                <a:gd name="connsiteX2" fmla="*/ 853715 w 1790297"/>
                <a:gd name="connsiteY2" fmla="*/ 203537 h 1204569"/>
                <a:gd name="connsiteX3" fmla="*/ 845737 w 1790297"/>
                <a:gd name="connsiteY3" fmla="*/ 27806 h 1204569"/>
                <a:gd name="connsiteX4" fmla="*/ 661506 w 1790297"/>
                <a:gd name="connsiteY4" fmla="*/ 58488 h 1204569"/>
                <a:gd name="connsiteX5" fmla="*/ 670016 w 1790297"/>
                <a:gd name="connsiteY5" fmla="*/ 228881 h 1204569"/>
                <a:gd name="connsiteX6" fmla="*/ 652070 w 1790297"/>
                <a:gd name="connsiteY6" fmla="*/ 405446 h 1204569"/>
                <a:gd name="connsiteX7" fmla="*/ 664687 w 1790297"/>
                <a:gd name="connsiteY7" fmla="*/ 231902 h 1204569"/>
                <a:gd name="connsiteX8" fmla="*/ 312889 w 1790297"/>
                <a:gd name="connsiteY8" fmla="*/ 21239 h 1204569"/>
                <a:gd name="connsiteX9" fmla="*/ 176677 w 1790297"/>
                <a:gd name="connsiteY9" fmla="*/ 126429 h 1204569"/>
                <a:gd name="connsiteX10" fmla="*/ 400324 w 1790297"/>
                <a:gd name="connsiteY10" fmla="*/ 313946 h 1204569"/>
                <a:gd name="connsiteX11" fmla="*/ 389673 w 1790297"/>
                <a:gd name="connsiteY11" fmla="*/ 340567 h 1204569"/>
                <a:gd name="connsiteX12" fmla="*/ 83438 w 1790297"/>
                <a:gd name="connsiteY12" fmla="*/ 285604 h 1204569"/>
                <a:gd name="connsiteX13" fmla="*/ 14686 w 1790297"/>
                <a:gd name="connsiteY13" fmla="*/ 400947 h 1204569"/>
                <a:gd name="connsiteX14" fmla="*/ 255604 w 1790297"/>
                <a:gd name="connsiteY14" fmla="*/ 530121 h 1204569"/>
                <a:gd name="connsiteX15" fmla="*/ 254890 w 1790297"/>
                <a:gd name="connsiteY15" fmla="*/ 548981 h 1204569"/>
                <a:gd name="connsiteX16" fmla="*/ 50805 w 1790297"/>
                <a:gd name="connsiteY16" fmla="*/ 546249 h 1204569"/>
                <a:gd name="connsiteX17" fmla="*/ 55551 w 1790297"/>
                <a:gd name="connsiteY17" fmla="*/ 718874 h 1204569"/>
                <a:gd name="connsiteX18" fmla="*/ 285869 w 1790297"/>
                <a:gd name="connsiteY18" fmla="*/ 743868 h 1204569"/>
                <a:gd name="connsiteX19" fmla="*/ 468832 w 1790297"/>
                <a:gd name="connsiteY19" fmla="*/ 783181 h 1204569"/>
                <a:gd name="connsiteX20" fmla="*/ 707792 w 1790297"/>
                <a:gd name="connsiteY20" fmla="*/ 884253 h 1204569"/>
                <a:gd name="connsiteX21" fmla="*/ 942388 w 1790297"/>
                <a:gd name="connsiteY21" fmla="*/ 643991 h 1204569"/>
                <a:gd name="connsiteX22" fmla="*/ 714758 w 1790297"/>
                <a:gd name="connsiteY22" fmla="*/ 886840 h 1204569"/>
                <a:gd name="connsiteX23" fmla="*/ 1247652 w 1790297"/>
                <a:gd name="connsiteY23" fmla="*/ 1204569 h 1204569"/>
                <a:gd name="connsiteX24" fmla="*/ 1294966 w 1790297"/>
                <a:gd name="connsiteY24" fmla="*/ 1129108 h 1204569"/>
                <a:gd name="connsiteX25" fmla="*/ 1497863 w 1790297"/>
                <a:gd name="connsiteY25" fmla="*/ 1101612 h 1204569"/>
                <a:gd name="connsiteX26" fmla="*/ 1331875 w 1790297"/>
                <a:gd name="connsiteY26" fmla="*/ 955912 h 1204569"/>
                <a:gd name="connsiteX27" fmla="*/ 1658102 w 1790297"/>
                <a:gd name="connsiteY27" fmla="*/ 925140 h 1204569"/>
                <a:gd name="connsiteX28" fmla="*/ 1557212 w 1790297"/>
                <a:gd name="connsiteY28" fmla="*/ 834360 h 1204569"/>
                <a:gd name="connsiteX29" fmla="*/ 1790297 w 1790297"/>
                <a:gd name="connsiteY29" fmla="*/ 838271 h 1204569"/>
                <a:gd name="connsiteX30" fmla="*/ 1527112 w 1790297"/>
                <a:gd name="connsiteY30" fmla="*/ 638178 h 1204569"/>
                <a:gd name="connsiteX31" fmla="*/ 1473455 w 1790297"/>
                <a:gd name="connsiteY31" fmla="*/ 580961 h 1204569"/>
                <a:gd name="connsiteX32" fmla="*/ 1506072 w 1790297"/>
                <a:gd name="connsiteY32" fmla="*/ 539697 h 1204569"/>
                <a:gd name="connsiteX0" fmla="*/ 1506072 w 1790297"/>
                <a:gd name="connsiteY0" fmla="*/ 539697 h 1204569"/>
                <a:gd name="connsiteX1" fmla="*/ 953197 w 1790297"/>
                <a:gd name="connsiteY1" fmla="*/ 411277 h 1204569"/>
                <a:gd name="connsiteX2" fmla="*/ 853715 w 1790297"/>
                <a:gd name="connsiteY2" fmla="*/ 203537 h 1204569"/>
                <a:gd name="connsiteX3" fmla="*/ 845737 w 1790297"/>
                <a:gd name="connsiteY3" fmla="*/ 27806 h 1204569"/>
                <a:gd name="connsiteX4" fmla="*/ 661506 w 1790297"/>
                <a:gd name="connsiteY4" fmla="*/ 58488 h 1204569"/>
                <a:gd name="connsiteX5" fmla="*/ 670016 w 1790297"/>
                <a:gd name="connsiteY5" fmla="*/ 228881 h 1204569"/>
                <a:gd name="connsiteX6" fmla="*/ 652070 w 1790297"/>
                <a:gd name="connsiteY6" fmla="*/ 405446 h 1204569"/>
                <a:gd name="connsiteX7" fmla="*/ 664687 w 1790297"/>
                <a:gd name="connsiteY7" fmla="*/ 231902 h 1204569"/>
                <a:gd name="connsiteX8" fmla="*/ 312889 w 1790297"/>
                <a:gd name="connsiteY8" fmla="*/ 21239 h 1204569"/>
                <a:gd name="connsiteX9" fmla="*/ 176677 w 1790297"/>
                <a:gd name="connsiteY9" fmla="*/ 126429 h 1204569"/>
                <a:gd name="connsiteX10" fmla="*/ 400324 w 1790297"/>
                <a:gd name="connsiteY10" fmla="*/ 313946 h 1204569"/>
                <a:gd name="connsiteX11" fmla="*/ 389673 w 1790297"/>
                <a:gd name="connsiteY11" fmla="*/ 340567 h 1204569"/>
                <a:gd name="connsiteX12" fmla="*/ 83438 w 1790297"/>
                <a:gd name="connsiteY12" fmla="*/ 285604 h 1204569"/>
                <a:gd name="connsiteX13" fmla="*/ 14686 w 1790297"/>
                <a:gd name="connsiteY13" fmla="*/ 400947 h 1204569"/>
                <a:gd name="connsiteX14" fmla="*/ 255604 w 1790297"/>
                <a:gd name="connsiteY14" fmla="*/ 530121 h 1204569"/>
                <a:gd name="connsiteX15" fmla="*/ 254890 w 1790297"/>
                <a:gd name="connsiteY15" fmla="*/ 548981 h 1204569"/>
                <a:gd name="connsiteX16" fmla="*/ 50805 w 1790297"/>
                <a:gd name="connsiteY16" fmla="*/ 546249 h 1204569"/>
                <a:gd name="connsiteX17" fmla="*/ 55551 w 1790297"/>
                <a:gd name="connsiteY17" fmla="*/ 718874 h 1204569"/>
                <a:gd name="connsiteX18" fmla="*/ 285869 w 1790297"/>
                <a:gd name="connsiteY18" fmla="*/ 743868 h 1204569"/>
                <a:gd name="connsiteX19" fmla="*/ 468832 w 1790297"/>
                <a:gd name="connsiteY19" fmla="*/ 783181 h 1204569"/>
                <a:gd name="connsiteX20" fmla="*/ 707792 w 1790297"/>
                <a:gd name="connsiteY20" fmla="*/ 884253 h 1204569"/>
                <a:gd name="connsiteX21" fmla="*/ 942388 w 1790297"/>
                <a:gd name="connsiteY21" fmla="*/ 643991 h 1204569"/>
                <a:gd name="connsiteX22" fmla="*/ 714758 w 1790297"/>
                <a:gd name="connsiteY22" fmla="*/ 886840 h 1204569"/>
                <a:gd name="connsiteX23" fmla="*/ 1247652 w 1790297"/>
                <a:gd name="connsiteY23" fmla="*/ 1204569 h 1204569"/>
                <a:gd name="connsiteX24" fmla="*/ 1294966 w 1790297"/>
                <a:gd name="connsiteY24" fmla="*/ 1129108 h 1204569"/>
                <a:gd name="connsiteX25" fmla="*/ 1497863 w 1790297"/>
                <a:gd name="connsiteY25" fmla="*/ 1101612 h 1204569"/>
                <a:gd name="connsiteX26" fmla="*/ 1331875 w 1790297"/>
                <a:gd name="connsiteY26" fmla="*/ 955912 h 1204569"/>
                <a:gd name="connsiteX27" fmla="*/ 1658102 w 1790297"/>
                <a:gd name="connsiteY27" fmla="*/ 925140 h 1204569"/>
                <a:gd name="connsiteX28" fmla="*/ 1557212 w 1790297"/>
                <a:gd name="connsiteY28" fmla="*/ 834360 h 1204569"/>
                <a:gd name="connsiteX29" fmla="*/ 1790297 w 1790297"/>
                <a:gd name="connsiteY29" fmla="*/ 838271 h 1204569"/>
                <a:gd name="connsiteX30" fmla="*/ 1527112 w 1790297"/>
                <a:gd name="connsiteY30" fmla="*/ 638178 h 1204569"/>
                <a:gd name="connsiteX31" fmla="*/ 1473455 w 1790297"/>
                <a:gd name="connsiteY31" fmla="*/ 580961 h 1204569"/>
                <a:gd name="connsiteX32" fmla="*/ 1506072 w 1790297"/>
                <a:gd name="connsiteY32" fmla="*/ 539697 h 12045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94966 w 1790297"/>
                <a:gd name="connsiteY24" fmla="*/ 1129108 h 1218169"/>
                <a:gd name="connsiteX25" fmla="*/ 1497863 w 1790297"/>
                <a:gd name="connsiteY25" fmla="*/ 1101612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94966 w 1790297"/>
                <a:gd name="connsiteY24" fmla="*/ 1129108 h 1218169"/>
                <a:gd name="connsiteX25" fmla="*/ 1497863 w 1790297"/>
                <a:gd name="connsiteY25" fmla="*/ 1101612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94966 w 1790297"/>
                <a:gd name="connsiteY24" fmla="*/ 1129108 h 1218169"/>
                <a:gd name="connsiteX25" fmla="*/ 1497863 w 1790297"/>
                <a:gd name="connsiteY25" fmla="*/ 1101612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4156 w 1790297"/>
                <a:gd name="connsiteY24" fmla="*/ 1091770 h 1218169"/>
                <a:gd name="connsiteX25" fmla="*/ 1497863 w 1790297"/>
                <a:gd name="connsiteY25" fmla="*/ 1101612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4876 w 1790297"/>
                <a:gd name="connsiteY24" fmla="*/ 1167743 h 1218169"/>
                <a:gd name="connsiteX25" fmla="*/ 1497863 w 1790297"/>
                <a:gd name="connsiteY25" fmla="*/ 1101612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4876 w 1790297"/>
                <a:gd name="connsiteY24" fmla="*/ 1167743 h 1218169"/>
                <a:gd name="connsiteX25" fmla="*/ 1330176 w 1790297"/>
                <a:gd name="connsiteY25" fmla="*/ 1056555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4876 w 1790297"/>
                <a:gd name="connsiteY24" fmla="*/ 1167743 h 1218169"/>
                <a:gd name="connsiteX25" fmla="*/ 1387840 w 1790297"/>
                <a:gd name="connsiteY25" fmla="*/ 1124226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4876 w 1790297"/>
                <a:gd name="connsiteY24" fmla="*/ 1167743 h 1218169"/>
                <a:gd name="connsiteX25" fmla="*/ 1387840 w 1790297"/>
                <a:gd name="connsiteY25" fmla="*/ 1124226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331875 w 1790297"/>
                <a:gd name="connsiteY26" fmla="*/ 955912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36730 w 1790297"/>
                <a:gd name="connsiteY26" fmla="*/ 957637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148166 w 1790297"/>
                <a:gd name="connsiteY26" fmla="*/ 960791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19703 w 1790297"/>
                <a:gd name="connsiteY26" fmla="*/ 948768 h 1218169"/>
                <a:gd name="connsiteX27" fmla="*/ 1658102 w 1790297"/>
                <a:gd name="connsiteY27" fmla="*/ 925140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19703 w 1790297"/>
                <a:gd name="connsiteY26" fmla="*/ 948768 h 1218169"/>
                <a:gd name="connsiteX27" fmla="*/ 1497144 w 1790297"/>
                <a:gd name="connsiteY27" fmla="*/ 952193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19703 w 1790297"/>
                <a:gd name="connsiteY26" fmla="*/ 948768 h 1218169"/>
                <a:gd name="connsiteX27" fmla="*/ 1548365 w 1790297"/>
                <a:gd name="connsiteY27" fmla="*/ 930585 h 1218169"/>
                <a:gd name="connsiteX28" fmla="*/ 1557212 w 1790297"/>
                <a:gd name="connsiteY28" fmla="*/ 834360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19703 w 1790297"/>
                <a:gd name="connsiteY26" fmla="*/ 948768 h 1218169"/>
                <a:gd name="connsiteX27" fmla="*/ 1548365 w 1790297"/>
                <a:gd name="connsiteY27" fmla="*/ 930585 h 1218169"/>
                <a:gd name="connsiteX28" fmla="*/ 1381370 w 1790297"/>
                <a:gd name="connsiteY28" fmla="*/ 803039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790297"/>
                <a:gd name="connsiteY0" fmla="*/ 539697 h 1218169"/>
                <a:gd name="connsiteX1" fmla="*/ 953197 w 1790297"/>
                <a:gd name="connsiteY1" fmla="*/ 411277 h 1218169"/>
                <a:gd name="connsiteX2" fmla="*/ 853715 w 1790297"/>
                <a:gd name="connsiteY2" fmla="*/ 203537 h 1218169"/>
                <a:gd name="connsiteX3" fmla="*/ 845737 w 1790297"/>
                <a:gd name="connsiteY3" fmla="*/ 27806 h 1218169"/>
                <a:gd name="connsiteX4" fmla="*/ 661506 w 1790297"/>
                <a:gd name="connsiteY4" fmla="*/ 58488 h 1218169"/>
                <a:gd name="connsiteX5" fmla="*/ 670016 w 1790297"/>
                <a:gd name="connsiteY5" fmla="*/ 228881 h 1218169"/>
                <a:gd name="connsiteX6" fmla="*/ 652070 w 1790297"/>
                <a:gd name="connsiteY6" fmla="*/ 405446 h 1218169"/>
                <a:gd name="connsiteX7" fmla="*/ 664687 w 1790297"/>
                <a:gd name="connsiteY7" fmla="*/ 231902 h 1218169"/>
                <a:gd name="connsiteX8" fmla="*/ 312889 w 1790297"/>
                <a:gd name="connsiteY8" fmla="*/ 21239 h 1218169"/>
                <a:gd name="connsiteX9" fmla="*/ 176677 w 1790297"/>
                <a:gd name="connsiteY9" fmla="*/ 126429 h 1218169"/>
                <a:gd name="connsiteX10" fmla="*/ 400324 w 1790297"/>
                <a:gd name="connsiteY10" fmla="*/ 313946 h 1218169"/>
                <a:gd name="connsiteX11" fmla="*/ 389673 w 1790297"/>
                <a:gd name="connsiteY11" fmla="*/ 340567 h 1218169"/>
                <a:gd name="connsiteX12" fmla="*/ 83438 w 1790297"/>
                <a:gd name="connsiteY12" fmla="*/ 285604 h 1218169"/>
                <a:gd name="connsiteX13" fmla="*/ 14686 w 1790297"/>
                <a:gd name="connsiteY13" fmla="*/ 400947 h 1218169"/>
                <a:gd name="connsiteX14" fmla="*/ 255604 w 1790297"/>
                <a:gd name="connsiteY14" fmla="*/ 530121 h 1218169"/>
                <a:gd name="connsiteX15" fmla="*/ 254890 w 1790297"/>
                <a:gd name="connsiteY15" fmla="*/ 548981 h 1218169"/>
                <a:gd name="connsiteX16" fmla="*/ 50805 w 1790297"/>
                <a:gd name="connsiteY16" fmla="*/ 546249 h 1218169"/>
                <a:gd name="connsiteX17" fmla="*/ 55551 w 1790297"/>
                <a:gd name="connsiteY17" fmla="*/ 718874 h 1218169"/>
                <a:gd name="connsiteX18" fmla="*/ 285869 w 1790297"/>
                <a:gd name="connsiteY18" fmla="*/ 743868 h 1218169"/>
                <a:gd name="connsiteX19" fmla="*/ 468832 w 1790297"/>
                <a:gd name="connsiteY19" fmla="*/ 783181 h 1218169"/>
                <a:gd name="connsiteX20" fmla="*/ 707792 w 1790297"/>
                <a:gd name="connsiteY20" fmla="*/ 884253 h 1218169"/>
                <a:gd name="connsiteX21" fmla="*/ 942388 w 1790297"/>
                <a:gd name="connsiteY21" fmla="*/ 643991 h 1218169"/>
                <a:gd name="connsiteX22" fmla="*/ 714758 w 1790297"/>
                <a:gd name="connsiteY22" fmla="*/ 886840 h 1218169"/>
                <a:gd name="connsiteX23" fmla="*/ 1151648 w 1790297"/>
                <a:gd name="connsiteY23" fmla="*/ 1218169 h 1218169"/>
                <a:gd name="connsiteX24" fmla="*/ 1239170 w 1790297"/>
                <a:gd name="connsiteY24" fmla="*/ 1187630 h 1218169"/>
                <a:gd name="connsiteX25" fmla="*/ 1387840 w 1790297"/>
                <a:gd name="connsiteY25" fmla="*/ 1124226 h 1218169"/>
                <a:gd name="connsiteX26" fmla="*/ 1219703 w 1790297"/>
                <a:gd name="connsiteY26" fmla="*/ 948768 h 1218169"/>
                <a:gd name="connsiteX27" fmla="*/ 1548365 w 1790297"/>
                <a:gd name="connsiteY27" fmla="*/ 930585 h 1218169"/>
                <a:gd name="connsiteX28" fmla="*/ 1466788 w 1790297"/>
                <a:gd name="connsiteY28" fmla="*/ 830218 h 1218169"/>
                <a:gd name="connsiteX29" fmla="*/ 1790297 w 1790297"/>
                <a:gd name="connsiteY29" fmla="*/ 838271 h 1218169"/>
                <a:gd name="connsiteX30" fmla="*/ 1527112 w 1790297"/>
                <a:gd name="connsiteY30" fmla="*/ 638178 h 1218169"/>
                <a:gd name="connsiteX31" fmla="*/ 1473455 w 1790297"/>
                <a:gd name="connsiteY31" fmla="*/ 580961 h 1218169"/>
                <a:gd name="connsiteX32" fmla="*/ 1506072 w 1790297"/>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527112 w 1679844"/>
                <a:gd name="connsiteY30" fmla="*/ 638178 h 1218169"/>
                <a:gd name="connsiteX31" fmla="*/ 1473455 w 1679844"/>
                <a:gd name="connsiteY31" fmla="*/ 580961 h 1218169"/>
                <a:gd name="connsiteX32" fmla="*/ 1506072 w 1679844"/>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527112 w 1679844"/>
                <a:gd name="connsiteY30" fmla="*/ 638178 h 1218169"/>
                <a:gd name="connsiteX31" fmla="*/ 1473455 w 1679844"/>
                <a:gd name="connsiteY31" fmla="*/ 580961 h 1218169"/>
                <a:gd name="connsiteX32" fmla="*/ 1506072 w 1679844"/>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527112 w 1679844"/>
                <a:gd name="connsiteY30" fmla="*/ 638178 h 1218169"/>
                <a:gd name="connsiteX31" fmla="*/ 1473455 w 1679844"/>
                <a:gd name="connsiteY31" fmla="*/ 580961 h 1218169"/>
                <a:gd name="connsiteX32" fmla="*/ 1506072 w 1679844"/>
                <a:gd name="connsiteY32" fmla="*/ 539697 h 1218169"/>
                <a:gd name="connsiteX0" fmla="*/ 1506072 w 1679988"/>
                <a:gd name="connsiteY0" fmla="*/ 539697 h 1218169"/>
                <a:gd name="connsiteX1" fmla="*/ 953197 w 1679988"/>
                <a:gd name="connsiteY1" fmla="*/ 411277 h 1218169"/>
                <a:gd name="connsiteX2" fmla="*/ 853715 w 1679988"/>
                <a:gd name="connsiteY2" fmla="*/ 203537 h 1218169"/>
                <a:gd name="connsiteX3" fmla="*/ 845737 w 1679988"/>
                <a:gd name="connsiteY3" fmla="*/ 27806 h 1218169"/>
                <a:gd name="connsiteX4" fmla="*/ 661506 w 1679988"/>
                <a:gd name="connsiteY4" fmla="*/ 58488 h 1218169"/>
                <a:gd name="connsiteX5" fmla="*/ 670016 w 1679988"/>
                <a:gd name="connsiteY5" fmla="*/ 228881 h 1218169"/>
                <a:gd name="connsiteX6" fmla="*/ 652070 w 1679988"/>
                <a:gd name="connsiteY6" fmla="*/ 405446 h 1218169"/>
                <a:gd name="connsiteX7" fmla="*/ 664687 w 1679988"/>
                <a:gd name="connsiteY7" fmla="*/ 231902 h 1218169"/>
                <a:gd name="connsiteX8" fmla="*/ 312889 w 1679988"/>
                <a:gd name="connsiteY8" fmla="*/ 21239 h 1218169"/>
                <a:gd name="connsiteX9" fmla="*/ 176677 w 1679988"/>
                <a:gd name="connsiteY9" fmla="*/ 126429 h 1218169"/>
                <a:gd name="connsiteX10" fmla="*/ 400324 w 1679988"/>
                <a:gd name="connsiteY10" fmla="*/ 313946 h 1218169"/>
                <a:gd name="connsiteX11" fmla="*/ 389673 w 1679988"/>
                <a:gd name="connsiteY11" fmla="*/ 340567 h 1218169"/>
                <a:gd name="connsiteX12" fmla="*/ 83438 w 1679988"/>
                <a:gd name="connsiteY12" fmla="*/ 285604 h 1218169"/>
                <a:gd name="connsiteX13" fmla="*/ 14686 w 1679988"/>
                <a:gd name="connsiteY13" fmla="*/ 400947 h 1218169"/>
                <a:gd name="connsiteX14" fmla="*/ 255604 w 1679988"/>
                <a:gd name="connsiteY14" fmla="*/ 530121 h 1218169"/>
                <a:gd name="connsiteX15" fmla="*/ 254890 w 1679988"/>
                <a:gd name="connsiteY15" fmla="*/ 548981 h 1218169"/>
                <a:gd name="connsiteX16" fmla="*/ 50805 w 1679988"/>
                <a:gd name="connsiteY16" fmla="*/ 546249 h 1218169"/>
                <a:gd name="connsiteX17" fmla="*/ 55551 w 1679988"/>
                <a:gd name="connsiteY17" fmla="*/ 718874 h 1218169"/>
                <a:gd name="connsiteX18" fmla="*/ 285869 w 1679988"/>
                <a:gd name="connsiteY18" fmla="*/ 743868 h 1218169"/>
                <a:gd name="connsiteX19" fmla="*/ 468832 w 1679988"/>
                <a:gd name="connsiteY19" fmla="*/ 783181 h 1218169"/>
                <a:gd name="connsiteX20" fmla="*/ 707792 w 1679988"/>
                <a:gd name="connsiteY20" fmla="*/ 884253 h 1218169"/>
                <a:gd name="connsiteX21" fmla="*/ 942388 w 1679988"/>
                <a:gd name="connsiteY21" fmla="*/ 643991 h 1218169"/>
                <a:gd name="connsiteX22" fmla="*/ 714758 w 1679988"/>
                <a:gd name="connsiteY22" fmla="*/ 886840 h 1218169"/>
                <a:gd name="connsiteX23" fmla="*/ 1151648 w 1679988"/>
                <a:gd name="connsiteY23" fmla="*/ 1218169 h 1218169"/>
                <a:gd name="connsiteX24" fmla="*/ 1239170 w 1679988"/>
                <a:gd name="connsiteY24" fmla="*/ 1187630 h 1218169"/>
                <a:gd name="connsiteX25" fmla="*/ 1387840 w 1679988"/>
                <a:gd name="connsiteY25" fmla="*/ 1124226 h 1218169"/>
                <a:gd name="connsiteX26" fmla="*/ 1219703 w 1679988"/>
                <a:gd name="connsiteY26" fmla="*/ 948768 h 1218169"/>
                <a:gd name="connsiteX27" fmla="*/ 1548365 w 1679988"/>
                <a:gd name="connsiteY27" fmla="*/ 930585 h 1218169"/>
                <a:gd name="connsiteX28" fmla="*/ 1466788 w 1679988"/>
                <a:gd name="connsiteY28" fmla="*/ 830218 h 1218169"/>
                <a:gd name="connsiteX29" fmla="*/ 1679844 w 1679988"/>
                <a:gd name="connsiteY29" fmla="*/ 847007 h 1218169"/>
                <a:gd name="connsiteX30" fmla="*/ 1527112 w 1679988"/>
                <a:gd name="connsiteY30" fmla="*/ 638178 h 1218169"/>
                <a:gd name="connsiteX31" fmla="*/ 1473455 w 1679988"/>
                <a:gd name="connsiteY31" fmla="*/ 580961 h 1218169"/>
                <a:gd name="connsiteX32" fmla="*/ 1506072 w 1679988"/>
                <a:gd name="connsiteY32" fmla="*/ 539697 h 1218169"/>
                <a:gd name="connsiteX0" fmla="*/ 1506072 w 1679949"/>
                <a:gd name="connsiteY0" fmla="*/ 539697 h 1218169"/>
                <a:gd name="connsiteX1" fmla="*/ 953197 w 1679949"/>
                <a:gd name="connsiteY1" fmla="*/ 411277 h 1218169"/>
                <a:gd name="connsiteX2" fmla="*/ 853715 w 1679949"/>
                <a:gd name="connsiteY2" fmla="*/ 203537 h 1218169"/>
                <a:gd name="connsiteX3" fmla="*/ 845737 w 1679949"/>
                <a:gd name="connsiteY3" fmla="*/ 27806 h 1218169"/>
                <a:gd name="connsiteX4" fmla="*/ 661506 w 1679949"/>
                <a:gd name="connsiteY4" fmla="*/ 58488 h 1218169"/>
                <a:gd name="connsiteX5" fmla="*/ 670016 w 1679949"/>
                <a:gd name="connsiteY5" fmla="*/ 228881 h 1218169"/>
                <a:gd name="connsiteX6" fmla="*/ 652070 w 1679949"/>
                <a:gd name="connsiteY6" fmla="*/ 405446 h 1218169"/>
                <a:gd name="connsiteX7" fmla="*/ 664687 w 1679949"/>
                <a:gd name="connsiteY7" fmla="*/ 231902 h 1218169"/>
                <a:gd name="connsiteX8" fmla="*/ 312889 w 1679949"/>
                <a:gd name="connsiteY8" fmla="*/ 21239 h 1218169"/>
                <a:gd name="connsiteX9" fmla="*/ 176677 w 1679949"/>
                <a:gd name="connsiteY9" fmla="*/ 126429 h 1218169"/>
                <a:gd name="connsiteX10" fmla="*/ 400324 w 1679949"/>
                <a:gd name="connsiteY10" fmla="*/ 313946 h 1218169"/>
                <a:gd name="connsiteX11" fmla="*/ 389673 w 1679949"/>
                <a:gd name="connsiteY11" fmla="*/ 340567 h 1218169"/>
                <a:gd name="connsiteX12" fmla="*/ 83438 w 1679949"/>
                <a:gd name="connsiteY12" fmla="*/ 285604 h 1218169"/>
                <a:gd name="connsiteX13" fmla="*/ 14686 w 1679949"/>
                <a:gd name="connsiteY13" fmla="*/ 400947 h 1218169"/>
                <a:gd name="connsiteX14" fmla="*/ 255604 w 1679949"/>
                <a:gd name="connsiteY14" fmla="*/ 530121 h 1218169"/>
                <a:gd name="connsiteX15" fmla="*/ 254890 w 1679949"/>
                <a:gd name="connsiteY15" fmla="*/ 548981 h 1218169"/>
                <a:gd name="connsiteX16" fmla="*/ 50805 w 1679949"/>
                <a:gd name="connsiteY16" fmla="*/ 546249 h 1218169"/>
                <a:gd name="connsiteX17" fmla="*/ 55551 w 1679949"/>
                <a:gd name="connsiteY17" fmla="*/ 718874 h 1218169"/>
                <a:gd name="connsiteX18" fmla="*/ 285869 w 1679949"/>
                <a:gd name="connsiteY18" fmla="*/ 743868 h 1218169"/>
                <a:gd name="connsiteX19" fmla="*/ 468832 w 1679949"/>
                <a:gd name="connsiteY19" fmla="*/ 783181 h 1218169"/>
                <a:gd name="connsiteX20" fmla="*/ 707792 w 1679949"/>
                <a:gd name="connsiteY20" fmla="*/ 884253 h 1218169"/>
                <a:gd name="connsiteX21" fmla="*/ 942388 w 1679949"/>
                <a:gd name="connsiteY21" fmla="*/ 643991 h 1218169"/>
                <a:gd name="connsiteX22" fmla="*/ 714758 w 1679949"/>
                <a:gd name="connsiteY22" fmla="*/ 886840 h 1218169"/>
                <a:gd name="connsiteX23" fmla="*/ 1151648 w 1679949"/>
                <a:gd name="connsiteY23" fmla="*/ 1218169 h 1218169"/>
                <a:gd name="connsiteX24" fmla="*/ 1239170 w 1679949"/>
                <a:gd name="connsiteY24" fmla="*/ 1187630 h 1218169"/>
                <a:gd name="connsiteX25" fmla="*/ 1387840 w 1679949"/>
                <a:gd name="connsiteY25" fmla="*/ 1124226 h 1218169"/>
                <a:gd name="connsiteX26" fmla="*/ 1219703 w 1679949"/>
                <a:gd name="connsiteY26" fmla="*/ 948768 h 1218169"/>
                <a:gd name="connsiteX27" fmla="*/ 1548365 w 1679949"/>
                <a:gd name="connsiteY27" fmla="*/ 930585 h 1218169"/>
                <a:gd name="connsiteX28" fmla="*/ 1466788 w 1679949"/>
                <a:gd name="connsiteY28" fmla="*/ 830218 h 1218169"/>
                <a:gd name="connsiteX29" fmla="*/ 1679844 w 1679949"/>
                <a:gd name="connsiteY29" fmla="*/ 847007 h 1218169"/>
                <a:gd name="connsiteX30" fmla="*/ 1454575 w 1679949"/>
                <a:gd name="connsiteY30" fmla="*/ 670661 h 1218169"/>
                <a:gd name="connsiteX31" fmla="*/ 1473455 w 1679949"/>
                <a:gd name="connsiteY31" fmla="*/ 580961 h 1218169"/>
                <a:gd name="connsiteX32" fmla="*/ 1506072 w 1679949"/>
                <a:gd name="connsiteY32" fmla="*/ 539697 h 1218169"/>
                <a:gd name="connsiteX0" fmla="*/ 1506072 w 1679939"/>
                <a:gd name="connsiteY0" fmla="*/ 539697 h 1218169"/>
                <a:gd name="connsiteX1" fmla="*/ 953197 w 1679939"/>
                <a:gd name="connsiteY1" fmla="*/ 411277 h 1218169"/>
                <a:gd name="connsiteX2" fmla="*/ 853715 w 1679939"/>
                <a:gd name="connsiteY2" fmla="*/ 203537 h 1218169"/>
                <a:gd name="connsiteX3" fmla="*/ 845737 w 1679939"/>
                <a:gd name="connsiteY3" fmla="*/ 27806 h 1218169"/>
                <a:gd name="connsiteX4" fmla="*/ 661506 w 1679939"/>
                <a:gd name="connsiteY4" fmla="*/ 58488 h 1218169"/>
                <a:gd name="connsiteX5" fmla="*/ 670016 w 1679939"/>
                <a:gd name="connsiteY5" fmla="*/ 228881 h 1218169"/>
                <a:gd name="connsiteX6" fmla="*/ 652070 w 1679939"/>
                <a:gd name="connsiteY6" fmla="*/ 405446 h 1218169"/>
                <a:gd name="connsiteX7" fmla="*/ 664687 w 1679939"/>
                <a:gd name="connsiteY7" fmla="*/ 231902 h 1218169"/>
                <a:gd name="connsiteX8" fmla="*/ 312889 w 1679939"/>
                <a:gd name="connsiteY8" fmla="*/ 21239 h 1218169"/>
                <a:gd name="connsiteX9" fmla="*/ 176677 w 1679939"/>
                <a:gd name="connsiteY9" fmla="*/ 126429 h 1218169"/>
                <a:gd name="connsiteX10" fmla="*/ 400324 w 1679939"/>
                <a:gd name="connsiteY10" fmla="*/ 313946 h 1218169"/>
                <a:gd name="connsiteX11" fmla="*/ 389673 w 1679939"/>
                <a:gd name="connsiteY11" fmla="*/ 340567 h 1218169"/>
                <a:gd name="connsiteX12" fmla="*/ 83438 w 1679939"/>
                <a:gd name="connsiteY12" fmla="*/ 285604 h 1218169"/>
                <a:gd name="connsiteX13" fmla="*/ 14686 w 1679939"/>
                <a:gd name="connsiteY13" fmla="*/ 400947 h 1218169"/>
                <a:gd name="connsiteX14" fmla="*/ 255604 w 1679939"/>
                <a:gd name="connsiteY14" fmla="*/ 530121 h 1218169"/>
                <a:gd name="connsiteX15" fmla="*/ 254890 w 1679939"/>
                <a:gd name="connsiteY15" fmla="*/ 548981 h 1218169"/>
                <a:gd name="connsiteX16" fmla="*/ 50805 w 1679939"/>
                <a:gd name="connsiteY16" fmla="*/ 546249 h 1218169"/>
                <a:gd name="connsiteX17" fmla="*/ 55551 w 1679939"/>
                <a:gd name="connsiteY17" fmla="*/ 718874 h 1218169"/>
                <a:gd name="connsiteX18" fmla="*/ 285869 w 1679939"/>
                <a:gd name="connsiteY18" fmla="*/ 743868 h 1218169"/>
                <a:gd name="connsiteX19" fmla="*/ 468832 w 1679939"/>
                <a:gd name="connsiteY19" fmla="*/ 783181 h 1218169"/>
                <a:gd name="connsiteX20" fmla="*/ 707792 w 1679939"/>
                <a:gd name="connsiteY20" fmla="*/ 884253 h 1218169"/>
                <a:gd name="connsiteX21" fmla="*/ 942388 w 1679939"/>
                <a:gd name="connsiteY21" fmla="*/ 643991 h 1218169"/>
                <a:gd name="connsiteX22" fmla="*/ 714758 w 1679939"/>
                <a:gd name="connsiteY22" fmla="*/ 886840 h 1218169"/>
                <a:gd name="connsiteX23" fmla="*/ 1151648 w 1679939"/>
                <a:gd name="connsiteY23" fmla="*/ 1218169 h 1218169"/>
                <a:gd name="connsiteX24" fmla="*/ 1239170 w 1679939"/>
                <a:gd name="connsiteY24" fmla="*/ 1187630 h 1218169"/>
                <a:gd name="connsiteX25" fmla="*/ 1387840 w 1679939"/>
                <a:gd name="connsiteY25" fmla="*/ 1124226 h 1218169"/>
                <a:gd name="connsiteX26" fmla="*/ 1219703 w 1679939"/>
                <a:gd name="connsiteY26" fmla="*/ 948768 h 1218169"/>
                <a:gd name="connsiteX27" fmla="*/ 1548365 w 1679939"/>
                <a:gd name="connsiteY27" fmla="*/ 930585 h 1218169"/>
                <a:gd name="connsiteX28" fmla="*/ 1466788 w 1679939"/>
                <a:gd name="connsiteY28" fmla="*/ 830218 h 1218169"/>
                <a:gd name="connsiteX29" fmla="*/ 1679844 w 1679939"/>
                <a:gd name="connsiteY29" fmla="*/ 847007 h 1218169"/>
                <a:gd name="connsiteX30" fmla="*/ 1427533 w 1679939"/>
                <a:gd name="connsiteY30" fmla="*/ 668231 h 1218169"/>
                <a:gd name="connsiteX31" fmla="*/ 1473455 w 1679939"/>
                <a:gd name="connsiteY31" fmla="*/ 580961 h 1218169"/>
                <a:gd name="connsiteX32" fmla="*/ 1506072 w 1679939"/>
                <a:gd name="connsiteY32" fmla="*/ 539697 h 1218169"/>
                <a:gd name="connsiteX0" fmla="*/ 1506072 w 1679931"/>
                <a:gd name="connsiteY0" fmla="*/ 539697 h 1218169"/>
                <a:gd name="connsiteX1" fmla="*/ 953197 w 1679931"/>
                <a:gd name="connsiteY1" fmla="*/ 411277 h 1218169"/>
                <a:gd name="connsiteX2" fmla="*/ 853715 w 1679931"/>
                <a:gd name="connsiteY2" fmla="*/ 203537 h 1218169"/>
                <a:gd name="connsiteX3" fmla="*/ 845737 w 1679931"/>
                <a:gd name="connsiteY3" fmla="*/ 27806 h 1218169"/>
                <a:gd name="connsiteX4" fmla="*/ 661506 w 1679931"/>
                <a:gd name="connsiteY4" fmla="*/ 58488 h 1218169"/>
                <a:gd name="connsiteX5" fmla="*/ 670016 w 1679931"/>
                <a:gd name="connsiteY5" fmla="*/ 228881 h 1218169"/>
                <a:gd name="connsiteX6" fmla="*/ 652070 w 1679931"/>
                <a:gd name="connsiteY6" fmla="*/ 405446 h 1218169"/>
                <a:gd name="connsiteX7" fmla="*/ 664687 w 1679931"/>
                <a:gd name="connsiteY7" fmla="*/ 231902 h 1218169"/>
                <a:gd name="connsiteX8" fmla="*/ 312889 w 1679931"/>
                <a:gd name="connsiteY8" fmla="*/ 21239 h 1218169"/>
                <a:gd name="connsiteX9" fmla="*/ 176677 w 1679931"/>
                <a:gd name="connsiteY9" fmla="*/ 126429 h 1218169"/>
                <a:gd name="connsiteX10" fmla="*/ 400324 w 1679931"/>
                <a:gd name="connsiteY10" fmla="*/ 313946 h 1218169"/>
                <a:gd name="connsiteX11" fmla="*/ 389673 w 1679931"/>
                <a:gd name="connsiteY11" fmla="*/ 340567 h 1218169"/>
                <a:gd name="connsiteX12" fmla="*/ 83438 w 1679931"/>
                <a:gd name="connsiteY12" fmla="*/ 285604 h 1218169"/>
                <a:gd name="connsiteX13" fmla="*/ 14686 w 1679931"/>
                <a:gd name="connsiteY13" fmla="*/ 400947 h 1218169"/>
                <a:gd name="connsiteX14" fmla="*/ 255604 w 1679931"/>
                <a:gd name="connsiteY14" fmla="*/ 530121 h 1218169"/>
                <a:gd name="connsiteX15" fmla="*/ 254890 w 1679931"/>
                <a:gd name="connsiteY15" fmla="*/ 548981 h 1218169"/>
                <a:gd name="connsiteX16" fmla="*/ 50805 w 1679931"/>
                <a:gd name="connsiteY16" fmla="*/ 546249 h 1218169"/>
                <a:gd name="connsiteX17" fmla="*/ 55551 w 1679931"/>
                <a:gd name="connsiteY17" fmla="*/ 718874 h 1218169"/>
                <a:gd name="connsiteX18" fmla="*/ 285869 w 1679931"/>
                <a:gd name="connsiteY18" fmla="*/ 743868 h 1218169"/>
                <a:gd name="connsiteX19" fmla="*/ 468832 w 1679931"/>
                <a:gd name="connsiteY19" fmla="*/ 783181 h 1218169"/>
                <a:gd name="connsiteX20" fmla="*/ 707792 w 1679931"/>
                <a:gd name="connsiteY20" fmla="*/ 884253 h 1218169"/>
                <a:gd name="connsiteX21" fmla="*/ 942388 w 1679931"/>
                <a:gd name="connsiteY21" fmla="*/ 643991 h 1218169"/>
                <a:gd name="connsiteX22" fmla="*/ 714758 w 1679931"/>
                <a:gd name="connsiteY22" fmla="*/ 886840 h 1218169"/>
                <a:gd name="connsiteX23" fmla="*/ 1151648 w 1679931"/>
                <a:gd name="connsiteY23" fmla="*/ 1218169 h 1218169"/>
                <a:gd name="connsiteX24" fmla="*/ 1239170 w 1679931"/>
                <a:gd name="connsiteY24" fmla="*/ 1187630 h 1218169"/>
                <a:gd name="connsiteX25" fmla="*/ 1387840 w 1679931"/>
                <a:gd name="connsiteY25" fmla="*/ 1124226 h 1218169"/>
                <a:gd name="connsiteX26" fmla="*/ 1219703 w 1679931"/>
                <a:gd name="connsiteY26" fmla="*/ 948768 h 1218169"/>
                <a:gd name="connsiteX27" fmla="*/ 1548365 w 1679931"/>
                <a:gd name="connsiteY27" fmla="*/ 930585 h 1218169"/>
                <a:gd name="connsiteX28" fmla="*/ 1466788 w 1679931"/>
                <a:gd name="connsiteY28" fmla="*/ 830218 h 1218169"/>
                <a:gd name="connsiteX29" fmla="*/ 1679844 w 1679931"/>
                <a:gd name="connsiteY29" fmla="*/ 847007 h 1218169"/>
                <a:gd name="connsiteX30" fmla="*/ 1398059 w 1679931"/>
                <a:gd name="connsiteY30" fmla="*/ 653210 h 1218169"/>
                <a:gd name="connsiteX31" fmla="*/ 1473455 w 1679931"/>
                <a:gd name="connsiteY31" fmla="*/ 580961 h 1218169"/>
                <a:gd name="connsiteX32" fmla="*/ 1506072 w 1679931"/>
                <a:gd name="connsiteY32" fmla="*/ 539697 h 1218169"/>
                <a:gd name="connsiteX0" fmla="*/ 1506072 w 1679939"/>
                <a:gd name="connsiteY0" fmla="*/ 539697 h 1218169"/>
                <a:gd name="connsiteX1" fmla="*/ 953197 w 1679939"/>
                <a:gd name="connsiteY1" fmla="*/ 411277 h 1218169"/>
                <a:gd name="connsiteX2" fmla="*/ 853715 w 1679939"/>
                <a:gd name="connsiteY2" fmla="*/ 203537 h 1218169"/>
                <a:gd name="connsiteX3" fmla="*/ 845737 w 1679939"/>
                <a:gd name="connsiteY3" fmla="*/ 27806 h 1218169"/>
                <a:gd name="connsiteX4" fmla="*/ 661506 w 1679939"/>
                <a:gd name="connsiteY4" fmla="*/ 58488 h 1218169"/>
                <a:gd name="connsiteX5" fmla="*/ 670016 w 1679939"/>
                <a:gd name="connsiteY5" fmla="*/ 228881 h 1218169"/>
                <a:gd name="connsiteX6" fmla="*/ 652070 w 1679939"/>
                <a:gd name="connsiteY6" fmla="*/ 405446 h 1218169"/>
                <a:gd name="connsiteX7" fmla="*/ 664687 w 1679939"/>
                <a:gd name="connsiteY7" fmla="*/ 231902 h 1218169"/>
                <a:gd name="connsiteX8" fmla="*/ 312889 w 1679939"/>
                <a:gd name="connsiteY8" fmla="*/ 21239 h 1218169"/>
                <a:gd name="connsiteX9" fmla="*/ 176677 w 1679939"/>
                <a:gd name="connsiteY9" fmla="*/ 126429 h 1218169"/>
                <a:gd name="connsiteX10" fmla="*/ 400324 w 1679939"/>
                <a:gd name="connsiteY10" fmla="*/ 313946 h 1218169"/>
                <a:gd name="connsiteX11" fmla="*/ 389673 w 1679939"/>
                <a:gd name="connsiteY11" fmla="*/ 340567 h 1218169"/>
                <a:gd name="connsiteX12" fmla="*/ 83438 w 1679939"/>
                <a:gd name="connsiteY12" fmla="*/ 285604 h 1218169"/>
                <a:gd name="connsiteX13" fmla="*/ 14686 w 1679939"/>
                <a:gd name="connsiteY13" fmla="*/ 400947 h 1218169"/>
                <a:gd name="connsiteX14" fmla="*/ 255604 w 1679939"/>
                <a:gd name="connsiteY14" fmla="*/ 530121 h 1218169"/>
                <a:gd name="connsiteX15" fmla="*/ 254890 w 1679939"/>
                <a:gd name="connsiteY15" fmla="*/ 548981 h 1218169"/>
                <a:gd name="connsiteX16" fmla="*/ 50805 w 1679939"/>
                <a:gd name="connsiteY16" fmla="*/ 546249 h 1218169"/>
                <a:gd name="connsiteX17" fmla="*/ 55551 w 1679939"/>
                <a:gd name="connsiteY17" fmla="*/ 718874 h 1218169"/>
                <a:gd name="connsiteX18" fmla="*/ 285869 w 1679939"/>
                <a:gd name="connsiteY18" fmla="*/ 743868 h 1218169"/>
                <a:gd name="connsiteX19" fmla="*/ 468832 w 1679939"/>
                <a:gd name="connsiteY19" fmla="*/ 783181 h 1218169"/>
                <a:gd name="connsiteX20" fmla="*/ 707792 w 1679939"/>
                <a:gd name="connsiteY20" fmla="*/ 884253 h 1218169"/>
                <a:gd name="connsiteX21" fmla="*/ 942388 w 1679939"/>
                <a:gd name="connsiteY21" fmla="*/ 643991 h 1218169"/>
                <a:gd name="connsiteX22" fmla="*/ 714758 w 1679939"/>
                <a:gd name="connsiteY22" fmla="*/ 886840 h 1218169"/>
                <a:gd name="connsiteX23" fmla="*/ 1151648 w 1679939"/>
                <a:gd name="connsiteY23" fmla="*/ 1218169 h 1218169"/>
                <a:gd name="connsiteX24" fmla="*/ 1239170 w 1679939"/>
                <a:gd name="connsiteY24" fmla="*/ 1187630 h 1218169"/>
                <a:gd name="connsiteX25" fmla="*/ 1387840 w 1679939"/>
                <a:gd name="connsiteY25" fmla="*/ 1124226 h 1218169"/>
                <a:gd name="connsiteX26" fmla="*/ 1219703 w 1679939"/>
                <a:gd name="connsiteY26" fmla="*/ 948768 h 1218169"/>
                <a:gd name="connsiteX27" fmla="*/ 1548365 w 1679939"/>
                <a:gd name="connsiteY27" fmla="*/ 930585 h 1218169"/>
                <a:gd name="connsiteX28" fmla="*/ 1466788 w 1679939"/>
                <a:gd name="connsiteY28" fmla="*/ 830218 h 1218169"/>
                <a:gd name="connsiteX29" fmla="*/ 1679844 w 1679939"/>
                <a:gd name="connsiteY29" fmla="*/ 847007 h 1218169"/>
                <a:gd name="connsiteX30" fmla="*/ 1425815 w 1679939"/>
                <a:gd name="connsiteY30" fmla="*/ 652350 h 1218169"/>
                <a:gd name="connsiteX31" fmla="*/ 1473455 w 1679939"/>
                <a:gd name="connsiteY31" fmla="*/ 580961 h 1218169"/>
                <a:gd name="connsiteX32" fmla="*/ 1506072 w 1679939"/>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25815 w 1679844"/>
                <a:gd name="connsiteY30" fmla="*/ 652350 h 1218169"/>
                <a:gd name="connsiteX31" fmla="*/ 1473455 w 1679844"/>
                <a:gd name="connsiteY31" fmla="*/ 580961 h 1218169"/>
                <a:gd name="connsiteX32" fmla="*/ 1506072 w 1679844"/>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39827 w 1679844"/>
                <a:gd name="connsiteY30" fmla="*/ 659509 h 1218169"/>
                <a:gd name="connsiteX31" fmla="*/ 1473455 w 1679844"/>
                <a:gd name="connsiteY31" fmla="*/ 580961 h 1218169"/>
                <a:gd name="connsiteX32" fmla="*/ 1506072 w 1679844"/>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473455 w 1679844"/>
                <a:gd name="connsiteY31" fmla="*/ 580961 h 1218169"/>
                <a:gd name="connsiteX32" fmla="*/ 1506072 w 1679844"/>
                <a:gd name="connsiteY32" fmla="*/ 539697 h 1218169"/>
                <a:gd name="connsiteX0" fmla="*/ 1506072 w 1679844"/>
                <a:gd name="connsiteY0" fmla="*/ 5396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395477 w 1679844"/>
                <a:gd name="connsiteY31" fmla="*/ 543338 h 1218169"/>
                <a:gd name="connsiteX32" fmla="*/ 1506072 w 1679844"/>
                <a:gd name="connsiteY32" fmla="*/ 539697 h 1218169"/>
                <a:gd name="connsiteX0" fmla="*/ 1319357 w 1679844"/>
                <a:gd name="connsiteY0" fmla="*/ 526691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395477 w 1679844"/>
                <a:gd name="connsiteY31" fmla="*/ 543338 h 1218169"/>
                <a:gd name="connsiteX32" fmla="*/ 1319357 w 1679844"/>
                <a:gd name="connsiteY32" fmla="*/ 526691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395477 w 1679844"/>
                <a:gd name="connsiteY31" fmla="*/ 543338 h 1218169"/>
                <a:gd name="connsiteX32" fmla="*/ 1509220 w 1679844"/>
                <a:gd name="connsiteY32"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395477 w 1679844"/>
                <a:gd name="connsiteY31" fmla="*/ 543338 h 1218169"/>
                <a:gd name="connsiteX32" fmla="*/ 1509220 w 1679844"/>
                <a:gd name="connsiteY32"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395477 w 1679844"/>
                <a:gd name="connsiteY31" fmla="*/ 543338 h 1218169"/>
                <a:gd name="connsiteX32" fmla="*/ 1509220 w 1679844"/>
                <a:gd name="connsiteY32"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261710 w 1679844"/>
                <a:gd name="connsiteY31" fmla="*/ 643501 h 1218169"/>
                <a:gd name="connsiteX32" fmla="*/ 1509220 w 1679844"/>
                <a:gd name="connsiteY32"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14083 w 1679844"/>
                <a:gd name="connsiteY30" fmla="*/ 642907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89475 w 1679844"/>
                <a:gd name="connsiteY30" fmla="*/ 653068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94769 w 1679844"/>
                <a:gd name="connsiteY30" fmla="*/ 652494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94769 w 1679844"/>
                <a:gd name="connsiteY30" fmla="*/ 652494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94769 w 1679844"/>
                <a:gd name="connsiteY30" fmla="*/ 652494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394769 w 1679844"/>
                <a:gd name="connsiteY30" fmla="*/ 652494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00777 w 1679844"/>
                <a:gd name="connsiteY30" fmla="*/ 648631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5869 w 1679844"/>
                <a:gd name="connsiteY18" fmla="*/ 743868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00777 w 1679844"/>
                <a:gd name="connsiteY30" fmla="*/ 648631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00777 w 1679844"/>
                <a:gd name="connsiteY30" fmla="*/ 648631 h 1218169"/>
                <a:gd name="connsiteX31" fmla="*/ 1509220 w 1679844"/>
                <a:gd name="connsiteY31"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239170 w 1679844"/>
                <a:gd name="connsiteY24" fmla="*/ 1187630 h 1218169"/>
                <a:gd name="connsiteX25" fmla="*/ 1387840 w 1679844"/>
                <a:gd name="connsiteY25" fmla="*/ 1124226 h 1218169"/>
                <a:gd name="connsiteX26" fmla="*/ 1219703 w 1679844"/>
                <a:gd name="connsiteY26" fmla="*/ 948768 h 1218169"/>
                <a:gd name="connsiteX27" fmla="*/ 1548365 w 1679844"/>
                <a:gd name="connsiteY27" fmla="*/ 930585 h 1218169"/>
                <a:gd name="connsiteX28" fmla="*/ 1466788 w 1679844"/>
                <a:gd name="connsiteY28" fmla="*/ 830218 h 1218169"/>
                <a:gd name="connsiteX29" fmla="*/ 1679844 w 1679844"/>
                <a:gd name="connsiteY29" fmla="*/ 847007 h 1218169"/>
                <a:gd name="connsiteX30" fmla="*/ 1400777 w 1679844"/>
                <a:gd name="connsiteY30" fmla="*/ 648631 h 1218169"/>
                <a:gd name="connsiteX31" fmla="*/ 1509220 w 1679844"/>
                <a:gd name="connsiteY31" fmla="*/ 548997 h 1218169"/>
                <a:gd name="connsiteX0" fmla="*/ 1509220 w 1679844"/>
                <a:gd name="connsiteY0" fmla="*/ 548997 h 1228085"/>
                <a:gd name="connsiteX1" fmla="*/ 953197 w 1679844"/>
                <a:gd name="connsiteY1" fmla="*/ 411277 h 1228085"/>
                <a:gd name="connsiteX2" fmla="*/ 853715 w 1679844"/>
                <a:gd name="connsiteY2" fmla="*/ 203537 h 1228085"/>
                <a:gd name="connsiteX3" fmla="*/ 845737 w 1679844"/>
                <a:gd name="connsiteY3" fmla="*/ 27806 h 1228085"/>
                <a:gd name="connsiteX4" fmla="*/ 661506 w 1679844"/>
                <a:gd name="connsiteY4" fmla="*/ 58488 h 1228085"/>
                <a:gd name="connsiteX5" fmla="*/ 670016 w 1679844"/>
                <a:gd name="connsiteY5" fmla="*/ 228881 h 1228085"/>
                <a:gd name="connsiteX6" fmla="*/ 652070 w 1679844"/>
                <a:gd name="connsiteY6" fmla="*/ 405446 h 1228085"/>
                <a:gd name="connsiteX7" fmla="*/ 664687 w 1679844"/>
                <a:gd name="connsiteY7" fmla="*/ 231902 h 1228085"/>
                <a:gd name="connsiteX8" fmla="*/ 312889 w 1679844"/>
                <a:gd name="connsiteY8" fmla="*/ 21239 h 1228085"/>
                <a:gd name="connsiteX9" fmla="*/ 176677 w 1679844"/>
                <a:gd name="connsiteY9" fmla="*/ 126429 h 1228085"/>
                <a:gd name="connsiteX10" fmla="*/ 400324 w 1679844"/>
                <a:gd name="connsiteY10" fmla="*/ 313946 h 1228085"/>
                <a:gd name="connsiteX11" fmla="*/ 389673 w 1679844"/>
                <a:gd name="connsiteY11" fmla="*/ 340567 h 1228085"/>
                <a:gd name="connsiteX12" fmla="*/ 83438 w 1679844"/>
                <a:gd name="connsiteY12" fmla="*/ 285604 h 1228085"/>
                <a:gd name="connsiteX13" fmla="*/ 14686 w 1679844"/>
                <a:gd name="connsiteY13" fmla="*/ 400947 h 1228085"/>
                <a:gd name="connsiteX14" fmla="*/ 255604 w 1679844"/>
                <a:gd name="connsiteY14" fmla="*/ 530121 h 1228085"/>
                <a:gd name="connsiteX15" fmla="*/ 254890 w 1679844"/>
                <a:gd name="connsiteY15" fmla="*/ 548981 h 1228085"/>
                <a:gd name="connsiteX16" fmla="*/ 50805 w 1679844"/>
                <a:gd name="connsiteY16" fmla="*/ 546249 h 1228085"/>
                <a:gd name="connsiteX17" fmla="*/ 55551 w 1679844"/>
                <a:gd name="connsiteY17" fmla="*/ 718874 h 1228085"/>
                <a:gd name="connsiteX18" fmla="*/ 281863 w 1679844"/>
                <a:gd name="connsiteY18" fmla="*/ 746443 h 1228085"/>
                <a:gd name="connsiteX19" fmla="*/ 468832 w 1679844"/>
                <a:gd name="connsiteY19" fmla="*/ 783181 h 1228085"/>
                <a:gd name="connsiteX20" fmla="*/ 707792 w 1679844"/>
                <a:gd name="connsiteY20" fmla="*/ 884253 h 1228085"/>
                <a:gd name="connsiteX21" fmla="*/ 942388 w 1679844"/>
                <a:gd name="connsiteY21" fmla="*/ 643991 h 1228085"/>
                <a:gd name="connsiteX22" fmla="*/ 714758 w 1679844"/>
                <a:gd name="connsiteY22" fmla="*/ 886840 h 1228085"/>
                <a:gd name="connsiteX23" fmla="*/ 1151648 w 1679844"/>
                <a:gd name="connsiteY23" fmla="*/ 1218169 h 1228085"/>
                <a:gd name="connsiteX24" fmla="*/ 1387840 w 1679844"/>
                <a:gd name="connsiteY24" fmla="*/ 1124226 h 1228085"/>
                <a:gd name="connsiteX25" fmla="*/ 1219703 w 1679844"/>
                <a:gd name="connsiteY25" fmla="*/ 948768 h 1228085"/>
                <a:gd name="connsiteX26" fmla="*/ 1548365 w 1679844"/>
                <a:gd name="connsiteY26" fmla="*/ 930585 h 1228085"/>
                <a:gd name="connsiteX27" fmla="*/ 1466788 w 1679844"/>
                <a:gd name="connsiteY27" fmla="*/ 830218 h 1228085"/>
                <a:gd name="connsiteX28" fmla="*/ 1679844 w 1679844"/>
                <a:gd name="connsiteY28" fmla="*/ 847007 h 1228085"/>
                <a:gd name="connsiteX29" fmla="*/ 1400777 w 1679844"/>
                <a:gd name="connsiteY29" fmla="*/ 648631 h 1228085"/>
                <a:gd name="connsiteX30" fmla="*/ 1509220 w 1679844"/>
                <a:gd name="connsiteY30" fmla="*/ 548997 h 1228085"/>
                <a:gd name="connsiteX0" fmla="*/ 1509220 w 1679844"/>
                <a:gd name="connsiteY0" fmla="*/ 548997 h 1225835"/>
                <a:gd name="connsiteX1" fmla="*/ 953197 w 1679844"/>
                <a:gd name="connsiteY1" fmla="*/ 411277 h 1225835"/>
                <a:gd name="connsiteX2" fmla="*/ 853715 w 1679844"/>
                <a:gd name="connsiteY2" fmla="*/ 203537 h 1225835"/>
                <a:gd name="connsiteX3" fmla="*/ 845737 w 1679844"/>
                <a:gd name="connsiteY3" fmla="*/ 27806 h 1225835"/>
                <a:gd name="connsiteX4" fmla="*/ 661506 w 1679844"/>
                <a:gd name="connsiteY4" fmla="*/ 58488 h 1225835"/>
                <a:gd name="connsiteX5" fmla="*/ 670016 w 1679844"/>
                <a:gd name="connsiteY5" fmla="*/ 228881 h 1225835"/>
                <a:gd name="connsiteX6" fmla="*/ 652070 w 1679844"/>
                <a:gd name="connsiteY6" fmla="*/ 405446 h 1225835"/>
                <a:gd name="connsiteX7" fmla="*/ 664687 w 1679844"/>
                <a:gd name="connsiteY7" fmla="*/ 231902 h 1225835"/>
                <a:gd name="connsiteX8" fmla="*/ 312889 w 1679844"/>
                <a:gd name="connsiteY8" fmla="*/ 21239 h 1225835"/>
                <a:gd name="connsiteX9" fmla="*/ 176677 w 1679844"/>
                <a:gd name="connsiteY9" fmla="*/ 126429 h 1225835"/>
                <a:gd name="connsiteX10" fmla="*/ 400324 w 1679844"/>
                <a:gd name="connsiteY10" fmla="*/ 313946 h 1225835"/>
                <a:gd name="connsiteX11" fmla="*/ 389673 w 1679844"/>
                <a:gd name="connsiteY11" fmla="*/ 340567 h 1225835"/>
                <a:gd name="connsiteX12" fmla="*/ 83438 w 1679844"/>
                <a:gd name="connsiteY12" fmla="*/ 285604 h 1225835"/>
                <a:gd name="connsiteX13" fmla="*/ 14686 w 1679844"/>
                <a:gd name="connsiteY13" fmla="*/ 400947 h 1225835"/>
                <a:gd name="connsiteX14" fmla="*/ 255604 w 1679844"/>
                <a:gd name="connsiteY14" fmla="*/ 530121 h 1225835"/>
                <a:gd name="connsiteX15" fmla="*/ 254890 w 1679844"/>
                <a:gd name="connsiteY15" fmla="*/ 548981 h 1225835"/>
                <a:gd name="connsiteX16" fmla="*/ 50805 w 1679844"/>
                <a:gd name="connsiteY16" fmla="*/ 546249 h 1225835"/>
                <a:gd name="connsiteX17" fmla="*/ 55551 w 1679844"/>
                <a:gd name="connsiteY17" fmla="*/ 718874 h 1225835"/>
                <a:gd name="connsiteX18" fmla="*/ 281863 w 1679844"/>
                <a:gd name="connsiteY18" fmla="*/ 746443 h 1225835"/>
                <a:gd name="connsiteX19" fmla="*/ 468832 w 1679844"/>
                <a:gd name="connsiteY19" fmla="*/ 783181 h 1225835"/>
                <a:gd name="connsiteX20" fmla="*/ 707792 w 1679844"/>
                <a:gd name="connsiteY20" fmla="*/ 884253 h 1225835"/>
                <a:gd name="connsiteX21" fmla="*/ 942388 w 1679844"/>
                <a:gd name="connsiteY21" fmla="*/ 643991 h 1225835"/>
                <a:gd name="connsiteX22" fmla="*/ 714758 w 1679844"/>
                <a:gd name="connsiteY22" fmla="*/ 886840 h 1225835"/>
                <a:gd name="connsiteX23" fmla="*/ 1151648 w 1679844"/>
                <a:gd name="connsiteY23" fmla="*/ 1218169 h 1225835"/>
                <a:gd name="connsiteX24" fmla="*/ 1387840 w 1679844"/>
                <a:gd name="connsiteY24" fmla="*/ 1124226 h 1225835"/>
                <a:gd name="connsiteX25" fmla="*/ 1219703 w 1679844"/>
                <a:gd name="connsiteY25" fmla="*/ 948768 h 1225835"/>
                <a:gd name="connsiteX26" fmla="*/ 1548365 w 1679844"/>
                <a:gd name="connsiteY26" fmla="*/ 930585 h 1225835"/>
                <a:gd name="connsiteX27" fmla="*/ 1466788 w 1679844"/>
                <a:gd name="connsiteY27" fmla="*/ 830218 h 1225835"/>
                <a:gd name="connsiteX28" fmla="*/ 1679844 w 1679844"/>
                <a:gd name="connsiteY28" fmla="*/ 847007 h 1225835"/>
                <a:gd name="connsiteX29" fmla="*/ 1400777 w 1679844"/>
                <a:gd name="connsiteY29" fmla="*/ 648631 h 1225835"/>
                <a:gd name="connsiteX30" fmla="*/ 1509220 w 1679844"/>
                <a:gd name="connsiteY30" fmla="*/ 548997 h 1225835"/>
                <a:gd name="connsiteX0" fmla="*/ 1509220 w 1679844"/>
                <a:gd name="connsiteY0" fmla="*/ 548997 h 1228678"/>
                <a:gd name="connsiteX1" fmla="*/ 953197 w 1679844"/>
                <a:gd name="connsiteY1" fmla="*/ 411277 h 1228678"/>
                <a:gd name="connsiteX2" fmla="*/ 853715 w 1679844"/>
                <a:gd name="connsiteY2" fmla="*/ 203537 h 1228678"/>
                <a:gd name="connsiteX3" fmla="*/ 845737 w 1679844"/>
                <a:gd name="connsiteY3" fmla="*/ 27806 h 1228678"/>
                <a:gd name="connsiteX4" fmla="*/ 661506 w 1679844"/>
                <a:gd name="connsiteY4" fmla="*/ 58488 h 1228678"/>
                <a:gd name="connsiteX5" fmla="*/ 670016 w 1679844"/>
                <a:gd name="connsiteY5" fmla="*/ 228881 h 1228678"/>
                <a:gd name="connsiteX6" fmla="*/ 652070 w 1679844"/>
                <a:gd name="connsiteY6" fmla="*/ 405446 h 1228678"/>
                <a:gd name="connsiteX7" fmla="*/ 664687 w 1679844"/>
                <a:gd name="connsiteY7" fmla="*/ 231902 h 1228678"/>
                <a:gd name="connsiteX8" fmla="*/ 312889 w 1679844"/>
                <a:gd name="connsiteY8" fmla="*/ 21239 h 1228678"/>
                <a:gd name="connsiteX9" fmla="*/ 176677 w 1679844"/>
                <a:gd name="connsiteY9" fmla="*/ 126429 h 1228678"/>
                <a:gd name="connsiteX10" fmla="*/ 400324 w 1679844"/>
                <a:gd name="connsiteY10" fmla="*/ 313946 h 1228678"/>
                <a:gd name="connsiteX11" fmla="*/ 389673 w 1679844"/>
                <a:gd name="connsiteY11" fmla="*/ 340567 h 1228678"/>
                <a:gd name="connsiteX12" fmla="*/ 83438 w 1679844"/>
                <a:gd name="connsiteY12" fmla="*/ 285604 h 1228678"/>
                <a:gd name="connsiteX13" fmla="*/ 14686 w 1679844"/>
                <a:gd name="connsiteY13" fmla="*/ 400947 h 1228678"/>
                <a:gd name="connsiteX14" fmla="*/ 255604 w 1679844"/>
                <a:gd name="connsiteY14" fmla="*/ 530121 h 1228678"/>
                <a:gd name="connsiteX15" fmla="*/ 254890 w 1679844"/>
                <a:gd name="connsiteY15" fmla="*/ 548981 h 1228678"/>
                <a:gd name="connsiteX16" fmla="*/ 50805 w 1679844"/>
                <a:gd name="connsiteY16" fmla="*/ 546249 h 1228678"/>
                <a:gd name="connsiteX17" fmla="*/ 55551 w 1679844"/>
                <a:gd name="connsiteY17" fmla="*/ 718874 h 1228678"/>
                <a:gd name="connsiteX18" fmla="*/ 281863 w 1679844"/>
                <a:gd name="connsiteY18" fmla="*/ 746443 h 1228678"/>
                <a:gd name="connsiteX19" fmla="*/ 468832 w 1679844"/>
                <a:gd name="connsiteY19" fmla="*/ 783181 h 1228678"/>
                <a:gd name="connsiteX20" fmla="*/ 707792 w 1679844"/>
                <a:gd name="connsiteY20" fmla="*/ 884253 h 1228678"/>
                <a:gd name="connsiteX21" fmla="*/ 942388 w 1679844"/>
                <a:gd name="connsiteY21" fmla="*/ 643991 h 1228678"/>
                <a:gd name="connsiteX22" fmla="*/ 714758 w 1679844"/>
                <a:gd name="connsiteY22" fmla="*/ 886840 h 1228678"/>
                <a:gd name="connsiteX23" fmla="*/ 1151648 w 1679844"/>
                <a:gd name="connsiteY23" fmla="*/ 1218169 h 1228678"/>
                <a:gd name="connsiteX24" fmla="*/ 1387840 w 1679844"/>
                <a:gd name="connsiteY24" fmla="*/ 1124226 h 1228678"/>
                <a:gd name="connsiteX25" fmla="*/ 1219703 w 1679844"/>
                <a:gd name="connsiteY25" fmla="*/ 948768 h 1228678"/>
                <a:gd name="connsiteX26" fmla="*/ 1548365 w 1679844"/>
                <a:gd name="connsiteY26" fmla="*/ 930585 h 1228678"/>
                <a:gd name="connsiteX27" fmla="*/ 1466788 w 1679844"/>
                <a:gd name="connsiteY27" fmla="*/ 830218 h 1228678"/>
                <a:gd name="connsiteX28" fmla="*/ 1679844 w 1679844"/>
                <a:gd name="connsiteY28" fmla="*/ 847007 h 1228678"/>
                <a:gd name="connsiteX29" fmla="*/ 1400777 w 1679844"/>
                <a:gd name="connsiteY29" fmla="*/ 648631 h 1228678"/>
                <a:gd name="connsiteX30" fmla="*/ 1509220 w 1679844"/>
                <a:gd name="connsiteY30" fmla="*/ 548997 h 1228678"/>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52070 w 1679844"/>
                <a:gd name="connsiteY6" fmla="*/ 405446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87824 w 1679844"/>
                <a:gd name="connsiteY6" fmla="*/ 226972 h 1218169"/>
                <a:gd name="connsiteX7" fmla="*/ 664687 w 1679844"/>
                <a:gd name="connsiteY7" fmla="*/ 231902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87824 w 1679844"/>
                <a:gd name="connsiteY6" fmla="*/ 226972 h 1218169"/>
                <a:gd name="connsiteX7" fmla="*/ 662982 w 1679844"/>
                <a:gd name="connsiteY7" fmla="*/ 299829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687824 w 1679844"/>
                <a:gd name="connsiteY6" fmla="*/ 226972 h 1218169"/>
                <a:gd name="connsiteX7" fmla="*/ 672775 w 1679844"/>
                <a:gd name="connsiteY7" fmla="*/ 221250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 name="connsiteX0" fmla="*/ 1509220 w 1679844"/>
                <a:gd name="connsiteY0" fmla="*/ 548997 h 1218169"/>
                <a:gd name="connsiteX1" fmla="*/ 953197 w 1679844"/>
                <a:gd name="connsiteY1" fmla="*/ 411277 h 1218169"/>
                <a:gd name="connsiteX2" fmla="*/ 853715 w 1679844"/>
                <a:gd name="connsiteY2" fmla="*/ 203537 h 1218169"/>
                <a:gd name="connsiteX3" fmla="*/ 845737 w 1679844"/>
                <a:gd name="connsiteY3" fmla="*/ 27806 h 1218169"/>
                <a:gd name="connsiteX4" fmla="*/ 661506 w 1679844"/>
                <a:gd name="connsiteY4" fmla="*/ 58488 h 1218169"/>
                <a:gd name="connsiteX5" fmla="*/ 670016 w 1679844"/>
                <a:gd name="connsiteY5" fmla="*/ 228881 h 1218169"/>
                <a:gd name="connsiteX6" fmla="*/ 705274 w 1679844"/>
                <a:gd name="connsiteY6" fmla="*/ 258717 h 1218169"/>
                <a:gd name="connsiteX7" fmla="*/ 672775 w 1679844"/>
                <a:gd name="connsiteY7" fmla="*/ 221250 h 1218169"/>
                <a:gd name="connsiteX8" fmla="*/ 312889 w 1679844"/>
                <a:gd name="connsiteY8" fmla="*/ 21239 h 1218169"/>
                <a:gd name="connsiteX9" fmla="*/ 176677 w 1679844"/>
                <a:gd name="connsiteY9" fmla="*/ 126429 h 1218169"/>
                <a:gd name="connsiteX10" fmla="*/ 400324 w 1679844"/>
                <a:gd name="connsiteY10" fmla="*/ 313946 h 1218169"/>
                <a:gd name="connsiteX11" fmla="*/ 389673 w 1679844"/>
                <a:gd name="connsiteY11" fmla="*/ 340567 h 1218169"/>
                <a:gd name="connsiteX12" fmla="*/ 83438 w 1679844"/>
                <a:gd name="connsiteY12" fmla="*/ 285604 h 1218169"/>
                <a:gd name="connsiteX13" fmla="*/ 14686 w 1679844"/>
                <a:gd name="connsiteY13" fmla="*/ 400947 h 1218169"/>
                <a:gd name="connsiteX14" fmla="*/ 255604 w 1679844"/>
                <a:gd name="connsiteY14" fmla="*/ 530121 h 1218169"/>
                <a:gd name="connsiteX15" fmla="*/ 254890 w 1679844"/>
                <a:gd name="connsiteY15" fmla="*/ 548981 h 1218169"/>
                <a:gd name="connsiteX16" fmla="*/ 50805 w 1679844"/>
                <a:gd name="connsiteY16" fmla="*/ 546249 h 1218169"/>
                <a:gd name="connsiteX17" fmla="*/ 55551 w 1679844"/>
                <a:gd name="connsiteY17" fmla="*/ 718874 h 1218169"/>
                <a:gd name="connsiteX18" fmla="*/ 281863 w 1679844"/>
                <a:gd name="connsiteY18" fmla="*/ 746443 h 1218169"/>
                <a:gd name="connsiteX19" fmla="*/ 468832 w 1679844"/>
                <a:gd name="connsiteY19" fmla="*/ 783181 h 1218169"/>
                <a:gd name="connsiteX20" fmla="*/ 707792 w 1679844"/>
                <a:gd name="connsiteY20" fmla="*/ 884253 h 1218169"/>
                <a:gd name="connsiteX21" fmla="*/ 942388 w 1679844"/>
                <a:gd name="connsiteY21" fmla="*/ 643991 h 1218169"/>
                <a:gd name="connsiteX22" fmla="*/ 714758 w 1679844"/>
                <a:gd name="connsiteY22" fmla="*/ 886840 h 1218169"/>
                <a:gd name="connsiteX23" fmla="*/ 1151648 w 1679844"/>
                <a:gd name="connsiteY23" fmla="*/ 1218169 h 1218169"/>
                <a:gd name="connsiteX24" fmla="*/ 1387840 w 1679844"/>
                <a:gd name="connsiteY24" fmla="*/ 1124226 h 1218169"/>
                <a:gd name="connsiteX25" fmla="*/ 1219703 w 1679844"/>
                <a:gd name="connsiteY25" fmla="*/ 948768 h 1218169"/>
                <a:gd name="connsiteX26" fmla="*/ 1548365 w 1679844"/>
                <a:gd name="connsiteY26" fmla="*/ 930585 h 1218169"/>
                <a:gd name="connsiteX27" fmla="*/ 1466788 w 1679844"/>
                <a:gd name="connsiteY27" fmla="*/ 830218 h 1218169"/>
                <a:gd name="connsiteX28" fmla="*/ 1679844 w 1679844"/>
                <a:gd name="connsiteY28" fmla="*/ 847007 h 1218169"/>
                <a:gd name="connsiteX29" fmla="*/ 1400777 w 1679844"/>
                <a:gd name="connsiteY29" fmla="*/ 648631 h 1218169"/>
                <a:gd name="connsiteX30" fmla="*/ 1509220 w 1679844"/>
                <a:gd name="connsiteY30" fmla="*/ 548997 h 121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9844" h="1218169">
                  <a:moveTo>
                    <a:pt x="1509220" y="548997"/>
                  </a:moveTo>
                  <a:cubicBezTo>
                    <a:pt x="1469535" y="505588"/>
                    <a:pt x="1205345" y="502559"/>
                    <a:pt x="953197" y="411277"/>
                  </a:cubicBezTo>
                  <a:cubicBezTo>
                    <a:pt x="949228" y="300152"/>
                    <a:pt x="907690" y="255131"/>
                    <a:pt x="853715" y="203537"/>
                  </a:cubicBezTo>
                  <a:cubicBezTo>
                    <a:pt x="859270" y="152410"/>
                    <a:pt x="874197" y="68436"/>
                    <a:pt x="845737" y="27806"/>
                  </a:cubicBezTo>
                  <a:cubicBezTo>
                    <a:pt x="817277" y="-12824"/>
                    <a:pt x="707736" y="-13990"/>
                    <a:pt x="661506" y="58488"/>
                  </a:cubicBezTo>
                  <a:cubicBezTo>
                    <a:pt x="615733" y="128603"/>
                    <a:pt x="694056" y="171600"/>
                    <a:pt x="670016" y="228881"/>
                  </a:cubicBezTo>
                  <a:cubicBezTo>
                    <a:pt x="659200" y="301596"/>
                    <a:pt x="663622" y="207114"/>
                    <a:pt x="705274" y="258717"/>
                  </a:cubicBezTo>
                  <a:cubicBezTo>
                    <a:pt x="686395" y="208900"/>
                    <a:pt x="668787" y="320036"/>
                    <a:pt x="672775" y="221250"/>
                  </a:cubicBezTo>
                  <a:cubicBezTo>
                    <a:pt x="572763" y="155898"/>
                    <a:pt x="395572" y="37043"/>
                    <a:pt x="312889" y="21239"/>
                  </a:cubicBezTo>
                  <a:cubicBezTo>
                    <a:pt x="230206" y="5436"/>
                    <a:pt x="167153" y="88593"/>
                    <a:pt x="176677" y="126429"/>
                  </a:cubicBezTo>
                  <a:cubicBezTo>
                    <a:pt x="212660" y="196014"/>
                    <a:pt x="347673" y="270555"/>
                    <a:pt x="400324" y="313946"/>
                  </a:cubicBezTo>
                  <a:lnTo>
                    <a:pt x="389673" y="340567"/>
                  </a:lnTo>
                  <a:cubicBezTo>
                    <a:pt x="335260" y="326018"/>
                    <a:pt x="151325" y="269245"/>
                    <a:pt x="83438" y="285604"/>
                  </a:cubicBezTo>
                  <a:cubicBezTo>
                    <a:pt x="-1493" y="296717"/>
                    <a:pt x="-12303" y="346971"/>
                    <a:pt x="14686" y="400947"/>
                  </a:cubicBezTo>
                  <a:cubicBezTo>
                    <a:pt x="93003" y="488524"/>
                    <a:pt x="168487" y="493602"/>
                    <a:pt x="255604" y="530121"/>
                  </a:cubicBezTo>
                  <a:cubicBezTo>
                    <a:pt x="249068" y="555012"/>
                    <a:pt x="263555" y="515486"/>
                    <a:pt x="254890" y="548981"/>
                  </a:cubicBezTo>
                  <a:cubicBezTo>
                    <a:pt x="219612" y="554291"/>
                    <a:pt x="82241" y="526162"/>
                    <a:pt x="50805" y="546249"/>
                  </a:cubicBezTo>
                  <a:cubicBezTo>
                    <a:pt x="-19445" y="576726"/>
                    <a:pt x="-15886" y="678657"/>
                    <a:pt x="55551" y="718874"/>
                  </a:cubicBezTo>
                  <a:cubicBezTo>
                    <a:pt x="181055" y="739378"/>
                    <a:pt x="182819" y="747308"/>
                    <a:pt x="281863" y="746443"/>
                  </a:cubicBezTo>
                  <a:cubicBezTo>
                    <a:pt x="335268" y="752156"/>
                    <a:pt x="429938" y="769158"/>
                    <a:pt x="468832" y="783181"/>
                  </a:cubicBezTo>
                  <a:cubicBezTo>
                    <a:pt x="582603" y="843506"/>
                    <a:pt x="573880" y="873108"/>
                    <a:pt x="707792" y="884253"/>
                  </a:cubicBezTo>
                  <a:cubicBezTo>
                    <a:pt x="752839" y="878693"/>
                    <a:pt x="912734" y="814142"/>
                    <a:pt x="942388" y="643991"/>
                  </a:cubicBezTo>
                  <a:cubicBezTo>
                    <a:pt x="906707" y="822367"/>
                    <a:pt x="816311" y="842391"/>
                    <a:pt x="714758" y="886840"/>
                  </a:cubicBezTo>
                  <a:cubicBezTo>
                    <a:pt x="808105" y="968535"/>
                    <a:pt x="1060812" y="1142881"/>
                    <a:pt x="1151648" y="1218169"/>
                  </a:cubicBezTo>
                  <a:cubicBezTo>
                    <a:pt x="1211449" y="1070594"/>
                    <a:pt x="1268048" y="1176574"/>
                    <a:pt x="1387840" y="1124226"/>
                  </a:cubicBezTo>
                  <a:cubicBezTo>
                    <a:pt x="1438642" y="1106235"/>
                    <a:pt x="1166284" y="1109393"/>
                    <a:pt x="1219703" y="948768"/>
                  </a:cubicBezTo>
                  <a:cubicBezTo>
                    <a:pt x="1232931" y="862778"/>
                    <a:pt x="1428989" y="1028064"/>
                    <a:pt x="1548365" y="930585"/>
                  </a:cubicBezTo>
                  <a:cubicBezTo>
                    <a:pt x="1480077" y="903050"/>
                    <a:pt x="1442409" y="851666"/>
                    <a:pt x="1466788" y="830218"/>
                  </a:cubicBezTo>
                  <a:cubicBezTo>
                    <a:pt x="1552145" y="755933"/>
                    <a:pt x="1645183" y="857987"/>
                    <a:pt x="1679844" y="847007"/>
                  </a:cubicBezTo>
                  <a:cubicBezTo>
                    <a:pt x="1659223" y="676812"/>
                    <a:pt x="1481134" y="752987"/>
                    <a:pt x="1400777" y="648631"/>
                  </a:cubicBezTo>
                  <a:cubicBezTo>
                    <a:pt x="1459610" y="514542"/>
                    <a:pt x="1586034" y="587602"/>
                    <a:pt x="1509220" y="548997"/>
                  </a:cubicBezTo>
                  <a:close/>
                </a:path>
              </a:pathLst>
            </a:custGeom>
            <a:solidFill>
              <a:srgbClr val="FFD1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CB787F1-C242-4D59-BC29-7C9CA4462E09}"/>
                </a:ext>
              </a:extLst>
            </p:cNvPr>
            <p:cNvGrpSpPr/>
            <p:nvPr/>
          </p:nvGrpSpPr>
          <p:grpSpPr>
            <a:xfrm>
              <a:off x="6989362" y="4584424"/>
              <a:ext cx="121981" cy="376041"/>
              <a:chOff x="606929" y="8546302"/>
              <a:chExt cx="333729" cy="1073057"/>
            </a:xfrm>
          </p:grpSpPr>
          <p:sp>
            <p:nvSpPr>
              <p:cNvPr id="28" name="Freeform: Shape 234">
                <a:extLst>
                  <a:ext uri="{FF2B5EF4-FFF2-40B4-BE49-F238E27FC236}">
                    <a16:creationId xmlns:a16="http://schemas.microsoft.com/office/drawing/2014/main" id="{6EB4FD0B-D8E1-464A-9859-CFC9E2007915}"/>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35">
                <a:extLst>
                  <a:ext uri="{FF2B5EF4-FFF2-40B4-BE49-F238E27FC236}">
                    <a16:creationId xmlns:a16="http://schemas.microsoft.com/office/drawing/2014/main" id="{D0B14A99-C463-4D32-B832-95750BA5D9EB}"/>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660E94FA-86BC-43EB-92F2-B1982D4F9C02}"/>
                </a:ext>
              </a:extLst>
            </p:cNvPr>
            <p:cNvGrpSpPr/>
            <p:nvPr/>
          </p:nvGrpSpPr>
          <p:grpSpPr>
            <a:xfrm flipH="1">
              <a:off x="7482228" y="5193831"/>
              <a:ext cx="597942" cy="707884"/>
              <a:chOff x="4467581" y="8456186"/>
              <a:chExt cx="1635919" cy="2019994"/>
            </a:xfrm>
          </p:grpSpPr>
          <p:sp>
            <p:nvSpPr>
              <p:cNvPr id="26" name="Freeform: Shape 232">
                <a:extLst>
                  <a:ext uri="{FF2B5EF4-FFF2-40B4-BE49-F238E27FC236}">
                    <a16:creationId xmlns:a16="http://schemas.microsoft.com/office/drawing/2014/main" id="{45C73CC2-E5AD-48FF-9A5D-B38909B0FAAB}"/>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28000">
                    <a:srgbClr val="FFD600"/>
                  </a:gs>
                  <a:gs pos="0">
                    <a:srgbClr val="FFEE97"/>
                  </a:gs>
                  <a:gs pos="37000">
                    <a:srgbClr val="FFD600"/>
                  </a:gs>
                  <a:gs pos="100000">
                    <a:srgbClr val="FFD600"/>
                  </a:gs>
                </a:gsLst>
                <a:path path="rect">
                  <a:fillToRect t="100000" r="100000"/>
                </a:path>
                <a:tileRect l="-100000" b="-100000"/>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33">
                <a:extLst>
                  <a:ext uri="{FF2B5EF4-FFF2-40B4-BE49-F238E27FC236}">
                    <a16:creationId xmlns:a16="http://schemas.microsoft.com/office/drawing/2014/main" id="{F547F454-FEB2-422C-88B4-388C191F74F9}"/>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C6B5B7B4-4D30-4B54-A870-514335D20FA9}"/>
                </a:ext>
              </a:extLst>
            </p:cNvPr>
            <p:cNvGrpSpPr/>
            <p:nvPr/>
          </p:nvGrpSpPr>
          <p:grpSpPr>
            <a:xfrm>
              <a:off x="7030195" y="4313137"/>
              <a:ext cx="786496" cy="282329"/>
              <a:chOff x="1957457" y="4114024"/>
              <a:chExt cx="2151787" cy="805645"/>
            </a:xfrm>
          </p:grpSpPr>
          <p:sp>
            <p:nvSpPr>
              <p:cNvPr id="22" name="Freeform: Shape 226">
                <a:extLst>
                  <a:ext uri="{FF2B5EF4-FFF2-40B4-BE49-F238E27FC236}">
                    <a16:creationId xmlns:a16="http://schemas.microsoft.com/office/drawing/2014/main" id="{426D7B3D-FE30-444B-BC17-090F916340B6}"/>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7">
                <a:extLst>
                  <a:ext uri="{FF2B5EF4-FFF2-40B4-BE49-F238E27FC236}">
                    <a16:creationId xmlns:a16="http://schemas.microsoft.com/office/drawing/2014/main" id="{D58F59C5-452A-4BDB-A2AD-15148F44AFF0}"/>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28">
                <a:extLst>
                  <a:ext uri="{FF2B5EF4-FFF2-40B4-BE49-F238E27FC236}">
                    <a16:creationId xmlns:a16="http://schemas.microsoft.com/office/drawing/2014/main" id="{CFD88C81-B5A5-47BF-81B4-E2BA9776E85C}"/>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descr="A close up of a sign&#10;&#10;Description generated with high confidence">
                <a:extLst>
                  <a:ext uri="{FF2B5EF4-FFF2-40B4-BE49-F238E27FC236}">
                    <a16:creationId xmlns:a16="http://schemas.microsoft.com/office/drawing/2014/main" id="{57D28BAC-4F18-473C-AF61-15F4C9401D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sp>
          <p:nvSpPr>
            <p:cNvPr id="21" name="Freeform: Shape 225">
              <a:extLst>
                <a:ext uri="{FF2B5EF4-FFF2-40B4-BE49-F238E27FC236}">
                  <a16:creationId xmlns:a16="http://schemas.microsoft.com/office/drawing/2014/main" id="{C523820E-AA71-43F0-B353-63558CF5734A}"/>
                </a:ext>
              </a:extLst>
            </p:cNvPr>
            <p:cNvSpPr/>
            <p:nvPr/>
          </p:nvSpPr>
          <p:spPr>
            <a:xfrm>
              <a:off x="7361989" y="3810964"/>
              <a:ext cx="192641" cy="200276"/>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w="12700" cap="flat" cmpd="sng" algn="ctr">
              <a:gradFill flip="none" rotWithShape="1">
                <a:gsLst>
                  <a:gs pos="14000">
                    <a:srgbClr val="FFCD04"/>
                  </a:gs>
                  <a:gs pos="23000">
                    <a:sysClr val="windowText" lastClr="000000"/>
                  </a:gs>
                </a:gsLst>
                <a:lin ang="5700000" scaled="0"/>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2160202" y="4939731"/>
            <a:ext cx="5164606" cy="1897941"/>
            <a:chOff x="1419680" y="1639207"/>
            <a:chExt cx="5759689" cy="1761933"/>
          </a:xfrm>
        </p:grpSpPr>
        <p:sp>
          <p:nvSpPr>
            <p:cNvPr id="39" name="Rectangle 3"/>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Freeform: Shape 4"/>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Rectangle 3"/>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42"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15969" y="5263002"/>
            <a:ext cx="615612"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2868914" y="4173473"/>
            <a:ext cx="1562699" cy="994749"/>
            <a:chOff x="3952873" y="1030287"/>
            <a:chExt cx="2289177" cy="1149761"/>
          </a:xfrm>
        </p:grpSpPr>
        <p:sp>
          <p:nvSpPr>
            <p:cNvPr id="44" name="Freeform: Shape 7"/>
            <p:cNvSpPr/>
            <p:nvPr/>
          </p:nvSpPr>
          <p:spPr>
            <a:xfrm>
              <a:off x="3952873" y="1068388"/>
              <a:ext cx="1841500" cy="10795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079500">
                  <a:moveTo>
                    <a:pt x="0" y="831850"/>
                  </a:moveTo>
                  <a:lnTo>
                    <a:pt x="1841500" y="1079500"/>
                  </a:lnTo>
                  <a:lnTo>
                    <a:pt x="1816100" y="146050"/>
                  </a:lnTo>
                  <a:lnTo>
                    <a:pt x="374650" y="0"/>
                  </a:lnTo>
                  <a:lnTo>
                    <a:pt x="0" y="831850"/>
                  </a:lnTo>
                  <a:close/>
                </a:path>
              </a:pathLst>
            </a:custGeom>
            <a:solidFill>
              <a:srgbClr val="A6C9DD"/>
            </a:solidFill>
            <a:ln w="76200">
              <a:solidFill>
                <a:srgbClr val="CBCF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Freeform: Shape 8"/>
            <p:cNvSpPr/>
            <p:nvPr/>
          </p:nvSpPr>
          <p:spPr>
            <a:xfrm>
              <a:off x="4327523" y="1030287"/>
              <a:ext cx="1758950" cy="158750"/>
            </a:xfrm>
            <a:custGeom>
              <a:avLst/>
              <a:gdLst>
                <a:gd name="connsiteX0" fmla="*/ 0 w 1752600"/>
                <a:gd name="connsiteY0" fmla="*/ 25400 h 171450"/>
                <a:gd name="connsiteX1" fmla="*/ 1454150 w 1752600"/>
                <a:gd name="connsiteY1" fmla="*/ 171450 h 171450"/>
                <a:gd name="connsiteX2" fmla="*/ 1752600 w 1752600"/>
                <a:gd name="connsiteY2" fmla="*/ 158750 h 171450"/>
                <a:gd name="connsiteX3" fmla="*/ 304800 w 1752600"/>
                <a:gd name="connsiteY3" fmla="*/ 0 h 171450"/>
                <a:gd name="connsiteX4" fmla="*/ 0 w 1752600"/>
                <a:gd name="connsiteY4" fmla="*/ 25400 h 171450"/>
                <a:gd name="connsiteX0" fmla="*/ 0 w 1752600"/>
                <a:gd name="connsiteY0" fmla="*/ 25400 h 171450"/>
                <a:gd name="connsiteX1" fmla="*/ 1454150 w 1752600"/>
                <a:gd name="connsiteY1" fmla="*/ 171450 h 171450"/>
                <a:gd name="connsiteX2" fmla="*/ 1752600 w 1752600"/>
                <a:gd name="connsiteY2" fmla="*/ 139700 h 171450"/>
                <a:gd name="connsiteX3" fmla="*/ 304800 w 1752600"/>
                <a:gd name="connsiteY3" fmla="*/ 0 h 171450"/>
                <a:gd name="connsiteX4" fmla="*/ 0 w 1752600"/>
                <a:gd name="connsiteY4" fmla="*/ 25400 h 171450"/>
                <a:gd name="connsiteX0" fmla="*/ 0 w 1758950"/>
                <a:gd name="connsiteY0" fmla="*/ 0 h 177800"/>
                <a:gd name="connsiteX1" fmla="*/ 1460500 w 1758950"/>
                <a:gd name="connsiteY1" fmla="*/ 177800 h 177800"/>
                <a:gd name="connsiteX2" fmla="*/ 1758950 w 1758950"/>
                <a:gd name="connsiteY2" fmla="*/ 146050 h 177800"/>
                <a:gd name="connsiteX3" fmla="*/ 311150 w 1758950"/>
                <a:gd name="connsiteY3" fmla="*/ 6350 h 177800"/>
                <a:gd name="connsiteX4" fmla="*/ 0 w 1758950"/>
                <a:gd name="connsiteY4" fmla="*/ 0 h 177800"/>
                <a:gd name="connsiteX0" fmla="*/ 0 w 1758950"/>
                <a:gd name="connsiteY0" fmla="*/ 0 h 155575"/>
                <a:gd name="connsiteX1" fmla="*/ 1479550 w 1758950"/>
                <a:gd name="connsiteY1" fmla="*/ 155575 h 155575"/>
                <a:gd name="connsiteX2" fmla="*/ 1758950 w 1758950"/>
                <a:gd name="connsiteY2" fmla="*/ 146050 h 155575"/>
                <a:gd name="connsiteX3" fmla="*/ 311150 w 1758950"/>
                <a:gd name="connsiteY3" fmla="*/ 6350 h 155575"/>
                <a:gd name="connsiteX4" fmla="*/ 0 w 1758950"/>
                <a:gd name="connsiteY4" fmla="*/ 0 h 155575"/>
                <a:gd name="connsiteX0" fmla="*/ 0 w 1758950"/>
                <a:gd name="connsiteY0" fmla="*/ 0 h 146050"/>
                <a:gd name="connsiteX1" fmla="*/ 1492250 w 1758950"/>
                <a:gd name="connsiteY1" fmla="*/ 130175 h 146050"/>
                <a:gd name="connsiteX2" fmla="*/ 1758950 w 1758950"/>
                <a:gd name="connsiteY2" fmla="*/ 146050 h 146050"/>
                <a:gd name="connsiteX3" fmla="*/ 311150 w 1758950"/>
                <a:gd name="connsiteY3" fmla="*/ 6350 h 146050"/>
                <a:gd name="connsiteX4" fmla="*/ 0 w 1758950"/>
                <a:gd name="connsiteY4" fmla="*/ 0 h 146050"/>
                <a:gd name="connsiteX0" fmla="*/ 0 w 1758950"/>
                <a:gd name="connsiteY0" fmla="*/ 0 h 158750"/>
                <a:gd name="connsiteX1" fmla="*/ 1466850 w 1758950"/>
                <a:gd name="connsiteY1" fmla="*/ 158750 h 158750"/>
                <a:gd name="connsiteX2" fmla="*/ 1758950 w 1758950"/>
                <a:gd name="connsiteY2" fmla="*/ 146050 h 158750"/>
                <a:gd name="connsiteX3" fmla="*/ 311150 w 1758950"/>
                <a:gd name="connsiteY3" fmla="*/ 6350 h 158750"/>
                <a:gd name="connsiteX4" fmla="*/ 0 w 17589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950" h="158750">
                  <a:moveTo>
                    <a:pt x="0" y="0"/>
                  </a:moveTo>
                  <a:lnTo>
                    <a:pt x="1466850" y="158750"/>
                  </a:lnTo>
                  <a:lnTo>
                    <a:pt x="1758950" y="146050"/>
                  </a:lnTo>
                  <a:lnTo>
                    <a:pt x="311150" y="6350"/>
                  </a:lnTo>
                  <a:lnTo>
                    <a:pt x="0" y="0"/>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6" name="Freeform: Shape 11"/>
            <p:cNvSpPr/>
            <p:nvPr/>
          </p:nvSpPr>
          <p:spPr>
            <a:xfrm>
              <a:off x="4191000" y="1387475"/>
              <a:ext cx="1806575"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7" name="Freeform: Shape 16"/>
            <p:cNvSpPr/>
            <p:nvPr/>
          </p:nvSpPr>
          <p:spPr>
            <a:xfrm>
              <a:off x="4013200" y="1714842"/>
              <a:ext cx="2060573"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8" name="Freeform: Shape 9"/>
            <p:cNvSpPr/>
            <p:nvPr/>
          </p:nvSpPr>
          <p:spPr>
            <a:xfrm>
              <a:off x="5832475" y="1211264"/>
              <a:ext cx="409575" cy="9398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 name="connsiteX0" fmla="*/ 0 w 2009775"/>
                <a:gd name="connsiteY0" fmla="*/ 866775 h 1114425"/>
                <a:gd name="connsiteX1" fmla="*/ 1841500 w 2009775"/>
                <a:gd name="connsiteY1" fmla="*/ 1114425 h 1114425"/>
                <a:gd name="connsiteX2" fmla="*/ 2009775 w 2009775"/>
                <a:gd name="connsiteY2" fmla="*/ 0 h 1114425"/>
                <a:gd name="connsiteX3" fmla="*/ 374650 w 2009775"/>
                <a:gd name="connsiteY3" fmla="*/ 34925 h 1114425"/>
                <a:gd name="connsiteX4" fmla="*/ 0 w 2009775"/>
                <a:gd name="connsiteY4" fmla="*/ 866775 h 1114425"/>
                <a:gd name="connsiteX0" fmla="*/ 0 w 2028825"/>
                <a:gd name="connsiteY0" fmla="*/ 835025 h 1082675"/>
                <a:gd name="connsiteX1" fmla="*/ 1841500 w 2028825"/>
                <a:gd name="connsiteY1" fmla="*/ 1082675 h 1082675"/>
                <a:gd name="connsiteX2" fmla="*/ 2028825 w 2028825"/>
                <a:gd name="connsiteY2" fmla="*/ 0 h 1082675"/>
                <a:gd name="connsiteX3" fmla="*/ 374650 w 2028825"/>
                <a:gd name="connsiteY3" fmla="*/ 3175 h 1082675"/>
                <a:gd name="connsiteX4" fmla="*/ 0 w 2028825"/>
                <a:gd name="connsiteY4" fmla="*/ 835025 h 1082675"/>
                <a:gd name="connsiteX0" fmla="*/ 0 w 2038350"/>
                <a:gd name="connsiteY0" fmla="*/ 831850 h 1079500"/>
                <a:gd name="connsiteX1" fmla="*/ 1841500 w 2038350"/>
                <a:gd name="connsiteY1" fmla="*/ 1079500 h 1079500"/>
                <a:gd name="connsiteX2" fmla="*/ 2038350 w 2038350"/>
                <a:gd name="connsiteY2" fmla="*/ 2857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22325 h 1069975"/>
                <a:gd name="connsiteX1" fmla="*/ 1841500 w 2038350"/>
                <a:gd name="connsiteY1" fmla="*/ 1069975 h 1069975"/>
                <a:gd name="connsiteX2" fmla="*/ 2038350 w 2038350"/>
                <a:gd name="connsiteY2" fmla="*/ 0 h 1069975"/>
                <a:gd name="connsiteX3" fmla="*/ 1622425 w 2038350"/>
                <a:gd name="connsiteY3" fmla="*/ 44450 h 1069975"/>
                <a:gd name="connsiteX4" fmla="*/ 0 w 2038350"/>
                <a:gd name="connsiteY4" fmla="*/ 822325 h 1069975"/>
                <a:gd name="connsiteX0" fmla="*/ 0 w 2038350"/>
                <a:gd name="connsiteY0" fmla="*/ 838200 h 1085850"/>
                <a:gd name="connsiteX1" fmla="*/ 1841500 w 2038350"/>
                <a:gd name="connsiteY1" fmla="*/ 1085850 h 1085850"/>
                <a:gd name="connsiteX2" fmla="*/ 2038350 w 2038350"/>
                <a:gd name="connsiteY2" fmla="*/ 15875 h 1085850"/>
                <a:gd name="connsiteX3" fmla="*/ 1704975 w 2038350"/>
                <a:gd name="connsiteY3" fmla="*/ 0 h 1085850"/>
                <a:gd name="connsiteX4" fmla="*/ 0 w 2038350"/>
                <a:gd name="connsiteY4" fmla="*/ 838200 h 1085850"/>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101850"/>
                <a:gd name="connsiteY0" fmla="*/ 822325 h 828675"/>
                <a:gd name="connsiteX1" fmla="*/ 2101850 w 2101850"/>
                <a:gd name="connsiteY1" fmla="*/ 828675 h 828675"/>
                <a:gd name="connsiteX2" fmla="*/ 2038350 w 2101850"/>
                <a:gd name="connsiteY2" fmla="*/ 0 h 828675"/>
                <a:gd name="connsiteX3" fmla="*/ 1730375 w 2101850"/>
                <a:gd name="connsiteY3" fmla="*/ 3175 h 828675"/>
                <a:gd name="connsiteX4" fmla="*/ 0 w 2101850"/>
                <a:gd name="connsiteY4" fmla="*/ 822325 h 828675"/>
                <a:gd name="connsiteX0" fmla="*/ 0 w 419100"/>
                <a:gd name="connsiteY0" fmla="*/ 733425 h 828675"/>
                <a:gd name="connsiteX1" fmla="*/ 419100 w 419100"/>
                <a:gd name="connsiteY1" fmla="*/ 828675 h 828675"/>
                <a:gd name="connsiteX2" fmla="*/ 355600 w 419100"/>
                <a:gd name="connsiteY2" fmla="*/ 0 h 828675"/>
                <a:gd name="connsiteX3" fmla="*/ 47625 w 419100"/>
                <a:gd name="connsiteY3" fmla="*/ 3175 h 828675"/>
                <a:gd name="connsiteX4" fmla="*/ 0 w 419100"/>
                <a:gd name="connsiteY4" fmla="*/ 733425 h 828675"/>
                <a:gd name="connsiteX0" fmla="*/ 73025 w 371475"/>
                <a:gd name="connsiteY0" fmla="*/ 981075 h 981075"/>
                <a:gd name="connsiteX1" fmla="*/ 371475 w 371475"/>
                <a:gd name="connsiteY1" fmla="*/ 828675 h 981075"/>
                <a:gd name="connsiteX2" fmla="*/ 307975 w 371475"/>
                <a:gd name="connsiteY2" fmla="*/ 0 h 981075"/>
                <a:gd name="connsiteX3" fmla="*/ 0 w 371475"/>
                <a:gd name="connsiteY3" fmla="*/ 3175 h 981075"/>
                <a:gd name="connsiteX4" fmla="*/ 73025 w 371475"/>
                <a:gd name="connsiteY4" fmla="*/ 981075 h 981075"/>
                <a:gd name="connsiteX0" fmla="*/ 76200 w 371475"/>
                <a:gd name="connsiteY0" fmla="*/ 955675 h 955675"/>
                <a:gd name="connsiteX1" fmla="*/ 371475 w 371475"/>
                <a:gd name="connsiteY1" fmla="*/ 828675 h 955675"/>
                <a:gd name="connsiteX2" fmla="*/ 307975 w 371475"/>
                <a:gd name="connsiteY2" fmla="*/ 0 h 955675"/>
                <a:gd name="connsiteX3" fmla="*/ 0 w 371475"/>
                <a:gd name="connsiteY3" fmla="*/ 3175 h 955675"/>
                <a:gd name="connsiteX4" fmla="*/ 76200 w 371475"/>
                <a:gd name="connsiteY4" fmla="*/ 955675 h 955675"/>
                <a:gd name="connsiteX0" fmla="*/ 63500 w 371475"/>
                <a:gd name="connsiteY0" fmla="*/ 949325 h 949325"/>
                <a:gd name="connsiteX1" fmla="*/ 371475 w 371475"/>
                <a:gd name="connsiteY1" fmla="*/ 828675 h 949325"/>
                <a:gd name="connsiteX2" fmla="*/ 307975 w 371475"/>
                <a:gd name="connsiteY2" fmla="*/ 0 h 949325"/>
                <a:gd name="connsiteX3" fmla="*/ 0 w 371475"/>
                <a:gd name="connsiteY3" fmla="*/ 3175 h 949325"/>
                <a:gd name="connsiteX4" fmla="*/ 63500 w 371475"/>
                <a:gd name="connsiteY4" fmla="*/ 949325 h 949325"/>
                <a:gd name="connsiteX0" fmla="*/ 28575 w 336550"/>
                <a:gd name="connsiteY0" fmla="*/ 949325 h 949325"/>
                <a:gd name="connsiteX1" fmla="*/ 336550 w 336550"/>
                <a:gd name="connsiteY1" fmla="*/ 828675 h 949325"/>
                <a:gd name="connsiteX2" fmla="*/ 273050 w 336550"/>
                <a:gd name="connsiteY2" fmla="*/ 0 h 949325"/>
                <a:gd name="connsiteX3" fmla="*/ 0 w 336550"/>
                <a:gd name="connsiteY3" fmla="*/ 44450 h 949325"/>
                <a:gd name="connsiteX4" fmla="*/ 28575 w 336550"/>
                <a:gd name="connsiteY4" fmla="*/ 949325 h 949325"/>
                <a:gd name="connsiteX0" fmla="*/ 19050 w 327025"/>
                <a:gd name="connsiteY0" fmla="*/ 949325 h 949325"/>
                <a:gd name="connsiteX1" fmla="*/ 327025 w 327025"/>
                <a:gd name="connsiteY1" fmla="*/ 828675 h 949325"/>
                <a:gd name="connsiteX2" fmla="*/ 263525 w 327025"/>
                <a:gd name="connsiteY2" fmla="*/ 0 h 949325"/>
                <a:gd name="connsiteX3" fmla="*/ 0 w 327025"/>
                <a:gd name="connsiteY3" fmla="*/ 12700 h 949325"/>
                <a:gd name="connsiteX4" fmla="*/ 19050 w 327025"/>
                <a:gd name="connsiteY4" fmla="*/ 949325 h 949325"/>
                <a:gd name="connsiteX0" fmla="*/ 9525 w 317500"/>
                <a:gd name="connsiteY0" fmla="*/ 949325 h 949325"/>
                <a:gd name="connsiteX1" fmla="*/ 317500 w 317500"/>
                <a:gd name="connsiteY1" fmla="*/ 828675 h 949325"/>
                <a:gd name="connsiteX2" fmla="*/ 254000 w 317500"/>
                <a:gd name="connsiteY2" fmla="*/ 0 h 949325"/>
                <a:gd name="connsiteX3" fmla="*/ 0 w 317500"/>
                <a:gd name="connsiteY3" fmla="*/ 28575 h 949325"/>
                <a:gd name="connsiteX4" fmla="*/ 9525 w 317500"/>
                <a:gd name="connsiteY4" fmla="*/ 949325 h 949325"/>
                <a:gd name="connsiteX0" fmla="*/ 9525 w 317500"/>
                <a:gd name="connsiteY0" fmla="*/ 920750 h 920750"/>
                <a:gd name="connsiteX1" fmla="*/ 317500 w 317500"/>
                <a:gd name="connsiteY1" fmla="*/ 800100 h 920750"/>
                <a:gd name="connsiteX2" fmla="*/ 254000 w 317500"/>
                <a:gd name="connsiteY2" fmla="*/ 3175 h 920750"/>
                <a:gd name="connsiteX3" fmla="*/ 0 w 317500"/>
                <a:gd name="connsiteY3" fmla="*/ 0 h 920750"/>
                <a:gd name="connsiteX4" fmla="*/ 9525 w 317500"/>
                <a:gd name="connsiteY4" fmla="*/ 920750 h 920750"/>
                <a:gd name="connsiteX0" fmla="*/ 9525 w 317500"/>
                <a:gd name="connsiteY0" fmla="*/ 939800 h 939800"/>
                <a:gd name="connsiteX1" fmla="*/ 317500 w 317500"/>
                <a:gd name="connsiteY1" fmla="*/ 819150 h 939800"/>
                <a:gd name="connsiteX2" fmla="*/ 263525 w 317500"/>
                <a:gd name="connsiteY2" fmla="*/ 0 h 939800"/>
                <a:gd name="connsiteX3" fmla="*/ 0 w 317500"/>
                <a:gd name="connsiteY3" fmla="*/ 19050 h 939800"/>
                <a:gd name="connsiteX4" fmla="*/ 9525 w 317500"/>
                <a:gd name="connsiteY4" fmla="*/ 939800 h 939800"/>
                <a:gd name="connsiteX0" fmla="*/ 9525 w 454025"/>
                <a:gd name="connsiteY0" fmla="*/ 939800 h 939800"/>
                <a:gd name="connsiteX1" fmla="*/ 454025 w 454025"/>
                <a:gd name="connsiteY1" fmla="*/ 555625 h 939800"/>
                <a:gd name="connsiteX2" fmla="*/ 263525 w 454025"/>
                <a:gd name="connsiteY2" fmla="*/ 0 h 939800"/>
                <a:gd name="connsiteX3" fmla="*/ 0 w 454025"/>
                <a:gd name="connsiteY3" fmla="*/ 19050 h 939800"/>
                <a:gd name="connsiteX4" fmla="*/ 9525 w 454025"/>
                <a:gd name="connsiteY4" fmla="*/ 939800 h 939800"/>
                <a:gd name="connsiteX0" fmla="*/ 403225 w 657225"/>
                <a:gd name="connsiteY0" fmla="*/ 939800 h 939800"/>
                <a:gd name="connsiteX1" fmla="*/ 0 w 657225"/>
                <a:gd name="connsiteY1" fmla="*/ 466725 h 939800"/>
                <a:gd name="connsiteX2" fmla="*/ 657225 w 657225"/>
                <a:gd name="connsiteY2" fmla="*/ 0 h 939800"/>
                <a:gd name="connsiteX3" fmla="*/ 393700 w 657225"/>
                <a:gd name="connsiteY3" fmla="*/ 19050 h 939800"/>
                <a:gd name="connsiteX4" fmla="*/ 403225 w 657225"/>
                <a:gd name="connsiteY4" fmla="*/ 939800 h 939800"/>
                <a:gd name="connsiteX0" fmla="*/ 9525 w 409575"/>
                <a:gd name="connsiteY0" fmla="*/ 939800 h 939800"/>
                <a:gd name="connsiteX1" fmla="*/ 409575 w 409575"/>
                <a:gd name="connsiteY1" fmla="*/ 806450 h 939800"/>
                <a:gd name="connsiteX2" fmla="*/ 263525 w 409575"/>
                <a:gd name="connsiteY2" fmla="*/ 0 h 939800"/>
                <a:gd name="connsiteX3" fmla="*/ 0 w 409575"/>
                <a:gd name="connsiteY3" fmla="*/ 19050 h 939800"/>
                <a:gd name="connsiteX4" fmla="*/ 9525 w 409575"/>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939800">
                  <a:moveTo>
                    <a:pt x="9525" y="939800"/>
                  </a:moveTo>
                  <a:lnTo>
                    <a:pt x="409575" y="806450"/>
                  </a:lnTo>
                  <a:lnTo>
                    <a:pt x="263525" y="0"/>
                  </a:lnTo>
                  <a:lnTo>
                    <a:pt x="0" y="19050"/>
                  </a:lnTo>
                  <a:lnTo>
                    <a:pt x="9525" y="939800"/>
                  </a:lnTo>
                  <a:close/>
                </a:path>
              </a:pathLst>
            </a:custGeom>
            <a:solidFill>
              <a:srgbClr val="A6C9DD"/>
            </a:solidFill>
            <a:ln w="76200">
              <a:solidFill>
                <a:srgbClr val="CBCF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49" name="Picture 48"/>
            <p:cNvPicPr>
              <a:picLocks noChangeAspect="1"/>
            </p:cNvPicPr>
            <p:nvPr/>
          </p:nvPicPr>
          <p:blipFill rotWithShape="1">
            <a:blip r:embed="rId5"/>
            <a:srcRect l="94927" t="13750" r="1118"/>
            <a:stretch/>
          </p:blipFill>
          <p:spPr>
            <a:xfrm>
              <a:off x="5743574" y="1180984"/>
              <a:ext cx="76201" cy="999064"/>
            </a:xfrm>
            <a:prstGeom prst="rect">
              <a:avLst/>
            </a:prstGeom>
          </p:spPr>
        </p:pic>
      </p:grpSp>
      <p:grpSp>
        <p:nvGrpSpPr>
          <p:cNvPr id="50" name="Group 49"/>
          <p:cNvGrpSpPr/>
          <p:nvPr/>
        </p:nvGrpSpPr>
        <p:grpSpPr>
          <a:xfrm>
            <a:off x="3764782" y="4645240"/>
            <a:ext cx="207515" cy="355406"/>
            <a:chOff x="5056414" y="3505199"/>
            <a:chExt cx="1409700" cy="1905000"/>
          </a:xfrm>
        </p:grpSpPr>
        <p:sp>
          <p:nvSpPr>
            <p:cNvPr id="51"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2" name="Picture 14" descr="Image result for vector milk cart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474927" y="4221488"/>
            <a:ext cx="318694" cy="365400"/>
            <a:chOff x="4373073" y="1526596"/>
            <a:chExt cx="832490" cy="753119"/>
          </a:xfrm>
        </p:grpSpPr>
        <p:sp>
          <p:nvSpPr>
            <p:cNvPr id="54" name="Rectangle 3"/>
            <p:cNvSpPr/>
            <p:nvPr/>
          </p:nvSpPr>
          <p:spPr>
            <a:xfrm rot="2687462" flipH="1">
              <a:off x="4527259" y="1698430"/>
              <a:ext cx="515703" cy="581285"/>
            </a:xfrm>
            <a:custGeom>
              <a:avLst/>
              <a:gdLst>
                <a:gd name="connsiteX0" fmla="*/ 0 w 2540000"/>
                <a:gd name="connsiteY0" fmla="*/ 0 h 3606800"/>
                <a:gd name="connsiteX1" fmla="*/ 2540000 w 2540000"/>
                <a:gd name="connsiteY1" fmla="*/ 0 h 3606800"/>
                <a:gd name="connsiteX2" fmla="*/ 2540000 w 2540000"/>
                <a:gd name="connsiteY2" fmla="*/ 3606800 h 3606800"/>
                <a:gd name="connsiteX3" fmla="*/ 0 w 2540000"/>
                <a:gd name="connsiteY3" fmla="*/ 3606800 h 3606800"/>
                <a:gd name="connsiteX4" fmla="*/ 0 w 2540000"/>
                <a:gd name="connsiteY4" fmla="*/ 0 h 3606800"/>
                <a:gd name="connsiteX0" fmla="*/ 96456 w 2540000"/>
                <a:gd name="connsiteY0" fmla="*/ 0 h 4244754"/>
                <a:gd name="connsiteX1" fmla="*/ 2540000 w 2540000"/>
                <a:gd name="connsiteY1" fmla="*/ 637954 h 4244754"/>
                <a:gd name="connsiteX2" fmla="*/ 2540000 w 2540000"/>
                <a:gd name="connsiteY2" fmla="*/ 4244754 h 4244754"/>
                <a:gd name="connsiteX3" fmla="*/ 0 w 2540000"/>
                <a:gd name="connsiteY3" fmla="*/ 4244754 h 4244754"/>
                <a:gd name="connsiteX4" fmla="*/ 96456 w 2540000"/>
                <a:gd name="connsiteY4" fmla="*/ 0 h 4244754"/>
                <a:gd name="connsiteX0" fmla="*/ 96456 w 3355855"/>
                <a:gd name="connsiteY0" fmla="*/ 0 h 4244754"/>
                <a:gd name="connsiteX1" fmla="*/ 2540000 w 3355855"/>
                <a:gd name="connsiteY1" fmla="*/ 637954 h 4244754"/>
                <a:gd name="connsiteX2" fmla="*/ 3355855 w 3355855"/>
                <a:gd name="connsiteY2" fmla="*/ 3873585 h 4244754"/>
                <a:gd name="connsiteX3" fmla="*/ 0 w 3355855"/>
                <a:gd name="connsiteY3" fmla="*/ 4244754 h 4244754"/>
                <a:gd name="connsiteX4" fmla="*/ 96456 w 3355855"/>
                <a:gd name="connsiteY4" fmla="*/ 0 h 4244754"/>
                <a:gd name="connsiteX0" fmla="*/ 0 w 3259399"/>
                <a:gd name="connsiteY0" fmla="*/ 0 h 3873585"/>
                <a:gd name="connsiteX1" fmla="*/ 2443544 w 3259399"/>
                <a:gd name="connsiteY1" fmla="*/ 637954 h 3873585"/>
                <a:gd name="connsiteX2" fmla="*/ 3259399 w 3259399"/>
                <a:gd name="connsiteY2" fmla="*/ 3873585 h 3873585"/>
                <a:gd name="connsiteX3" fmla="*/ 1021844 w 3259399"/>
                <a:gd name="connsiteY3" fmla="*/ 3082214 h 3873585"/>
                <a:gd name="connsiteX4" fmla="*/ 0 w 3259399"/>
                <a:gd name="connsiteY4" fmla="*/ 0 h 3873585"/>
                <a:gd name="connsiteX0" fmla="*/ 0 w 3259399"/>
                <a:gd name="connsiteY0" fmla="*/ 0 h 3873585"/>
                <a:gd name="connsiteX1" fmla="*/ 2443544 w 3259399"/>
                <a:gd name="connsiteY1" fmla="*/ 637954 h 3873585"/>
                <a:gd name="connsiteX2" fmla="*/ 3259399 w 3259399"/>
                <a:gd name="connsiteY2" fmla="*/ 3873585 h 3873585"/>
                <a:gd name="connsiteX3" fmla="*/ 896711 w 3259399"/>
                <a:gd name="connsiteY3" fmla="*/ 3244316 h 3873585"/>
                <a:gd name="connsiteX4" fmla="*/ 0 w 3259399"/>
                <a:gd name="connsiteY4" fmla="*/ 0 h 3873585"/>
                <a:gd name="connsiteX0" fmla="*/ 0 w 3259399"/>
                <a:gd name="connsiteY0" fmla="*/ 0 h 3873585"/>
                <a:gd name="connsiteX1" fmla="*/ 2443544 w 3259399"/>
                <a:gd name="connsiteY1" fmla="*/ 637954 h 3873585"/>
                <a:gd name="connsiteX2" fmla="*/ 3259399 w 3259399"/>
                <a:gd name="connsiteY2" fmla="*/ 3873585 h 3873585"/>
                <a:gd name="connsiteX3" fmla="*/ 905855 w 3259399"/>
                <a:gd name="connsiteY3" fmla="*/ 3289184 h 3873585"/>
                <a:gd name="connsiteX4" fmla="*/ 0 w 3259399"/>
                <a:gd name="connsiteY4" fmla="*/ 0 h 387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399" h="3873585">
                  <a:moveTo>
                    <a:pt x="0" y="0"/>
                  </a:moveTo>
                  <a:lnTo>
                    <a:pt x="2443544" y="637954"/>
                  </a:lnTo>
                  <a:lnTo>
                    <a:pt x="3259399" y="3873585"/>
                  </a:lnTo>
                  <a:lnTo>
                    <a:pt x="905855" y="3289184"/>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Freeform: Shape 479"/>
            <p:cNvSpPr/>
            <p:nvPr/>
          </p:nvSpPr>
          <p:spPr>
            <a:xfrm flipH="1">
              <a:off x="4373969" y="1732597"/>
              <a:ext cx="477984" cy="328526"/>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38100 w 3333191"/>
                <a:gd name="connsiteY0" fmla="*/ 0 h 2286000"/>
                <a:gd name="connsiteX1" fmla="*/ 3333191 w 3333191"/>
                <a:gd name="connsiteY1" fmla="*/ 1587500 h 2286000"/>
                <a:gd name="connsiteX2" fmla="*/ 2933700 w 3333191"/>
                <a:gd name="connsiteY2" fmla="*/ 2286000 h 2286000"/>
                <a:gd name="connsiteX3" fmla="*/ 0 w 3333191"/>
                <a:gd name="connsiteY3" fmla="*/ 584200 h 2286000"/>
                <a:gd name="connsiteX4" fmla="*/ 38100 w 3333191"/>
                <a:gd name="connsiteY4" fmla="*/ 0 h 2286000"/>
                <a:gd name="connsiteX0" fmla="*/ 38100 w 3333191"/>
                <a:gd name="connsiteY0" fmla="*/ 0 h 2298700"/>
                <a:gd name="connsiteX1" fmla="*/ 3333191 w 3333191"/>
                <a:gd name="connsiteY1" fmla="*/ 1587500 h 2298700"/>
                <a:gd name="connsiteX2" fmla="*/ 3279015 w 3333191"/>
                <a:gd name="connsiteY2" fmla="*/ 2298700 h 2298700"/>
                <a:gd name="connsiteX3" fmla="*/ 0 w 3333191"/>
                <a:gd name="connsiteY3" fmla="*/ 584200 h 2298700"/>
                <a:gd name="connsiteX4" fmla="*/ 38100 w 3333191"/>
                <a:gd name="connsiteY4" fmla="*/ 0 h 2298700"/>
                <a:gd name="connsiteX0" fmla="*/ 38100 w 3336567"/>
                <a:gd name="connsiteY0" fmla="*/ 0 h 2311400"/>
                <a:gd name="connsiteX1" fmla="*/ 3333191 w 3336567"/>
                <a:gd name="connsiteY1" fmla="*/ 1587500 h 2311400"/>
                <a:gd name="connsiteX2" fmla="*/ 3336567 w 3336567"/>
                <a:gd name="connsiteY2" fmla="*/ 2311400 h 2311400"/>
                <a:gd name="connsiteX3" fmla="*/ 0 w 3336567"/>
                <a:gd name="connsiteY3" fmla="*/ 584200 h 2311400"/>
                <a:gd name="connsiteX4" fmla="*/ 38100 w 3336567"/>
                <a:gd name="connsiteY4" fmla="*/ 0 h 2311400"/>
                <a:gd name="connsiteX0" fmla="*/ 81264 w 3336567"/>
                <a:gd name="connsiteY0" fmla="*/ 0 h 2400300"/>
                <a:gd name="connsiteX1" fmla="*/ 3333191 w 3336567"/>
                <a:gd name="connsiteY1" fmla="*/ 1676400 h 2400300"/>
                <a:gd name="connsiteX2" fmla="*/ 3336567 w 3336567"/>
                <a:gd name="connsiteY2" fmla="*/ 2400300 h 2400300"/>
                <a:gd name="connsiteX3" fmla="*/ 0 w 3336567"/>
                <a:gd name="connsiteY3" fmla="*/ 673100 h 2400300"/>
                <a:gd name="connsiteX4" fmla="*/ 81264 w 3336567"/>
                <a:gd name="connsiteY4" fmla="*/ 0 h 2400300"/>
                <a:gd name="connsiteX0" fmla="*/ 66876 w 3336567"/>
                <a:gd name="connsiteY0" fmla="*/ 0 h 2400300"/>
                <a:gd name="connsiteX1" fmla="*/ 3333191 w 3336567"/>
                <a:gd name="connsiteY1" fmla="*/ 1676400 h 2400300"/>
                <a:gd name="connsiteX2" fmla="*/ 3336567 w 3336567"/>
                <a:gd name="connsiteY2" fmla="*/ 2400300 h 2400300"/>
                <a:gd name="connsiteX3" fmla="*/ 0 w 3336567"/>
                <a:gd name="connsiteY3" fmla="*/ 673100 h 2400300"/>
                <a:gd name="connsiteX4" fmla="*/ 66876 w 3336567"/>
                <a:gd name="connsiteY4" fmla="*/ 0 h 2400300"/>
                <a:gd name="connsiteX0" fmla="*/ 23712 w 3293403"/>
                <a:gd name="connsiteY0" fmla="*/ 0 h 2400300"/>
                <a:gd name="connsiteX1" fmla="*/ 3290027 w 3293403"/>
                <a:gd name="connsiteY1" fmla="*/ 1676400 h 2400300"/>
                <a:gd name="connsiteX2" fmla="*/ 3293403 w 3293403"/>
                <a:gd name="connsiteY2" fmla="*/ 2400300 h 2400300"/>
                <a:gd name="connsiteX3" fmla="*/ 0 w 3293403"/>
                <a:gd name="connsiteY3" fmla="*/ 685800 h 2400300"/>
                <a:gd name="connsiteX4" fmla="*/ 23712 w 3293403"/>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403" h="2400300">
                  <a:moveTo>
                    <a:pt x="23712" y="0"/>
                  </a:moveTo>
                  <a:lnTo>
                    <a:pt x="3290027" y="1676400"/>
                  </a:lnTo>
                  <a:cubicBezTo>
                    <a:pt x="3291152" y="1917700"/>
                    <a:pt x="3292278" y="2159000"/>
                    <a:pt x="3293403" y="2400300"/>
                  </a:cubicBezTo>
                  <a:lnTo>
                    <a:pt x="0" y="685800"/>
                  </a:lnTo>
                  <a:lnTo>
                    <a:pt x="23712"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Freeform: Shape 480"/>
            <p:cNvSpPr/>
            <p:nvPr/>
          </p:nvSpPr>
          <p:spPr>
            <a:xfrm flipH="1" flipV="1">
              <a:off x="4855447" y="1736238"/>
              <a:ext cx="348050" cy="255520"/>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0 w 2984500"/>
                <a:gd name="connsiteY0" fmla="*/ 0 h 2362200"/>
                <a:gd name="connsiteX1" fmla="*/ 2984500 w 2984500"/>
                <a:gd name="connsiteY1" fmla="*/ 1727200 h 2362200"/>
                <a:gd name="connsiteX2" fmla="*/ 2959100 w 2984500"/>
                <a:gd name="connsiteY2" fmla="*/ 2362200 h 2362200"/>
                <a:gd name="connsiteX3" fmla="*/ 25400 w 2984500"/>
                <a:gd name="connsiteY3" fmla="*/ 660400 h 2362200"/>
                <a:gd name="connsiteX4" fmla="*/ 0 w 2984500"/>
                <a:gd name="connsiteY4" fmla="*/ 0 h 2362200"/>
                <a:gd name="connsiteX0" fmla="*/ 0 w 3155574"/>
                <a:gd name="connsiteY0" fmla="*/ 0 h 2362200"/>
                <a:gd name="connsiteX1" fmla="*/ 3155574 w 3155574"/>
                <a:gd name="connsiteY1" fmla="*/ 1219200 h 2362200"/>
                <a:gd name="connsiteX2" fmla="*/ 2959100 w 3155574"/>
                <a:gd name="connsiteY2" fmla="*/ 2362200 h 2362200"/>
                <a:gd name="connsiteX3" fmla="*/ 25400 w 3155574"/>
                <a:gd name="connsiteY3" fmla="*/ 660400 h 2362200"/>
                <a:gd name="connsiteX4" fmla="*/ 0 w 3155574"/>
                <a:gd name="connsiteY4" fmla="*/ 0 h 2362200"/>
                <a:gd name="connsiteX0" fmla="*/ 0 w 3168191"/>
                <a:gd name="connsiteY0" fmla="*/ 0 h 1866900"/>
                <a:gd name="connsiteX1" fmla="*/ 3155574 w 3168191"/>
                <a:gd name="connsiteY1" fmla="*/ 1219200 h 1866900"/>
                <a:gd name="connsiteX2" fmla="*/ 3168191 w 3168191"/>
                <a:gd name="connsiteY2" fmla="*/ 1866900 h 1866900"/>
                <a:gd name="connsiteX3" fmla="*/ 25400 w 3168191"/>
                <a:gd name="connsiteY3" fmla="*/ 660400 h 1866900"/>
                <a:gd name="connsiteX4" fmla="*/ 0 w 3168191"/>
                <a:gd name="connsiteY4" fmla="*/ 0 h 186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91" h="1866900">
                  <a:moveTo>
                    <a:pt x="0" y="0"/>
                  </a:moveTo>
                  <a:lnTo>
                    <a:pt x="3155574" y="1219200"/>
                  </a:lnTo>
                  <a:lnTo>
                    <a:pt x="3168191" y="1866900"/>
                  </a:lnTo>
                  <a:lnTo>
                    <a:pt x="25400" y="6604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7" name="Picture 6" descr="Image result for vector lettuce"/>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7489" t="15951" r="6437" b="41390"/>
            <a:stretch/>
          </p:blipFill>
          <p:spPr bwMode="auto">
            <a:xfrm rot="2213199">
              <a:off x="4626641" y="1526596"/>
              <a:ext cx="451023" cy="737907"/>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Shape 482"/>
            <p:cNvSpPr/>
            <p:nvPr/>
          </p:nvSpPr>
          <p:spPr>
            <a:xfrm flipH="1">
              <a:off x="4719012" y="1909827"/>
              <a:ext cx="486551" cy="312882"/>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100" h="2286000">
                  <a:moveTo>
                    <a:pt x="38100" y="0"/>
                  </a:moveTo>
                  <a:lnTo>
                    <a:pt x="2959100" y="1651000"/>
                  </a:lnTo>
                  <a:lnTo>
                    <a:pt x="2933700" y="2286000"/>
                  </a:lnTo>
                  <a:lnTo>
                    <a:pt x="0" y="584200"/>
                  </a:lnTo>
                  <a:lnTo>
                    <a:pt x="3810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9" name="Picture 4" descr="Image result for vector sliced tomatoes"/>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4553640" y="1838580"/>
              <a:ext cx="295143" cy="298743"/>
            </a:xfrm>
            <a:prstGeom prst="rect">
              <a:avLst/>
            </a:prstGeom>
            <a:noFill/>
            <a:extLst>
              <a:ext uri="{909E8E84-426E-40DD-AFC4-6F175D3DCCD1}">
                <a14:hiddenFill xmlns:a14="http://schemas.microsoft.com/office/drawing/2010/main">
                  <a:solidFill>
                    <a:srgbClr val="FFFFFF"/>
                  </a:solidFill>
                </a14:hiddenFill>
              </a:ext>
            </a:extLst>
          </p:spPr>
        </p:pic>
        <p:sp>
          <p:nvSpPr>
            <p:cNvPr id="60" name="Freeform: Shape 484"/>
            <p:cNvSpPr/>
            <p:nvPr/>
          </p:nvSpPr>
          <p:spPr>
            <a:xfrm flipH="1" flipV="1">
              <a:off x="4373073" y="1969279"/>
              <a:ext cx="348050" cy="255520"/>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0 w 2984500"/>
                <a:gd name="connsiteY0" fmla="*/ 0 h 2362200"/>
                <a:gd name="connsiteX1" fmla="*/ 2984500 w 2984500"/>
                <a:gd name="connsiteY1" fmla="*/ 1727200 h 2362200"/>
                <a:gd name="connsiteX2" fmla="*/ 2959100 w 2984500"/>
                <a:gd name="connsiteY2" fmla="*/ 2362200 h 2362200"/>
                <a:gd name="connsiteX3" fmla="*/ 25400 w 2984500"/>
                <a:gd name="connsiteY3" fmla="*/ 660400 h 2362200"/>
                <a:gd name="connsiteX4" fmla="*/ 0 w 2984500"/>
                <a:gd name="connsiteY4" fmla="*/ 0 h 2362200"/>
                <a:gd name="connsiteX0" fmla="*/ 0 w 3155574"/>
                <a:gd name="connsiteY0" fmla="*/ 0 h 2362200"/>
                <a:gd name="connsiteX1" fmla="*/ 3155574 w 3155574"/>
                <a:gd name="connsiteY1" fmla="*/ 1219200 h 2362200"/>
                <a:gd name="connsiteX2" fmla="*/ 2959100 w 3155574"/>
                <a:gd name="connsiteY2" fmla="*/ 2362200 h 2362200"/>
                <a:gd name="connsiteX3" fmla="*/ 25400 w 3155574"/>
                <a:gd name="connsiteY3" fmla="*/ 660400 h 2362200"/>
                <a:gd name="connsiteX4" fmla="*/ 0 w 3155574"/>
                <a:gd name="connsiteY4" fmla="*/ 0 h 2362200"/>
                <a:gd name="connsiteX0" fmla="*/ 0 w 3168191"/>
                <a:gd name="connsiteY0" fmla="*/ 0 h 1866900"/>
                <a:gd name="connsiteX1" fmla="*/ 3155574 w 3168191"/>
                <a:gd name="connsiteY1" fmla="*/ 1219200 h 1866900"/>
                <a:gd name="connsiteX2" fmla="*/ 3168191 w 3168191"/>
                <a:gd name="connsiteY2" fmla="*/ 1866900 h 1866900"/>
                <a:gd name="connsiteX3" fmla="*/ 25400 w 3168191"/>
                <a:gd name="connsiteY3" fmla="*/ 660400 h 1866900"/>
                <a:gd name="connsiteX4" fmla="*/ 0 w 3168191"/>
                <a:gd name="connsiteY4" fmla="*/ 0 h 186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91" h="1866900">
                  <a:moveTo>
                    <a:pt x="0" y="0"/>
                  </a:moveTo>
                  <a:lnTo>
                    <a:pt x="3155574" y="1219200"/>
                  </a:lnTo>
                  <a:lnTo>
                    <a:pt x="3168191" y="1866900"/>
                  </a:lnTo>
                  <a:lnTo>
                    <a:pt x="25400" y="6604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61"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34641" y="5265977"/>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10"/>
          <a:stretch>
            <a:fillRect/>
          </a:stretch>
        </p:blipFill>
        <p:spPr>
          <a:xfrm>
            <a:off x="5666367" y="5312104"/>
            <a:ext cx="392325" cy="299820"/>
          </a:xfrm>
          <a:prstGeom prst="rect">
            <a:avLst/>
          </a:prstGeom>
        </p:spPr>
      </p:pic>
      <p:pic>
        <p:nvPicPr>
          <p:cNvPr id="63"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978696" y="5453601"/>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5855988" y="5501785"/>
            <a:ext cx="165619" cy="220277"/>
            <a:chOff x="5056414" y="3505199"/>
            <a:chExt cx="1409700" cy="1905000"/>
          </a:xfrm>
        </p:grpSpPr>
        <p:sp>
          <p:nvSpPr>
            <p:cNvPr id="65"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6" name="Picture 14" descr="Image result for vector milk carton"/>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7" name="Picture 66"/>
          <p:cNvPicPr>
            <a:picLocks noChangeAspect="1"/>
          </p:cNvPicPr>
          <p:nvPr/>
        </p:nvPicPr>
        <p:blipFill>
          <a:blip r:embed="rId12"/>
          <a:stretch>
            <a:fillRect/>
          </a:stretch>
        </p:blipFill>
        <p:spPr>
          <a:xfrm>
            <a:off x="1035059" y="4070081"/>
            <a:ext cx="1122266" cy="2259503"/>
          </a:xfrm>
          <a:prstGeom prst="rect">
            <a:avLst/>
          </a:prstGeom>
        </p:spPr>
      </p:pic>
      <p:pic>
        <p:nvPicPr>
          <p:cNvPr id="68" name="Picture 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62876" y="4546647"/>
            <a:ext cx="1175516" cy="2052111"/>
          </a:xfrm>
          <a:prstGeom prst="rect">
            <a:avLst/>
          </a:prstGeom>
        </p:spPr>
      </p:pic>
      <p:pic>
        <p:nvPicPr>
          <p:cNvPr id="69" name="Picture 6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2297" y="4539774"/>
            <a:ext cx="1632923" cy="2025134"/>
          </a:xfrm>
          <a:prstGeom prst="rect">
            <a:avLst/>
          </a:prstGeom>
        </p:spPr>
      </p:pic>
      <p:pic>
        <p:nvPicPr>
          <p:cNvPr id="70" name="Picture 6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003164" y="5402048"/>
            <a:ext cx="494288" cy="209876"/>
          </a:xfrm>
          <a:prstGeom prst="rect">
            <a:avLst/>
          </a:prstGeom>
        </p:spPr>
      </p:pic>
      <p:grpSp>
        <p:nvGrpSpPr>
          <p:cNvPr id="71" name="Group 70"/>
          <p:cNvGrpSpPr/>
          <p:nvPr/>
        </p:nvGrpSpPr>
        <p:grpSpPr>
          <a:xfrm flipH="1">
            <a:off x="2764459" y="5722203"/>
            <a:ext cx="914400" cy="914400"/>
            <a:chOff x="6347233" y="2012628"/>
            <a:chExt cx="901802" cy="858858"/>
          </a:xfrm>
        </p:grpSpPr>
        <p:pic>
          <p:nvPicPr>
            <p:cNvPr id="72" name="Picture 2" descr="Image result for vector school lun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10"/>
            <a:stretch>
              <a:fillRect/>
            </a:stretch>
          </p:blipFill>
          <p:spPr>
            <a:xfrm>
              <a:off x="6449071" y="2193695"/>
              <a:ext cx="389201" cy="302203"/>
            </a:xfrm>
            <a:prstGeom prst="rect">
              <a:avLst/>
            </a:prstGeom>
          </p:spPr>
        </p:pic>
        <p:pic>
          <p:nvPicPr>
            <p:cNvPr id="74" name="Picture 10" descr="Image result for potato wedges cartoon"/>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701286" y="2276473"/>
              <a:ext cx="367777" cy="328944"/>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p:cNvGrpSpPr/>
            <p:nvPr/>
          </p:nvGrpSpPr>
          <p:grpSpPr>
            <a:xfrm>
              <a:off x="7055860" y="2187640"/>
              <a:ext cx="186950" cy="237842"/>
              <a:chOff x="5056420" y="3630612"/>
              <a:chExt cx="1398809" cy="1779587"/>
            </a:xfrm>
          </p:grpSpPr>
          <p:sp>
            <p:nvSpPr>
              <p:cNvPr id="76"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7" name="Picture 14" descr="Image result for vector milk carton"/>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964" t="53038" b="4408"/>
              <a:stretch/>
            </p:blipFill>
            <p:spPr bwMode="auto">
              <a:xfrm>
                <a:off x="5056420" y="3630615"/>
                <a:ext cx="1316895" cy="177958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p:cNvGrpSpPr/>
          <p:nvPr/>
        </p:nvGrpSpPr>
        <p:grpSpPr>
          <a:xfrm>
            <a:off x="6322780" y="4806654"/>
            <a:ext cx="1293989" cy="1202389"/>
            <a:chOff x="6284607" y="3968197"/>
            <a:chExt cx="1293989" cy="1202389"/>
          </a:xfrm>
        </p:grpSpPr>
        <p:grpSp>
          <p:nvGrpSpPr>
            <p:cNvPr id="79" name="Group 78"/>
            <p:cNvGrpSpPr/>
            <p:nvPr/>
          </p:nvGrpSpPr>
          <p:grpSpPr>
            <a:xfrm>
              <a:off x="6284607" y="4180083"/>
              <a:ext cx="1057790" cy="990503"/>
              <a:chOff x="3048000" y="1676399"/>
              <a:chExt cx="2482850" cy="2362201"/>
            </a:xfrm>
            <a:scene3d>
              <a:camera prst="isometricOffAxis2Left"/>
              <a:lightRig rig="threePt" dir="t"/>
            </a:scene3d>
          </p:grpSpPr>
          <p:sp>
            <p:nvSpPr>
              <p:cNvPr id="82" name="Freeform: Shape 18"/>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effectLst/>
              <a:sp3d extrusionH="196850" contourW="6350" prstMaterial="metal">
                <a:bevelT w="425450" h="260350" prst="artDeco"/>
                <a:bevelB w="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3" name="Freeform: Shape 19"/>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a:no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4" name="Rectangle 83"/>
              <p:cNvSpPr/>
              <p:nvPr/>
            </p:nvSpPr>
            <p:spPr>
              <a:xfrm>
                <a:off x="3048000" y="3505200"/>
                <a:ext cx="2482850" cy="533400"/>
              </a:xfrm>
              <a:prstGeom prst="rect">
                <a:avLst/>
              </a:prstGeom>
              <a:solidFill>
                <a:srgbClr val="4C4A4B"/>
              </a:solidFill>
              <a:ln>
                <a:noFill/>
              </a:ln>
              <a:effectLst/>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80" name="Rectangle 88"/>
            <p:cNvSpPr/>
            <p:nvPr/>
          </p:nvSpPr>
          <p:spPr>
            <a:xfrm>
              <a:off x="7197327" y="4144768"/>
              <a:ext cx="381269" cy="274322"/>
            </a:xfrm>
            <a:custGeom>
              <a:avLst/>
              <a:gdLst>
                <a:gd name="connsiteX0" fmla="*/ 0 w 657563"/>
                <a:gd name="connsiteY0" fmla="*/ 0 h 271826"/>
                <a:gd name="connsiteX1" fmla="*/ 657563 w 657563"/>
                <a:gd name="connsiteY1" fmla="*/ 0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14288 h 286114"/>
                <a:gd name="connsiteX1" fmla="*/ 631369 w 657563"/>
                <a:gd name="connsiteY1" fmla="*/ 0 h 286114"/>
                <a:gd name="connsiteX2" fmla="*/ 657563 w 657563"/>
                <a:gd name="connsiteY2" fmla="*/ 286114 h 286114"/>
                <a:gd name="connsiteX3" fmla="*/ 0 w 657563"/>
                <a:gd name="connsiteY3" fmla="*/ 286114 h 286114"/>
                <a:gd name="connsiteX4" fmla="*/ 0 w 657563"/>
                <a:gd name="connsiteY4" fmla="*/ 14288 h 286114"/>
                <a:gd name="connsiteX0" fmla="*/ 0 w 657563"/>
                <a:gd name="connsiteY0" fmla="*/ 0 h 271826"/>
                <a:gd name="connsiteX1" fmla="*/ 545644 w 657563"/>
                <a:gd name="connsiteY1" fmla="*/ 2381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30956 h 302782"/>
                <a:gd name="connsiteX1" fmla="*/ 490875 w 657563"/>
                <a:gd name="connsiteY1" fmla="*/ 0 h 302782"/>
                <a:gd name="connsiteX2" fmla="*/ 657563 w 657563"/>
                <a:gd name="connsiteY2" fmla="*/ 302782 h 302782"/>
                <a:gd name="connsiteX3" fmla="*/ 0 w 657563"/>
                <a:gd name="connsiteY3" fmla="*/ 302782 h 302782"/>
                <a:gd name="connsiteX4" fmla="*/ 0 w 657563"/>
                <a:gd name="connsiteY4" fmla="*/ 30956 h 302782"/>
                <a:gd name="connsiteX0" fmla="*/ 0 w 657563"/>
                <a:gd name="connsiteY0" fmla="*/ 26193 h 298019"/>
                <a:gd name="connsiteX1" fmla="*/ 445631 w 657563"/>
                <a:gd name="connsiteY1" fmla="*/ 0 h 298019"/>
                <a:gd name="connsiteX2" fmla="*/ 657563 w 657563"/>
                <a:gd name="connsiteY2" fmla="*/ 298019 h 298019"/>
                <a:gd name="connsiteX3" fmla="*/ 0 w 657563"/>
                <a:gd name="connsiteY3" fmla="*/ 298019 h 298019"/>
                <a:gd name="connsiteX4" fmla="*/ 0 w 657563"/>
                <a:gd name="connsiteY4" fmla="*/ 26193 h 298019"/>
                <a:gd name="connsiteX0" fmla="*/ 0 w 657563"/>
                <a:gd name="connsiteY0" fmla="*/ 35718 h 307544"/>
                <a:gd name="connsiteX1" fmla="*/ 428963 w 657563"/>
                <a:gd name="connsiteY1" fmla="*/ 0 h 307544"/>
                <a:gd name="connsiteX2" fmla="*/ 657563 w 657563"/>
                <a:gd name="connsiteY2" fmla="*/ 307544 h 307544"/>
                <a:gd name="connsiteX3" fmla="*/ 0 w 657563"/>
                <a:gd name="connsiteY3" fmla="*/ 307544 h 307544"/>
                <a:gd name="connsiteX4" fmla="*/ 0 w 657563"/>
                <a:gd name="connsiteY4" fmla="*/ 35718 h 307544"/>
                <a:gd name="connsiteX0" fmla="*/ 0 w 657563"/>
                <a:gd name="connsiteY0" fmla="*/ 54768 h 326594"/>
                <a:gd name="connsiteX1" fmla="*/ 409913 w 657563"/>
                <a:gd name="connsiteY1" fmla="*/ 0 h 326594"/>
                <a:gd name="connsiteX2" fmla="*/ 657563 w 657563"/>
                <a:gd name="connsiteY2" fmla="*/ 326594 h 326594"/>
                <a:gd name="connsiteX3" fmla="*/ 0 w 657563"/>
                <a:gd name="connsiteY3" fmla="*/ 326594 h 326594"/>
                <a:gd name="connsiteX4" fmla="*/ 0 w 657563"/>
                <a:gd name="connsiteY4" fmla="*/ 54768 h 326594"/>
                <a:gd name="connsiteX0" fmla="*/ 0 w 657563"/>
                <a:gd name="connsiteY0" fmla="*/ 38099 h 309925"/>
                <a:gd name="connsiteX1" fmla="*/ 409913 w 657563"/>
                <a:gd name="connsiteY1" fmla="*/ 0 h 309925"/>
                <a:gd name="connsiteX2" fmla="*/ 657563 w 657563"/>
                <a:gd name="connsiteY2" fmla="*/ 309925 h 309925"/>
                <a:gd name="connsiteX3" fmla="*/ 0 w 657563"/>
                <a:gd name="connsiteY3" fmla="*/ 309925 h 309925"/>
                <a:gd name="connsiteX4" fmla="*/ 0 w 657563"/>
                <a:gd name="connsiteY4" fmla="*/ 38099 h 309925"/>
                <a:gd name="connsiteX0" fmla="*/ 0 w 657563"/>
                <a:gd name="connsiteY0" fmla="*/ 45243 h 317069"/>
                <a:gd name="connsiteX1" fmla="*/ 407532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657563"/>
                <a:gd name="connsiteY0" fmla="*/ 45243 h 317069"/>
                <a:gd name="connsiteX1" fmla="*/ 398007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562313"/>
                <a:gd name="connsiteY0" fmla="*/ 45243 h 317069"/>
                <a:gd name="connsiteX1" fmla="*/ 398007 w 562313"/>
                <a:gd name="connsiteY1" fmla="*/ 0 h 317069"/>
                <a:gd name="connsiteX2" fmla="*/ 562313 w 562313"/>
                <a:gd name="connsiteY2" fmla="*/ 288494 h 317069"/>
                <a:gd name="connsiteX3" fmla="*/ 0 w 562313"/>
                <a:gd name="connsiteY3" fmla="*/ 317069 h 317069"/>
                <a:gd name="connsiteX4" fmla="*/ 0 w 562313"/>
                <a:gd name="connsiteY4" fmla="*/ 45243 h 317069"/>
                <a:gd name="connsiteX0" fmla="*/ 0 w 507544"/>
                <a:gd name="connsiteY0" fmla="*/ 45243 h 317069"/>
                <a:gd name="connsiteX1" fmla="*/ 398007 w 507544"/>
                <a:gd name="connsiteY1" fmla="*/ 0 h 317069"/>
                <a:gd name="connsiteX2" fmla="*/ 507544 w 507544"/>
                <a:gd name="connsiteY2" fmla="*/ 271825 h 317069"/>
                <a:gd name="connsiteX3" fmla="*/ 0 w 507544"/>
                <a:gd name="connsiteY3" fmla="*/ 317069 h 317069"/>
                <a:gd name="connsiteX4" fmla="*/ 0 w 507544"/>
                <a:gd name="connsiteY4" fmla="*/ 45243 h 317069"/>
                <a:gd name="connsiteX0" fmla="*/ 0 w 433726"/>
                <a:gd name="connsiteY0" fmla="*/ 45243 h 317069"/>
                <a:gd name="connsiteX1" fmla="*/ 398007 w 433726"/>
                <a:gd name="connsiteY1" fmla="*/ 0 h 317069"/>
                <a:gd name="connsiteX2" fmla="*/ 433726 w 433726"/>
                <a:gd name="connsiteY2" fmla="*/ 233725 h 317069"/>
                <a:gd name="connsiteX3" fmla="*/ 0 w 433726"/>
                <a:gd name="connsiteY3" fmla="*/ 317069 h 317069"/>
                <a:gd name="connsiteX4" fmla="*/ 0 w 433726"/>
                <a:gd name="connsiteY4" fmla="*/ 45243 h 31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26" h="317069">
                  <a:moveTo>
                    <a:pt x="0" y="45243"/>
                  </a:moveTo>
                  <a:lnTo>
                    <a:pt x="398007" y="0"/>
                  </a:lnTo>
                  <a:lnTo>
                    <a:pt x="433726" y="233725"/>
                  </a:lnTo>
                  <a:lnTo>
                    <a:pt x="0" y="317069"/>
                  </a:lnTo>
                  <a:lnTo>
                    <a:pt x="0" y="45243"/>
                  </a:lnTo>
                  <a:close/>
                </a:path>
              </a:pathLst>
            </a:custGeom>
            <a:solidFill>
              <a:srgbClr val="4D4B4C"/>
            </a:solidFill>
            <a:ln>
              <a:noFill/>
            </a:ln>
            <a:effectLst/>
            <a:scene3d>
              <a:camera prst="isometricOffAxis2Righ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1" name="Freeform: Shape 83"/>
            <p:cNvSpPr/>
            <p:nvPr/>
          </p:nvSpPr>
          <p:spPr>
            <a:xfrm>
              <a:off x="6367660" y="3968197"/>
              <a:ext cx="1110817" cy="280188"/>
            </a:xfrm>
            <a:custGeom>
              <a:avLst/>
              <a:gdLst>
                <a:gd name="connsiteX0" fmla="*/ 0 w 1263650"/>
                <a:gd name="connsiteY0" fmla="*/ 152400 h 323850"/>
                <a:gd name="connsiteX1" fmla="*/ 196850 w 1263650"/>
                <a:gd name="connsiteY1" fmla="*/ 0 h 323850"/>
                <a:gd name="connsiteX2" fmla="*/ 1263650 w 1263650"/>
                <a:gd name="connsiteY2" fmla="*/ 158750 h 323850"/>
                <a:gd name="connsiteX3" fmla="*/ 1079500 w 1263650"/>
                <a:gd name="connsiteY3" fmla="*/ 323850 h 323850"/>
                <a:gd name="connsiteX4" fmla="*/ 0 w 1263650"/>
                <a:gd name="connsiteY4" fmla="*/ 15240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650" h="323850">
                  <a:moveTo>
                    <a:pt x="0" y="152400"/>
                  </a:moveTo>
                  <a:lnTo>
                    <a:pt x="196850" y="0"/>
                  </a:lnTo>
                  <a:lnTo>
                    <a:pt x="1263650" y="158750"/>
                  </a:lnTo>
                  <a:lnTo>
                    <a:pt x="1079500" y="323850"/>
                  </a:lnTo>
                  <a:lnTo>
                    <a:pt x="0" y="152400"/>
                  </a:lnTo>
                  <a:close/>
                </a:path>
              </a:pathLst>
            </a:custGeom>
            <a:solidFill>
              <a:srgbClr val="4D4B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86" name="Picture 8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476987" y="5594558"/>
            <a:ext cx="409483" cy="220358"/>
          </a:xfrm>
          <a:prstGeom prst="rect">
            <a:avLst/>
          </a:prstGeom>
        </p:spPr>
      </p:pic>
      <p:sp>
        <p:nvSpPr>
          <p:cNvPr id="2" name="Rectangle 1">
            <a:extLst>
              <a:ext uri="{FF2B5EF4-FFF2-40B4-BE49-F238E27FC236}">
                <a16:creationId xmlns:a16="http://schemas.microsoft.com/office/drawing/2014/main" id="{2A423828-4389-1915-0B32-29E5DBAE0016}"/>
              </a:ext>
            </a:extLst>
          </p:cNvPr>
          <p:cNvSpPr/>
          <p:nvPr/>
        </p:nvSpPr>
        <p:spPr>
          <a:xfrm>
            <a:off x="549940" y="1628064"/>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554678"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Food Services Division uses meal counts from CMS to claim Federal and State funds that support our operation.  </a:t>
            </a: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r>
              <a:rPr lang="en-US" sz="2600" dirty="0">
                <a:solidFill>
                  <a:srgbClr val="000000"/>
                </a:solidFill>
              </a:rPr>
              <a:t>Managers are responsible to ensure all meal counts  are entered in CMS at the POS and/or Daily Entry</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Central office uses counts entered in CMS for reimbursement</a:t>
            </a:r>
          </a:p>
        </p:txBody>
      </p:sp>
    </p:spTree>
    <p:extLst>
      <p:ext uri="{BB962C8B-B14F-4D97-AF65-F5344CB8AC3E}">
        <p14:creationId xmlns:p14="http://schemas.microsoft.com/office/powerpoint/2010/main" val="23914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ight Arrow 15"/>
          <p:cNvSpPr/>
          <p:nvPr/>
        </p:nvSpPr>
        <p:spPr>
          <a:xfrm rot="16200000">
            <a:off x="-1385748" y="2007071"/>
            <a:ext cx="6131593" cy="3100308"/>
          </a:xfrm>
          <a:prstGeom prst="uturnArrow">
            <a:avLst>
              <a:gd name="adj1" fmla="val 6570"/>
              <a:gd name="adj2" fmla="val 12084"/>
              <a:gd name="adj3" fmla="val 16949"/>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6" name="TextBox 85"/>
          <p:cNvSpPr txBox="1"/>
          <p:nvPr/>
        </p:nvSpPr>
        <p:spPr>
          <a:xfrm>
            <a:off x="118282" y="171195"/>
            <a:ext cx="2159447" cy="1631216"/>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000" b="1" dirty="0">
                <a:solidFill>
                  <a:prstClr val="black"/>
                </a:solidFill>
                <a:latin typeface="Calibri" panose="020F0502020204030204"/>
              </a:rPr>
              <a:t>Meal counts are submitted to State and Federal government for reimbursement.</a:t>
            </a:r>
          </a:p>
        </p:txBody>
      </p:sp>
      <p:sp>
        <p:nvSpPr>
          <p:cNvPr id="50" name="Right Arrow 15"/>
          <p:cNvSpPr/>
          <p:nvPr/>
        </p:nvSpPr>
        <p:spPr>
          <a:xfrm rot="5400000">
            <a:off x="6883402" y="4113571"/>
            <a:ext cx="2751364" cy="1582057"/>
          </a:xfrm>
          <a:prstGeom prst="uturnArrow">
            <a:avLst>
              <a:gd name="adj1" fmla="val 16796"/>
              <a:gd name="adj2" fmla="val 25000"/>
              <a:gd name="adj3" fmla="val 40714"/>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15611" r="2486" b="30399"/>
          <a:stretch/>
        </p:blipFill>
        <p:spPr>
          <a:xfrm>
            <a:off x="4830063" y="2455397"/>
            <a:ext cx="3454400" cy="1967321"/>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t="75"/>
          <a:stretch>
            <a:fillRect/>
          </a:stretch>
        </p:blipFill>
        <p:spPr>
          <a:xfrm rot="21443078">
            <a:off x="1151243" y="2534689"/>
            <a:ext cx="1125767"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grpSp>
        <p:nvGrpSpPr>
          <p:cNvPr id="27" name="Group 26"/>
          <p:cNvGrpSpPr/>
          <p:nvPr/>
        </p:nvGrpSpPr>
        <p:grpSpPr>
          <a:xfrm rot="311529">
            <a:off x="1286587" y="2633061"/>
            <a:ext cx="1548727" cy="1157725"/>
            <a:chOff x="6845497" y="4251598"/>
            <a:chExt cx="1000264" cy="747731"/>
          </a:xfrm>
        </p:grpSpPr>
        <p:sp>
          <p:nvSpPr>
            <p:cNvPr id="28" name="Oval 5"/>
            <p:cNvSpPr/>
            <p:nvPr/>
          </p:nvSpPr>
          <p:spPr>
            <a:xfrm>
              <a:off x="6862225" y="4770272"/>
              <a:ext cx="974862" cy="229057"/>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970"/>
                <a:gd name="connsiteY0" fmla="*/ 101776 h 458964"/>
                <a:gd name="connsiteX1" fmla="*/ 722697 w 1485970"/>
                <a:gd name="connsiteY1" fmla="*/ 54762 h 458964"/>
                <a:gd name="connsiteX2" fmla="*/ 1481160 w 1485970"/>
                <a:gd name="connsiteY2" fmla="*/ 101776 h 458964"/>
                <a:gd name="connsiteX3" fmla="*/ 740591 w 1485970"/>
                <a:gd name="connsiteY3" fmla="*/ 458964 h 458964"/>
                <a:gd name="connsiteX4" fmla="*/ 22 w 1485970"/>
                <a:gd name="connsiteY4" fmla="*/ 101776 h 458964"/>
                <a:gd name="connsiteX0" fmla="*/ 21 w 1485969"/>
                <a:gd name="connsiteY0" fmla="*/ 62913 h 420101"/>
                <a:gd name="connsiteX1" fmla="*/ 722696 w 1485969"/>
                <a:gd name="connsiteY1" fmla="*/ 15899 h 420101"/>
                <a:gd name="connsiteX2" fmla="*/ 1481159 w 1485969"/>
                <a:gd name="connsiteY2" fmla="*/ 62913 h 420101"/>
                <a:gd name="connsiteX3" fmla="*/ 740590 w 1485969"/>
                <a:gd name="connsiteY3" fmla="*/ 420101 h 420101"/>
                <a:gd name="connsiteX4" fmla="*/ 21 w 1485969"/>
                <a:gd name="connsiteY4" fmla="*/ 62913 h 420101"/>
                <a:gd name="connsiteX0" fmla="*/ 13 w 1262619"/>
                <a:gd name="connsiteY0" fmla="*/ 54691 h 411920"/>
                <a:gd name="connsiteX1" fmla="*/ 722688 w 1262619"/>
                <a:gd name="connsiteY1" fmla="*/ 7677 h 411920"/>
                <a:gd name="connsiteX2" fmla="*/ 1257469 w 1262619"/>
                <a:gd name="connsiteY2" fmla="*/ 69602 h 411920"/>
                <a:gd name="connsiteX3" fmla="*/ 740582 w 1262619"/>
                <a:gd name="connsiteY3" fmla="*/ 411879 h 411920"/>
                <a:gd name="connsiteX4" fmla="*/ 13 w 1262619"/>
                <a:gd name="connsiteY4" fmla="*/ 54691 h 411920"/>
                <a:gd name="connsiteX0" fmla="*/ 13 w 1257469"/>
                <a:gd name="connsiteY0" fmla="*/ 54691 h 411920"/>
                <a:gd name="connsiteX1" fmla="*/ 722688 w 1257469"/>
                <a:gd name="connsiteY1" fmla="*/ 7677 h 411920"/>
                <a:gd name="connsiteX2" fmla="*/ 1257469 w 1257469"/>
                <a:gd name="connsiteY2" fmla="*/ 69602 h 411920"/>
                <a:gd name="connsiteX3" fmla="*/ 740582 w 1257469"/>
                <a:gd name="connsiteY3" fmla="*/ 411879 h 411920"/>
                <a:gd name="connsiteX4" fmla="*/ 13 w 1257469"/>
                <a:gd name="connsiteY4" fmla="*/ 54691 h 411920"/>
                <a:gd name="connsiteX0" fmla="*/ 64124 w 1321580"/>
                <a:gd name="connsiteY0" fmla="*/ 173645 h 530874"/>
                <a:gd name="connsiteX1" fmla="*/ 786799 w 1321580"/>
                <a:gd name="connsiteY1" fmla="*/ 126631 h 530874"/>
                <a:gd name="connsiteX2" fmla="*/ 1321580 w 1321580"/>
                <a:gd name="connsiteY2" fmla="*/ 188556 h 530874"/>
                <a:gd name="connsiteX3" fmla="*/ 804693 w 1321580"/>
                <a:gd name="connsiteY3" fmla="*/ 530833 h 530874"/>
                <a:gd name="connsiteX4" fmla="*/ 64124 w 1321580"/>
                <a:gd name="connsiteY4" fmla="*/ 173645 h 530874"/>
                <a:gd name="connsiteX0" fmla="*/ 30208 w 1287664"/>
                <a:gd name="connsiteY0" fmla="*/ 54691 h 411920"/>
                <a:gd name="connsiteX1" fmla="*/ 752883 w 1287664"/>
                <a:gd name="connsiteY1" fmla="*/ 7677 h 411920"/>
                <a:gd name="connsiteX2" fmla="*/ 1287664 w 1287664"/>
                <a:gd name="connsiteY2" fmla="*/ 69602 h 411920"/>
                <a:gd name="connsiteX3" fmla="*/ 770777 w 1287664"/>
                <a:gd name="connsiteY3" fmla="*/ 411879 h 411920"/>
                <a:gd name="connsiteX4" fmla="*/ 30208 w 1287664"/>
                <a:gd name="connsiteY4" fmla="*/ 54691 h 411920"/>
                <a:gd name="connsiteX0" fmla="*/ 8517 w 1265973"/>
                <a:gd name="connsiteY0" fmla="*/ 54691 h 402976"/>
                <a:gd name="connsiteX1" fmla="*/ 731192 w 1265973"/>
                <a:gd name="connsiteY1" fmla="*/ 7677 h 402976"/>
                <a:gd name="connsiteX2" fmla="*/ 1265973 w 1265973"/>
                <a:gd name="connsiteY2" fmla="*/ 69602 h 402976"/>
                <a:gd name="connsiteX3" fmla="*/ 394175 w 1265973"/>
                <a:gd name="connsiteY3" fmla="*/ 402932 h 402976"/>
                <a:gd name="connsiteX4" fmla="*/ 8517 w 1265973"/>
                <a:gd name="connsiteY4" fmla="*/ 54691 h 402976"/>
                <a:gd name="connsiteX0" fmla="*/ 1189 w 1258645"/>
                <a:gd name="connsiteY0" fmla="*/ 54691 h 405959"/>
                <a:gd name="connsiteX1" fmla="*/ 723864 w 1258645"/>
                <a:gd name="connsiteY1" fmla="*/ 7677 h 405959"/>
                <a:gd name="connsiteX2" fmla="*/ 1258645 w 1258645"/>
                <a:gd name="connsiteY2" fmla="*/ 69602 h 405959"/>
                <a:gd name="connsiteX3" fmla="*/ 571757 w 1258645"/>
                <a:gd name="connsiteY3" fmla="*/ 405916 h 405959"/>
                <a:gd name="connsiteX4" fmla="*/ 1189 w 1258645"/>
                <a:gd name="connsiteY4" fmla="*/ 54691 h 405959"/>
                <a:gd name="connsiteX0" fmla="*/ 990 w 1258446"/>
                <a:gd name="connsiteY0" fmla="*/ 54691 h 405959"/>
                <a:gd name="connsiteX1" fmla="*/ 723665 w 1258446"/>
                <a:gd name="connsiteY1" fmla="*/ 7677 h 405959"/>
                <a:gd name="connsiteX2" fmla="*/ 1258446 w 1258446"/>
                <a:gd name="connsiteY2" fmla="*/ 69602 h 405959"/>
                <a:gd name="connsiteX3" fmla="*/ 583488 w 1258446"/>
                <a:gd name="connsiteY3" fmla="*/ 405916 h 405959"/>
                <a:gd name="connsiteX4" fmla="*/ 990 w 1258446"/>
                <a:gd name="connsiteY4" fmla="*/ 54691 h 405959"/>
                <a:gd name="connsiteX0" fmla="*/ 619 w 1258075"/>
                <a:gd name="connsiteY0" fmla="*/ 54691 h 304909"/>
                <a:gd name="connsiteX1" fmla="*/ 723294 w 1258075"/>
                <a:gd name="connsiteY1" fmla="*/ 7677 h 304909"/>
                <a:gd name="connsiteX2" fmla="*/ 1258075 w 1258075"/>
                <a:gd name="connsiteY2" fmla="*/ 69602 h 304909"/>
                <a:gd name="connsiteX3" fmla="*/ 609959 w 1258075"/>
                <a:gd name="connsiteY3" fmla="*/ 304514 h 304909"/>
                <a:gd name="connsiteX4" fmla="*/ 619 w 1258075"/>
                <a:gd name="connsiteY4" fmla="*/ 54691 h 304909"/>
                <a:gd name="connsiteX0" fmla="*/ 654 w 1258110"/>
                <a:gd name="connsiteY0" fmla="*/ 54691 h 379133"/>
                <a:gd name="connsiteX1" fmla="*/ 723329 w 1258110"/>
                <a:gd name="connsiteY1" fmla="*/ 7677 h 379133"/>
                <a:gd name="connsiteX2" fmla="*/ 1258110 w 1258110"/>
                <a:gd name="connsiteY2" fmla="*/ 69602 h 379133"/>
                <a:gd name="connsiteX3" fmla="*/ 607012 w 1258110"/>
                <a:gd name="connsiteY3" fmla="*/ 379075 h 379133"/>
                <a:gd name="connsiteX4" fmla="*/ 654 w 1258110"/>
                <a:gd name="connsiteY4" fmla="*/ 54691 h 379133"/>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654 w 1258110"/>
                <a:gd name="connsiteY0" fmla="*/ 61616 h 386058"/>
                <a:gd name="connsiteX1" fmla="*/ 723329 w 1258110"/>
                <a:gd name="connsiteY1" fmla="*/ 14602 h 386058"/>
                <a:gd name="connsiteX2" fmla="*/ 1258110 w 1258110"/>
                <a:gd name="connsiteY2" fmla="*/ 76527 h 386058"/>
                <a:gd name="connsiteX3" fmla="*/ 607012 w 1258110"/>
                <a:gd name="connsiteY3" fmla="*/ 386000 h 386058"/>
                <a:gd name="connsiteX4" fmla="*/ 654 w 1258110"/>
                <a:gd name="connsiteY4" fmla="*/ 61616 h 386058"/>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789 w 1258245"/>
                <a:gd name="connsiteY0" fmla="*/ 20664 h 345106"/>
                <a:gd name="connsiteX1" fmla="*/ 735394 w 1258245"/>
                <a:gd name="connsiteY1" fmla="*/ 33299 h 345106"/>
                <a:gd name="connsiteX2" fmla="*/ 1258245 w 1258245"/>
                <a:gd name="connsiteY2" fmla="*/ 35575 h 345106"/>
                <a:gd name="connsiteX3" fmla="*/ 607147 w 1258245"/>
                <a:gd name="connsiteY3" fmla="*/ 345048 h 345106"/>
                <a:gd name="connsiteX4" fmla="*/ 789 w 1258245"/>
                <a:gd name="connsiteY4" fmla="*/ 20664 h 345106"/>
                <a:gd name="connsiteX0" fmla="*/ 897 w 1258353"/>
                <a:gd name="connsiteY0" fmla="*/ 32862 h 357304"/>
                <a:gd name="connsiteX1" fmla="*/ 744450 w 1258353"/>
                <a:gd name="connsiteY1" fmla="*/ 12690 h 357304"/>
                <a:gd name="connsiteX2" fmla="*/ 1258353 w 1258353"/>
                <a:gd name="connsiteY2" fmla="*/ 47773 h 357304"/>
                <a:gd name="connsiteX3" fmla="*/ 607255 w 1258353"/>
                <a:gd name="connsiteY3" fmla="*/ 357246 h 357304"/>
                <a:gd name="connsiteX4" fmla="*/ 897 w 1258353"/>
                <a:gd name="connsiteY4" fmla="*/ 32862 h 357304"/>
                <a:gd name="connsiteX0" fmla="*/ 735 w 1258191"/>
                <a:gd name="connsiteY0" fmla="*/ 26468 h 229115"/>
                <a:gd name="connsiteX1" fmla="*/ 744288 w 1258191"/>
                <a:gd name="connsiteY1" fmla="*/ 6296 h 229115"/>
                <a:gd name="connsiteX2" fmla="*/ 1258191 w 1258191"/>
                <a:gd name="connsiteY2" fmla="*/ 41379 h 229115"/>
                <a:gd name="connsiteX3" fmla="*/ 618952 w 1258191"/>
                <a:gd name="connsiteY3" fmla="*/ 222649 h 229115"/>
                <a:gd name="connsiteX4" fmla="*/ 735 w 1258191"/>
                <a:gd name="connsiteY4" fmla="*/ 26468 h 229115"/>
                <a:gd name="connsiteX0" fmla="*/ 8867 w 1266323"/>
                <a:gd name="connsiteY0" fmla="*/ 26468 h 249243"/>
                <a:gd name="connsiteX1" fmla="*/ 752420 w 1266323"/>
                <a:gd name="connsiteY1" fmla="*/ 6296 h 249243"/>
                <a:gd name="connsiteX2" fmla="*/ 1266323 w 1266323"/>
                <a:gd name="connsiteY2" fmla="*/ 41379 h 249243"/>
                <a:gd name="connsiteX3" fmla="*/ 401781 w 1266323"/>
                <a:gd name="connsiteY3" fmla="*/ 247069 h 249243"/>
                <a:gd name="connsiteX4" fmla="*/ 8867 w 1266323"/>
                <a:gd name="connsiteY4" fmla="*/ 26468 h 249243"/>
                <a:gd name="connsiteX0" fmla="*/ 8867 w 1266323"/>
                <a:gd name="connsiteY0" fmla="*/ 26468 h 255296"/>
                <a:gd name="connsiteX1" fmla="*/ 752420 w 1266323"/>
                <a:gd name="connsiteY1" fmla="*/ 6296 h 255296"/>
                <a:gd name="connsiteX2" fmla="*/ 1266323 w 1266323"/>
                <a:gd name="connsiteY2" fmla="*/ 41379 h 255296"/>
                <a:gd name="connsiteX3" fmla="*/ 401781 w 1266323"/>
                <a:gd name="connsiteY3" fmla="*/ 247069 h 255296"/>
                <a:gd name="connsiteX4" fmla="*/ 8867 w 1266323"/>
                <a:gd name="connsiteY4" fmla="*/ 26468 h 255296"/>
                <a:gd name="connsiteX0" fmla="*/ 8867 w 1266323"/>
                <a:gd name="connsiteY0" fmla="*/ 43799 h 272627"/>
                <a:gd name="connsiteX1" fmla="*/ 752420 w 1266323"/>
                <a:gd name="connsiteY1" fmla="*/ 23627 h 272627"/>
                <a:gd name="connsiteX2" fmla="*/ 1266323 w 1266323"/>
                <a:gd name="connsiteY2" fmla="*/ 58710 h 272627"/>
                <a:gd name="connsiteX3" fmla="*/ 401781 w 1266323"/>
                <a:gd name="connsiteY3" fmla="*/ 264400 h 272627"/>
                <a:gd name="connsiteX4" fmla="*/ 8867 w 1266323"/>
                <a:gd name="connsiteY4" fmla="*/ 43799 h 272627"/>
                <a:gd name="connsiteX0" fmla="*/ 8867 w 1266323"/>
                <a:gd name="connsiteY0" fmla="*/ 28778 h 257606"/>
                <a:gd name="connsiteX1" fmla="*/ 752420 w 1266323"/>
                <a:gd name="connsiteY1" fmla="*/ 8606 h 257606"/>
                <a:gd name="connsiteX2" fmla="*/ 1266323 w 1266323"/>
                <a:gd name="connsiteY2" fmla="*/ 43689 h 257606"/>
                <a:gd name="connsiteX3" fmla="*/ 401781 w 1266323"/>
                <a:gd name="connsiteY3" fmla="*/ 249379 h 257606"/>
                <a:gd name="connsiteX4" fmla="*/ 8867 w 1266323"/>
                <a:gd name="connsiteY4" fmla="*/ 28778 h 25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23" h="257606">
                  <a:moveTo>
                    <a:pt x="8867" y="28778"/>
                  </a:moveTo>
                  <a:cubicBezTo>
                    <a:pt x="67307" y="-11351"/>
                    <a:pt x="545826" y="6119"/>
                    <a:pt x="752420" y="8606"/>
                  </a:cubicBezTo>
                  <a:cubicBezTo>
                    <a:pt x="959014" y="11093"/>
                    <a:pt x="1045298" y="-28455"/>
                    <a:pt x="1266323" y="43689"/>
                  </a:cubicBezTo>
                  <a:cubicBezTo>
                    <a:pt x="1157334" y="315690"/>
                    <a:pt x="611357" y="251864"/>
                    <a:pt x="401781" y="249379"/>
                  </a:cubicBezTo>
                  <a:cubicBezTo>
                    <a:pt x="192205" y="246894"/>
                    <a:pt x="-49573" y="68907"/>
                    <a:pt x="8867" y="2877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nvGrpSpPr>
            <p:cNvPr id="29" name="Group 28"/>
            <p:cNvGrpSpPr/>
            <p:nvPr/>
          </p:nvGrpSpPr>
          <p:grpSpPr>
            <a:xfrm>
              <a:off x="6864611" y="4478380"/>
              <a:ext cx="981150" cy="452723"/>
              <a:chOff x="6821012" y="3693372"/>
              <a:chExt cx="4722792" cy="2179195"/>
            </a:xfrm>
          </p:grpSpPr>
          <p:sp>
            <p:nvSpPr>
              <p:cNvPr id="31" name="Oval 100"/>
              <p:cNvSpPr/>
              <p:nvPr/>
            </p:nvSpPr>
            <p:spPr>
              <a:xfrm>
                <a:off x="6821012" y="3693372"/>
                <a:ext cx="4722792" cy="2179195"/>
              </a:xfrm>
              <a:custGeom>
                <a:avLst/>
                <a:gdLst>
                  <a:gd name="connsiteX0" fmla="*/ 0 w 5098440"/>
                  <a:gd name="connsiteY0" fmla="*/ 1216287 h 2432573"/>
                  <a:gd name="connsiteX1" fmla="*/ 2549220 w 5098440"/>
                  <a:gd name="connsiteY1" fmla="*/ 0 h 2432573"/>
                  <a:gd name="connsiteX2" fmla="*/ 5098440 w 5098440"/>
                  <a:gd name="connsiteY2" fmla="*/ 1216287 h 2432573"/>
                  <a:gd name="connsiteX3" fmla="*/ 2549220 w 5098440"/>
                  <a:gd name="connsiteY3" fmla="*/ 2432574 h 2432573"/>
                  <a:gd name="connsiteX4" fmla="*/ 0 w 5098440"/>
                  <a:gd name="connsiteY4" fmla="*/ 1216287 h 2432573"/>
                  <a:gd name="connsiteX0" fmla="*/ 47529 w 5145969"/>
                  <a:gd name="connsiteY0" fmla="*/ 1216287 h 2503102"/>
                  <a:gd name="connsiteX1" fmla="*/ 2596749 w 5145969"/>
                  <a:gd name="connsiteY1" fmla="*/ 0 h 2503102"/>
                  <a:gd name="connsiteX2" fmla="*/ 5145969 w 5145969"/>
                  <a:gd name="connsiteY2" fmla="*/ 1216287 h 2503102"/>
                  <a:gd name="connsiteX3" fmla="*/ 2596749 w 5145969"/>
                  <a:gd name="connsiteY3" fmla="*/ 2432574 h 2503102"/>
                  <a:gd name="connsiteX4" fmla="*/ 1059440 w 5145969"/>
                  <a:gd name="connsiteY4" fmla="*/ 2234866 h 2503102"/>
                  <a:gd name="connsiteX5" fmla="*/ 47529 w 5145969"/>
                  <a:gd name="connsiteY5" fmla="*/ 1216287 h 2503102"/>
                  <a:gd name="connsiteX0" fmla="*/ 80094 w 5178534"/>
                  <a:gd name="connsiteY0" fmla="*/ 1216287 h 2473180"/>
                  <a:gd name="connsiteX1" fmla="*/ 2629314 w 5178534"/>
                  <a:gd name="connsiteY1" fmla="*/ 0 h 2473180"/>
                  <a:gd name="connsiteX2" fmla="*/ 5178534 w 5178534"/>
                  <a:gd name="connsiteY2" fmla="*/ 1216287 h 2473180"/>
                  <a:gd name="connsiteX3" fmla="*/ 2629314 w 5178534"/>
                  <a:gd name="connsiteY3" fmla="*/ 2432574 h 2473180"/>
                  <a:gd name="connsiteX4" fmla="*/ 820157 w 5178534"/>
                  <a:gd name="connsiteY4" fmla="*/ 2094823 h 2473180"/>
                  <a:gd name="connsiteX5" fmla="*/ 80094 w 5178534"/>
                  <a:gd name="connsiteY5" fmla="*/ 1216287 h 2473180"/>
                  <a:gd name="connsiteX0" fmla="*/ 80094 w 4989064"/>
                  <a:gd name="connsiteY0" fmla="*/ 1217318 h 2483680"/>
                  <a:gd name="connsiteX1" fmla="*/ 2629314 w 4989064"/>
                  <a:gd name="connsiteY1" fmla="*/ 1031 h 2483680"/>
                  <a:gd name="connsiteX2" fmla="*/ 4989064 w 4989064"/>
                  <a:gd name="connsiteY2" fmla="*/ 1069037 h 2483680"/>
                  <a:gd name="connsiteX3" fmla="*/ 2629314 w 4989064"/>
                  <a:gd name="connsiteY3" fmla="*/ 2433605 h 2483680"/>
                  <a:gd name="connsiteX4" fmla="*/ 820157 w 4989064"/>
                  <a:gd name="connsiteY4" fmla="*/ 2095854 h 2483680"/>
                  <a:gd name="connsiteX5" fmla="*/ 80094 w 4989064"/>
                  <a:gd name="connsiteY5" fmla="*/ 1217318 h 2483680"/>
                  <a:gd name="connsiteX0" fmla="*/ 88204 w 4914795"/>
                  <a:gd name="connsiteY0" fmla="*/ 1167336 h 2483125"/>
                  <a:gd name="connsiteX1" fmla="*/ 2555045 w 4914795"/>
                  <a:gd name="connsiteY1" fmla="*/ 476 h 2483125"/>
                  <a:gd name="connsiteX2" fmla="*/ 4914795 w 4914795"/>
                  <a:gd name="connsiteY2" fmla="*/ 1068482 h 2483125"/>
                  <a:gd name="connsiteX3" fmla="*/ 2555045 w 4914795"/>
                  <a:gd name="connsiteY3" fmla="*/ 2433050 h 2483125"/>
                  <a:gd name="connsiteX4" fmla="*/ 745888 w 4914795"/>
                  <a:gd name="connsiteY4" fmla="*/ 2095299 h 2483125"/>
                  <a:gd name="connsiteX5" fmla="*/ 88204 w 4914795"/>
                  <a:gd name="connsiteY5" fmla="*/ 1167336 h 2483125"/>
                  <a:gd name="connsiteX0" fmla="*/ 54986 w 4881577"/>
                  <a:gd name="connsiteY0" fmla="*/ 1167336 h 2477330"/>
                  <a:gd name="connsiteX1" fmla="*/ 2521827 w 4881577"/>
                  <a:gd name="connsiteY1" fmla="*/ 476 h 2477330"/>
                  <a:gd name="connsiteX2" fmla="*/ 4881577 w 4881577"/>
                  <a:gd name="connsiteY2" fmla="*/ 1068482 h 2477330"/>
                  <a:gd name="connsiteX3" fmla="*/ 2521827 w 4881577"/>
                  <a:gd name="connsiteY3" fmla="*/ 2433050 h 2477330"/>
                  <a:gd name="connsiteX4" fmla="*/ 712670 w 4881577"/>
                  <a:gd name="connsiteY4" fmla="*/ 2095299 h 2477330"/>
                  <a:gd name="connsiteX5" fmla="*/ 800993 w 4881577"/>
                  <a:gd name="connsiteY5" fmla="*/ 1594580 h 2477330"/>
                  <a:gd name="connsiteX6" fmla="*/ 54986 w 4881577"/>
                  <a:gd name="connsiteY6" fmla="*/ 1167336 h 2477330"/>
                  <a:gd name="connsiteX0" fmla="*/ 41638 w 4868229"/>
                  <a:gd name="connsiteY0" fmla="*/ 1167336 h 2477330"/>
                  <a:gd name="connsiteX1" fmla="*/ 2508479 w 4868229"/>
                  <a:gd name="connsiteY1" fmla="*/ 476 h 2477330"/>
                  <a:gd name="connsiteX2" fmla="*/ 4868229 w 4868229"/>
                  <a:gd name="connsiteY2" fmla="*/ 1068482 h 2477330"/>
                  <a:gd name="connsiteX3" fmla="*/ 2508479 w 4868229"/>
                  <a:gd name="connsiteY3" fmla="*/ 2433050 h 2477330"/>
                  <a:gd name="connsiteX4" fmla="*/ 699322 w 4868229"/>
                  <a:gd name="connsiteY4" fmla="*/ 2095299 h 2477330"/>
                  <a:gd name="connsiteX5" fmla="*/ 787645 w 4868229"/>
                  <a:gd name="connsiteY5" fmla="*/ 1594580 h 2477330"/>
                  <a:gd name="connsiteX6" fmla="*/ 41638 w 4868229"/>
                  <a:gd name="connsiteY6" fmla="*/ 1167336 h 2477330"/>
                  <a:gd name="connsiteX0" fmla="*/ 45594 w 4633287"/>
                  <a:gd name="connsiteY0" fmla="*/ 1217318 h 2477885"/>
                  <a:gd name="connsiteX1" fmla="*/ 2273537 w 4633287"/>
                  <a:gd name="connsiteY1" fmla="*/ 1031 h 2477885"/>
                  <a:gd name="connsiteX2" fmla="*/ 4633287 w 4633287"/>
                  <a:gd name="connsiteY2" fmla="*/ 1069037 h 2477885"/>
                  <a:gd name="connsiteX3" fmla="*/ 2273537 w 4633287"/>
                  <a:gd name="connsiteY3" fmla="*/ 2433605 h 2477885"/>
                  <a:gd name="connsiteX4" fmla="*/ 464380 w 4633287"/>
                  <a:gd name="connsiteY4" fmla="*/ 2095854 h 2477885"/>
                  <a:gd name="connsiteX5" fmla="*/ 552703 w 4633287"/>
                  <a:gd name="connsiteY5" fmla="*/ 1595135 h 2477885"/>
                  <a:gd name="connsiteX6" fmla="*/ 45594 w 4633287"/>
                  <a:gd name="connsiteY6" fmla="*/ 1217318 h 2477885"/>
                  <a:gd name="connsiteX0" fmla="*/ 27386 w 4615079"/>
                  <a:gd name="connsiteY0" fmla="*/ 1217318 h 2477885"/>
                  <a:gd name="connsiteX1" fmla="*/ 2255329 w 4615079"/>
                  <a:gd name="connsiteY1" fmla="*/ 1031 h 2477885"/>
                  <a:gd name="connsiteX2" fmla="*/ 4615079 w 4615079"/>
                  <a:gd name="connsiteY2" fmla="*/ 1069037 h 2477885"/>
                  <a:gd name="connsiteX3" fmla="*/ 2255329 w 4615079"/>
                  <a:gd name="connsiteY3" fmla="*/ 2433605 h 2477885"/>
                  <a:gd name="connsiteX4" fmla="*/ 446172 w 4615079"/>
                  <a:gd name="connsiteY4" fmla="*/ 2095854 h 2477885"/>
                  <a:gd name="connsiteX5" fmla="*/ 534495 w 4615079"/>
                  <a:gd name="connsiteY5" fmla="*/ 1595135 h 2477885"/>
                  <a:gd name="connsiteX6" fmla="*/ 27386 w 4615079"/>
                  <a:gd name="connsiteY6" fmla="*/ 1217318 h 2477885"/>
                  <a:gd name="connsiteX0" fmla="*/ 157716 w 4745409"/>
                  <a:gd name="connsiteY0" fmla="*/ 1217318 h 2477885"/>
                  <a:gd name="connsiteX1" fmla="*/ 2385659 w 4745409"/>
                  <a:gd name="connsiteY1" fmla="*/ 1031 h 2477885"/>
                  <a:gd name="connsiteX2" fmla="*/ 4745409 w 4745409"/>
                  <a:gd name="connsiteY2" fmla="*/ 1069037 h 2477885"/>
                  <a:gd name="connsiteX3" fmla="*/ 2385659 w 4745409"/>
                  <a:gd name="connsiteY3" fmla="*/ 2433605 h 2477885"/>
                  <a:gd name="connsiteX4" fmla="*/ 576502 w 4745409"/>
                  <a:gd name="connsiteY4" fmla="*/ 2095854 h 2477885"/>
                  <a:gd name="connsiteX5" fmla="*/ 252933 w 4745409"/>
                  <a:gd name="connsiteY5" fmla="*/ 1743416 h 2477885"/>
                  <a:gd name="connsiteX6" fmla="*/ 157716 w 4745409"/>
                  <a:gd name="connsiteY6" fmla="*/ 1217318 h 2477885"/>
                  <a:gd name="connsiteX0" fmla="*/ 137802 w 4816111"/>
                  <a:gd name="connsiteY0" fmla="*/ 1068006 h 2476854"/>
                  <a:gd name="connsiteX1" fmla="*/ 2456361 w 4816111"/>
                  <a:gd name="connsiteY1" fmla="*/ 0 h 2476854"/>
                  <a:gd name="connsiteX2" fmla="*/ 4816111 w 4816111"/>
                  <a:gd name="connsiteY2" fmla="*/ 1068006 h 2476854"/>
                  <a:gd name="connsiteX3" fmla="*/ 2456361 w 4816111"/>
                  <a:gd name="connsiteY3" fmla="*/ 2432574 h 2476854"/>
                  <a:gd name="connsiteX4" fmla="*/ 647204 w 4816111"/>
                  <a:gd name="connsiteY4" fmla="*/ 2094823 h 2476854"/>
                  <a:gd name="connsiteX5" fmla="*/ 323635 w 4816111"/>
                  <a:gd name="connsiteY5" fmla="*/ 1742385 h 2476854"/>
                  <a:gd name="connsiteX6" fmla="*/ 137802 w 4816111"/>
                  <a:gd name="connsiteY6" fmla="*/ 1068006 h 2476854"/>
                  <a:gd name="connsiteX0" fmla="*/ 141060 w 4802894"/>
                  <a:gd name="connsiteY0" fmla="*/ 1035083 h 2476883"/>
                  <a:gd name="connsiteX1" fmla="*/ 2443144 w 4802894"/>
                  <a:gd name="connsiteY1" fmla="*/ 29 h 2476883"/>
                  <a:gd name="connsiteX2" fmla="*/ 4802894 w 4802894"/>
                  <a:gd name="connsiteY2" fmla="*/ 1068035 h 2476883"/>
                  <a:gd name="connsiteX3" fmla="*/ 2443144 w 4802894"/>
                  <a:gd name="connsiteY3" fmla="*/ 2432603 h 2476883"/>
                  <a:gd name="connsiteX4" fmla="*/ 633987 w 4802894"/>
                  <a:gd name="connsiteY4" fmla="*/ 2094852 h 2476883"/>
                  <a:gd name="connsiteX5" fmla="*/ 310418 w 4802894"/>
                  <a:gd name="connsiteY5" fmla="*/ 1742414 h 2476883"/>
                  <a:gd name="connsiteX6" fmla="*/ 141060 w 4802894"/>
                  <a:gd name="connsiteY6" fmla="*/ 1035083 h 2476883"/>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0 w 4661834"/>
                  <a:gd name="connsiteY0" fmla="*/ 1035090 h 2476890"/>
                  <a:gd name="connsiteX1" fmla="*/ 2302084 w 4661834"/>
                  <a:gd name="connsiteY1" fmla="*/ 36 h 2476890"/>
                  <a:gd name="connsiteX2" fmla="*/ 4661834 w 4661834"/>
                  <a:gd name="connsiteY2" fmla="*/ 1068042 h 2476890"/>
                  <a:gd name="connsiteX3" fmla="*/ 2302084 w 4661834"/>
                  <a:gd name="connsiteY3" fmla="*/ 2432610 h 2476890"/>
                  <a:gd name="connsiteX4" fmla="*/ 492927 w 4661834"/>
                  <a:gd name="connsiteY4" fmla="*/ 2094859 h 2476890"/>
                  <a:gd name="connsiteX5" fmla="*/ 169358 w 4661834"/>
                  <a:gd name="connsiteY5" fmla="*/ 1742421 h 2476890"/>
                  <a:gd name="connsiteX6" fmla="*/ 0 w 4661834"/>
                  <a:gd name="connsiteY6" fmla="*/ 1035090 h 2476890"/>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46 h 2476998"/>
                  <a:gd name="connsiteX1" fmla="*/ 2186755 w 4546505"/>
                  <a:gd name="connsiteY1" fmla="*/ 144 h 2476998"/>
                  <a:gd name="connsiteX2" fmla="*/ 4546505 w 4546505"/>
                  <a:gd name="connsiteY2" fmla="*/ 1068150 h 2476998"/>
                  <a:gd name="connsiteX3" fmla="*/ 2186755 w 4546505"/>
                  <a:gd name="connsiteY3" fmla="*/ 2432718 h 2476998"/>
                  <a:gd name="connsiteX4" fmla="*/ 377598 w 4546505"/>
                  <a:gd name="connsiteY4" fmla="*/ 2094967 h 2476998"/>
                  <a:gd name="connsiteX5" fmla="*/ 54029 w 4546505"/>
                  <a:gd name="connsiteY5" fmla="*/ 1742529 h 2476998"/>
                  <a:gd name="connsiteX6" fmla="*/ 0 w 4546505"/>
                  <a:gd name="connsiteY6" fmla="*/ 1002246 h 2476998"/>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5882 w 4552387"/>
                  <a:gd name="connsiteY0" fmla="*/ 1002237 h 2476989"/>
                  <a:gd name="connsiteX1" fmla="*/ 2192637 w 4552387"/>
                  <a:gd name="connsiteY1" fmla="*/ 135 h 2476989"/>
                  <a:gd name="connsiteX2" fmla="*/ 4552387 w 4552387"/>
                  <a:gd name="connsiteY2" fmla="*/ 1068141 h 2476989"/>
                  <a:gd name="connsiteX3" fmla="*/ 2192637 w 4552387"/>
                  <a:gd name="connsiteY3" fmla="*/ 2432709 h 2476989"/>
                  <a:gd name="connsiteX4" fmla="*/ 383480 w 4552387"/>
                  <a:gd name="connsiteY4" fmla="*/ 2094958 h 2476989"/>
                  <a:gd name="connsiteX5" fmla="*/ 59911 w 4552387"/>
                  <a:gd name="connsiteY5" fmla="*/ 1742520 h 2476989"/>
                  <a:gd name="connsiteX6" fmla="*/ 5882 w 4552387"/>
                  <a:gd name="connsiteY6" fmla="*/ 1002237 h 2476989"/>
                  <a:gd name="connsiteX0" fmla="*/ 21993 w 4543784"/>
                  <a:gd name="connsiteY0" fmla="*/ 1002237 h 2476989"/>
                  <a:gd name="connsiteX1" fmla="*/ 2184034 w 4543784"/>
                  <a:gd name="connsiteY1" fmla="*/ 135 h 2476989"/>
                  <a:gd name="connsiteX2" fmla="*/ 4543784 w 4543784"/>
                  <a:gd name="connsiteY2" fmla="*/ 1068141 h 2476989"/>
                  <a:gd name="connsiteX3" fmla="*/ 2184034 w 4543784"/>
                  <a:gd name="connsiteY3" fmla="*/ 2432709 h 2476989"/>
                  <a:gd name="connsiteX4" fmla="*/ 374877 w 4543784"/>
                  <a:gd name="connsiteY4" fmla="*/ 2094958 h 2476989"/>
                  <a:gd name="connsiteX5" fmla="*/ 51308 w 4543784"/>
                  <a:gd name="connsiteY5" fmla="*/ 1742520 h 2476989"/>
                  <a:gd name="connsiteX6" fmla="*/ 21993 w 4543784"/>
                  <a:gd name="connsiteY6" fmla="*/ 1002237 h 2476989"/>
                  <a:gd name="connsiteX0" fmla="*/ 21993 w 4543784"/>
                  <a:gd name="connsiteY0" fmla="*/ 1002245 h 2476997"/>
                  <a:gd name="connsiteX1" fmla="*/ 2184034 w 4543784"/>
                  <a:gd name="connsiteY1" fmla="*/ 143 h 2476997"/>
                  <a:gd name="connsiteX2" fmla="*/ 4543784 w 4543784"/>
                  <a:gd name="connsiteY2" fmla="*/ 1068149 h 2476997"/>
                  <a:gd name="connsiteX3" fmla="*/ 2184034 w 4543784"/>
                  <a:gd name="connsiteY3" fmla="*/ 2432717 h 2476997"/>
                  <a:gd name="connsiteX4" fmla="*/ 374877 w 4543784"/>
                  <a:gd name="connsiteY4" fmla="*/ 2094966 h 2476997"/>
                  <a:gd name="connsiteX5" fmla="*/ 51308 w 4543784"/>
                  <a:gd name="connsiteY5" fmla="*/ 1742528 h 2476997"/>
                  <a:gd name="connsiteX6" fmla="*/ 21993 w 4543784"/>
                  <a:gd name="connsiteY6" fmla="*/ 1002245 h 2476997"/>
                  <a:gd name="connsiteX0" fmla="*/ 45442 w 4567233"/>
                  <a:gd name="connsiteY0" fmla="*/ 1002245 h 2476997"/>
                  <a:gd name="connsiteX1" fmla="*/ 2207483 w 4567233"/>
                  <a:gd name="connsiteY1" fmla="*/ 143 h 2476997"/>
                  <a:gd name="connsiteX2" fmla="*/ 4567233 w 4567233"/>
                  <a:gd name="connsiteY2" fmla="*/ 1068149 h 2476997"/>
                  <a:gd name="connsiteX3" fmla="*/ 2207483 w 4567233"/>
                  <a:gd name="connsiteY3" fmla="*/ 2432717 h 2476997"/>
                  <a:gd name="connsiteX4" fmla="*/ 398326 w 4567233"/>
                  <a:gd name="connsiteY4" fmla="*/ 2094966 h 2476997"/>
                  <a:gd name="connsiteX5" fmla="*/ 74757 w 4567233"/>
                  <a:gd name="connsiteY5" fmla="*/ 1742528 h 2476997"/>
                  <a:gd name="connsiteX6" fmla="*/ 45442 w 4567233"/>
                  <a:gd name="connsiteY6" fmla="*/ 1002245 h 2476997"/>
                  <a:gd name="connsiteX0" fmla="*/ 133315 w 4655106"/>
                  <a:gd name="connsiteY0" fmla="*/ 1002245 h 2476997"/>
                  <a:gd name="connsiteX1" fmla="*/ 2295356 w 4655106"/>
                  <a:gd name="connsiteY1" fmla="*/ 143 h 2476997"/>
                  <a:gd name="connsiteX2" fmla="*/ 4655106 w 4655106"/>
                  <a:gd name="connsiteY2" fmla="*/ 1068149 h 2476997"/>
                  <a:gd name="connsiteX3" fmla="*/ 2295356 w 4655106"/>
                  <a:gd name="connsiteY3" fmla="*/ 2432717 h 2476997"/>
                  <a:gd name="connsiteX4" fmla="*/ 486199 w 4655106"/>
                  <a:gd name="connsiteY4" fmla="*/ 2094966 h 2476997"/>
                  <a:gd name="connsiteX5" fmla="*/ 162630 w 4655106"/>
                  <a:gd name="connsiteY5" fmla="*/ 1742528 h 2476997"/>
                  <a:gd name="connsiteX6" fmla="*/ 133315 w 4655106"/>
                  <a:gd name="connsiteY6" fmla="*/ 1002245 h 2476997"/>
                  <a:gd name="connsiteX0" fmla="*/ 146870 w 4668661"/>
                  <a:gd name="connsiteY0" fmla="*/ 1002245 h 2476997"/>
                  <a:gd name="connsiteX1" fmla="*/ 2308911 w 4668661"/>
                  <a:gd name="connsiteY1" fmla="*/ 143 h 2476997"/>
                  <a:gd name="connsiteX2" fmla="*/ 4668661 w 4668661"/>
                  <a:gd name="connsiteY2" fmla="*/ 1068149 h 2476997"/>
                  <a:gd name="connsiteX3" fmla="*/ 2308911 w 4668661"/>
                  <a:gd name="connsiteY3" fmla="*/ 2432717 h 2476997"/>
                  <a:gd name="connsiteX4" fmla="*/ 499754 w 4668661"/>
                  <a:gd name="connsiteY4" fmla="*/ 2094966 h 2476997"/>
                  <a:gd name="connsiteX5" fmla="*/ 176185 w 4668661"/>
                  <a:gd name="connsiteY5" fmla="*/ 1742528 h 2476997"/>
                  <a:gd name="connsiteX6" fmla="*/ 146870 w 4668661"/>
                  <a:gd name="connsiteY6" fmla="*/ 1002245 h 2476997"/>
                  <a:gd name="connsiteX0" fmla="*/ 201368 w 4723159"/>
                  <a:gd name="connsiteY0" fmla="*/ 1002279 h 2477031"/>
                  <a:gd name="connsiteX1" fmla="*/ 2363409 w 4723159"/>
                  <a:gd name="connsiteY1" fmla="*/ 177 h 2477031"/>
                  <a:gd name="connsiteX2" fmla="*/ 4723159 w 4723159"/>
                  <a:gd name="connsiteY2" fmla="*/ 1068183 h 2477031"/>
                  <a:gd name="connsiteX3" fmla="*/ 2363409 w 4723159"/>
                  <a:gd name="connsiteY3" fmla="*/ 2432751 h 2477031"/>
                  <a:gd name="connsiteX4" fmla="*/ 554252 w 4723159"/>
                  <a:gd name="connsiteY4" fmla="*/ 2095000 h 2477031"/>
                  <a:gd name="connsiteX5" fmla="*/ 230683 w 4723159"/>
                  <a:gd name="connsiteY5" fmla="*/ 1742562 h 2477031"/>
                  <a:gd name="connsiteX6" fmla="*/ 201368 w 4723159"/>
                  <a:gd name="connsiteY6" fmla="*/ 1002279 h 2477031"/>
                  <a:gd name="connsiteX0" fmla="*/ 206396 w 4711712"/>
                  <a:gd name="connsiteY0" fmla="*/ 1051540 h 2476865"/>
                  <a:gd name="connsiteX1" fmla="*/ 2351962 w 4711712"/>
                  <a:gd name="connsiteY1" fmla="*/ 11 h 2476865"/>
                  <a:gd name="connsiteX2" fmla="*/ 4711712 w 4711712"/>
                  <a:gd name="connsiteY2" fmla="*/ 1068017 h 2476865"/>
                  <a:gd name="connsiteX3" fmla="*/ 2351962 w 4711712"/>
                  <a:gd name="connsiteY3" fmla="*/ 2432585 h 2476865"/>
                  <a:gd name="connsiteX4" fmla="*/ 542805 w 4711712"/>
                  <a:gd name="connsiteY4" fmla="*/ 2094834 h 2476865"/>
                  <a:gd name="connsiteX5" fmla="*/ 219236 w 4711712"/>
                  <a:gd name="connsiteY5" fmla="*/ 1742396 h 2476865"/>
                  <a:gd name="connsiteX6" fmla="*/ 206396 w 4711712"/>
                  <a:gd name="connsiteY6" fmla="*/ 1051540 h 2476865"/>
                  <a:gd name="connsiteX0" fmla="*/ 113024 w 4618340"/>
                  <a:gd name="connsiteY0" fmla="*/ 1051537 h 2476862"/>
                  <a:gd name="connsiteX1" fmla="*/ 2258590 w 4618340"/>
                  <a:gd name="connsiteY1" fmla="*/ 8 h 2476862"/>
                  <a:gd name="connsiteX2" fmla="*/ 4618340 w 4618340"/>
                  <a:gd name="connsiteY2" fmla="*/ 1068014 h 2476862"/>
                  <a:gd name="connsiteX3" fmla="*/ 2258590 w 4618340"/>
                  <a:gd name="connsiteY3" fmla="*/ 2432582 h 2476862"/>
                  <a:gd name="connsiteX4" fmla="*/ 449433 w 4618340"/>
                  <a:gd name="connsiteY4" fmla="*/ 2094831 h 2476862"/>
                  <a:gd name="connsiteX5" fmla="*/ 348286 w 4618340"/>
                  <a:gd name="connsiteY5" fmla="*/ 1750631 h 2476862"/>
                  <a:gd name="connsiteX6" fmla="*/ 113024 w 4618340"/>
                  <a:gd name="connsiteY6" fmla="*/ 1051537 h 2476862"/>
                  <a:gd name="connsiteX0" fmla="*/ 113024 w 4618340"/>
                  <a:gd name="connsiteY0" fmla="*/ 1051537 h 2479362"/>
                  <a:gd name="connsiteX1" fmla="*/ 2258590 w 4618340"/>
                  <a:gd name="connsiteY1" fmla="*/ 8 h 2479362"/>
                  <a:gd name="connsiteX2" fmla="*/ 4618340 w 4618340"/>
                  <a:gd name="connsiteY2" fmla="*/ 1068014 h 2479362"/>
                  <a:gd name="connsiteX3" fmla="*/ 2258590 w 4618340"/>
                  <a:gd name="connsiteY3" fmla="*/ 2432582 h 2479362"/>
                  <a:gd name="connsiteX4" fmla="*/ 1042557 w 4618340"/>
                  <a:gd name="connsiteY4" fmla="*/ 2111307 h 2479362"/>
                  <a:gd name="connsiteX5" fmla="*/ 348286 w 4618340"/>
                  <a:gd name="connsiteY5" fmla="*/ 1750631 h 2479362"/>
                  <a:gd name="connsiteX6" fmla="*/ 113024 w 4618340"/>
                  <a:gd name="connsiteY6" fmla="*/ 1051537 h 2479362"/>
                  <a:gd name="connsiteX0" fmla="*/ 113024 w 4618340"/>
                  <a:gd name="connsiteY0" fmla="*/ 1051537 h 2562759"/>
                  <a:gd name="connsiteX1" fmla="*/ 2258590 w 4618340"/>
                  <a:gd name="connsiteY1" fmla="*/ 8 h 2562759"/>
                  <a:gd name="connsiteX2" fmla="*/ 4618340 w 4618340"/>
                  <a:gd name="connsiteY2" fmla="*/ 1068014 h 2562759"/>
                  <a:gd name="connsiteX3" fmla="*/ 2382158 w 4618340"/>
                  <a:gd name="connsiteY3" fmla="*/ 2523198 h 2562759"/>
                  <a:gd name="connsiteX4" fmla="*/ 1042557 w 4618340"/>
                  <a:gd name="connsiteY4" fmla="*/ 2111307 h 2562759"/>
                  <a:gd name="connsiteX5" fmla="*/ 348286 w 4618340"/>
                  <a:gd name="connsiteY5" fmla="*/ 1750631 h 2562759"/>
                  <a:gd name="connsiteX6" fmla="*/ 113024 w 4618340"/>
                  <a:gd name="connsiteY6" fmla="*/ 1051537 h 2562759"/>
                  <a:gd name="connsiteX0" fmla="*/ 113024 w 4618340"/>
                  <a:gd name="connsiteY0" fmla="*/ 1051537 h 2592771"/>
                  <a:gd name="connsiteX1" fmla="*/ 2258590 w 4618340"/>
                  <a:gd name="connsiteY1" fmla="*/ 8 h 2592771"/>
                  <a:gd name="connsiteX2" fmla="*/ 4618340 w 4618340"/>
                  <a:gd name="connsiteY2" fmla="*/ 1068014 h 2592771"/>
                  <a:gd name="connsiteX3" fmla="*/ 2382158 w 4618340"/>
                  <a:gd name="connsiteY3" fmla="*/ 2523198 h 2592771"/>
                  <a:gd name="connsiteX4" fmla="*/ 803659 w 4618340"/>
                  <a:gd name="connsiteY4" fmla="*/ 2292540 h 2592771"/>
                  <a:gd name="connsiteX5" fmla="*/ 348286 w 4618340"/>
                  <a:gd name="connsiteY5" fmla="*/ 1750631 h 2592771"/>
                  <a:gd name="connsiteX6" fmla="*/ 113024 w 4618340"/>
                  <a:gd name="connsiteY6" fmla="*/ 1051537 h 2592771"/>
                  <a:gd name="connsiteX0" fmla="*/ 171600 w 4676916"/>
                  <a:gd name="connsiteY0" fmla="*/ 1051537 h 2592771"/>
                  <a:gd name="connsiteX1" fmla="*/ 2317166 w 4676916"/>
                  <a:gd name="connsiteY1" fmla="*/ 8 h 2592771"/>
                  <a:gd name="connsiteX2" fmla="*/ 4676916 w 4676916"/>
                  <a:gd name="connsiteY2" fmla="*/ 1068014 h 2592771"/>
                  <a:gd name="connsiteX3" fmla="*/ 2440734 w 4676916"/>
                  <a:gd name="connsiteY3" fmla="*/ 2523198 h 2592771"/>
                  <a:gd name="connsiteX4" fmla="*/ 862235 w 4676916"/>
                  <a:gd name="connsiteY4" fmla="*/ 2292540 h 2592771"/>
                  <a:gd name="connsiteX5" fmla="*/ 209154 w 4676916"/>
                  <a:gd name="connsiteY5" fmla="*/ 1783582 h 2592771"/>
                  <a:gd name="connsiteX6" fmla="*/ 171600 w 4676916"/>
                  <a:gd name="connsiteY6" fmla="*/ 1051537 h 2592771"/>
                  <a:gd name="connsiteX0" fmla="*/ 121914 w 4627230"/>
                  <a:gd name="connsiteY0" fmla="*/ 1051537 h 2592771"/>
                  <a:gd name="connsiteX1" fmla="*/ 2267480 w 4627230"/>
                  <a:gd name="connsiteY1" fmla="*/ 8 h 2592771"/>
                  <a:gd name="connsiteX2" fmla="*/ 4627230 w 4627230"/>
                  <a:gd name="connsiteY2" fmla="*/ 1068014 h 2592771"/>
                  <a:gd name="connsiteX3" fmla="*/ 2391048 w 4627230"/>
                  <a:gd name="connsiteY3" fmla="*/ 2523198 h 2592771"/>
                  <a:gd name="connsiteX4" fmla="*/ 812549 w 4627230"/>
                  <a:gd name="connsiteY4" fmla="*/ 2292540 h 2592771"/>
                  <a:gd name="connsiteX5" fmla="*/ 159468 w 4627230"/>
                  <a:gd name="connsiteY5" fmla="*/ 1783582 h 2592771"/>
                  <a:gd name="connsiteX6" fmla="*/ 121914 w 4627230"/>
                  <a:gd name="connsiteY6" fmla="*/ 1051537 h 2592771"/>
                  <a:gd name="connsiteX0" fmla="*/ 118006 w 4648036"/>
                  <a:gd name="connsiteY0" fmla="*/ 944902 h 2593228"/>
                  <a:gd name="connsiteX1" fmla="*/ 2288286 w 4648036"/>
                  <a:gd name="connsiteY1" fmla="*/ 465 h 2593228"/>
                  <a:gd name="connsiteX2" fmla="*/ 4648036 w 4648036"/>
                  <a:gd name="connsiteY2" fmla="*/ 1068471 h 2593228"/>
                  <a:gd name="connsiteX3" fmla="*/ 2411854 w 4648036"/>
                  <a:gd name="connsiteY3" fmla="*/ 2523655 h 2593228"/>
                  <a:gd name="connsiteX4" fmla="*/ 833355 w 4648036"/>
                  <a:gd name="connsiteY4" fmla="*/ 2292997 h 2593228"/>
                  <a:gd name="connsiteX5" fmla="*/ 180274 w 4648036"/>
                  <a:gd name="connsiteY5" fmla="*/ 1784039 h 2593228"/>
                  <a:gd name="connsiteX6" fmla="*/ 118006 w 4648036"/>
                  <a:gd name="connsiteY6" fmla="*/ 944902 h 2593228"/>
                  <a:gd name="connsiteX0" fmla="*/ 114549 w 4644579"/>
                  <a:gd name="connsiteY0" fmla="*/ 944932 h 2593258"/>
                  <a:gd name="connsiteX1" fmla="*/ 2284829 w 4644579"/>
                  <a:gd name="connsiteY1" fmla="*/ 495 h 2593258"/>
                  <a:gd name="connsiteX2" fmla="*/ 4644579 w 4644579"/>
                  <a:gd name="connsiteY2" fmla="*/ 1068501 h 2593258"/>
                  <a:gd name="connsiteX3" fmla="*/ 2408397 w 4644579"/>
                  <a:gd name="connsiteY3" fmla="*/ 2523685 h 2593258"/>
                  <a:gd name="connsiteX4" fmla="*/ 829898 w 4644579"/>
                  <a:gd name="connsiteY4" fmla="*/ 2293027 h 2593258"/>
                  <a:gd name="connsiteX5" fmla="*/ 176817 w 4644579"/>
                  <a:gd name="connsiteY5" fmla="*/ 1784069 h 2593258"/>
                  <a:gd name="connsiteX6" fmla="*/ 114549 w 4644579"/>
                  <a:gd name="connsiteY6" fmla="*/ 944932 h 2593258"/>
                  <a:gd name="connsiteX0" fmla="*/ 123785 w 4653815"/>
                  <a:gd name="connsiteY0" fmla="*/ 854345 h 2502671"/>
                  <a:gd name="connsiteX1" fmla="*/ 2376444 w 4653815"/>
                  <a:gd name="connsiteY1" fmla="*/ 524 h 2502671"/>
                  <a:gd name="connsiteX2" fmla="*/ 4653815 w 4653815"/>
                  <a:gd name="connsiteY2" fmla="*/ 977914 h 2502671"/>
                  <a:gd name="connsiteX3" fmla="*/ 2417633 w 4653815"/>
                  <a:gd name="connsiteY3" fmla="*/ 2433098 h 2502671"/>
                  <a:gd name="connsiteX4" fmla="*/ 839134 w 4653815"/>
                  <a:gd name="connsiteY4" fmla="*/ 2202440 h 2502671"/>
                  <a:gd name="connsiteX5" fmla="*/ 186053 w 4653815"/>
                  <a:gd name="connsiteY5" fmla="*/ 1693482 h 2502671"/>
                  <a:gd name="connsiteX6" fmla="*/ 123785 w 4653815"/>
                  <a:gd name="connsiteY6" fmla="*/ 854345 h 2502671"/>
                  <a:gd name="connsiteX0" fmla="*/ 123785 w 5090420"/>
                  <a:gd name="connsiteY0" fmla="*/ 856323 h 2493827"/>
                  <a:gd name="connsiteX1" fmla="*/ 2376444 w 5090420"/>
                  <a:gd name="connsiteY1" fmla="*/ 2502 h 2493827"/>
                  <a:gd name="connsiteX2" fmla="*/ 5090420 w 5090420"/>
                  <a:gd name="connsiteY2" fmla="*/ 1136411 h 2493827"/>
                  <a:gd name="connsiteX3" fmla="*/ 2417633 w 5090420"/>
                  <a:gd name="connsiteY3" fmla="*/ 2435076 h 2493827"/>
                  <a:gd name="connsiteX4" fmla="*/ 839134 w 5090420"/>
                  <a:gd name="connsiteY4" fmla="*/ 2204418 h 2493827"/>
                  <a:gd name="connsiteX5" fmla="*/ 186053 w 5090420"/>
                  <a:gd name="connsiteY5" fmla="*/ 1695460 h 2493827"/>
                  <a:gd name="connsiteX6" fmla="*/ 123785 w 5090420"/>
                  <a:gd name="connsiteY6" fmla="*/ 856323 h 2493827"/>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05386"/>
                  <a:gd name="connsiteY0" fmla="*/ 856323 h 2435205"/>
                  <a:gd name="connsiteX1" fmla="*/ 2376444 w 5105386"/>
                  <a:gd name="connsiteY1" fmla="*/ 2502 h 2435205"/>
                  <a:gd name="connsiteX2" fmla="*/ 5090420 w 5105386"/>
                  <a:gd name="connsiteY2" fmla="*/ 1136411 h 2435205"/>
                  <a:gd name="connsiteX3" fmla="*/ 4341887 w 5105386"/>
                  <a:gd name="connsiteY3" fmla="*/ 2179447 h 2435205"/>
                  <a:gd name="connsiteX4" fmla="*/ 2417633 w 5105386"/>
                  <a:gd name="connsiteY4" fmla="*/ 2435076 h 2435205"/>
                  <a:gd name="connsiteX5" fmla="*/ 839134 w 5105386"/>
                  <a:gd name="connsiteY5" fmla="*/ 2204418 h 2435205"/>
                  <a:gd name="connsiteX6" fmla="*/ 186053 w 5105386"/>
                  <a:gd name="connsiteY6" fmla="*/ 1695460 h 2435205"/>
                  <a:gd name="connsiteX7" fmla="*/ 123785 w 5105386"/>
                  <a:gd name="connsiteY7" fmla="*/ 856323 h 2435205"/>
                  <a:gd name="connsiteX0" fmla="*/ 123785 w 5105386"/>
                  <a:gd name="connsiteY0" fmla="*/ 856323 h 2443433"/>
                  <a:gd name="connsiteX1" fmla="*/ 2376444 w 5105386"/>
                  <a:gd name="connsiteY1" fmla="*/ 2502 h 2443433"/>
                  <a:gd name="connsiteX2" fmla="*/ 5090420 w 5105386"/>
                  <a:gd name="connsiteY2" fmla="*/ 1136411 h 2443433"/>
                  <a:gd name="connsiteX3" fmla="*/ 4341887 w 5105386"/>
                  <a:gd name="connsiteY3" fmla="*/ 2179447 h 2443433"/>
                  <a:gd name="connsiteX4" fmla="*/ 2434108 w 5105386"/>
                  <a:gd name="connsiteY4" fmla="*/ 2443314 h 2443433"/>
                  <a:gd name="connsiteX5" fmla="*/ 839134 w 5105386"/>
                  <a:gd name="connsiteY5" fmla="*/ 2204418 h 2443433"/>
                  <a:gd name="connsiteX6" fmla="*/ 186053 w 5105386"/>
                  <a:gd name="connsiteY6" fmla="*/ 1695460 h 2443433"/>
                  <a:gd name="connsiteX7" fmla="*/ 123785 w 5105386"/>
                  <a:gd name="connsiteY7" fmla="*/ 856323 h 2443433"/>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7177"/>
                  <a:gd name="connsiteX1" fmla="*/ 2376444 w 5105386"/>
                  <a:gd name="connsiteY1" fmla="*/ 2502 h 2447177"/>
                  <a:gd name="connsiteX2" fmla="*/ 5090420 w 5105386"/>
                  <a:gd name="connsiteY2" fmla="*/ 1136411 h 2447177"/>
                  <a:gd name="connsiteX3" fmla="*/ 4341887 w 5105386"/>
                  <a:gd name="connsiteY3" fmla="*/ 2179447 h 2447177"/>
                  <a:gd name="connsiteX4" fmla="*/ 3600482 w 5105386"/>
                  <a:gd name="connsiteY4" fmla="*/ 2377154 h 2447177"/>
                  <a:gd name="connsiteX5" fmla="*/ 2434108 w 5105386"/>
                  <a:gd name="connsiteY5" fmla="*/ 2443314 h 2447177"/>
                  <a:gd name="connsiteX6" fmla="*/ 839134 w 5105386"/>
                  <a:gd name="connsiteY6" fmla="*/ 2204418 h 2447177"/>
                  <a:gd name="connsiteX7" fmla="*/ 186053 w 5105386"/>
                  <a:gd name="connsiteY7" fmla="*/ 1695460 h 2447177"/>
                  <a:gd name="connsiteX8" fmla="*/ 123785 w 5105386"/>
                  <a:gd name="connsiteY8" fmla="*/ 856323 h 2447177"/>
                  <a:gd name="connsiteX0" fmla="*/ 154469 w 5136070"/>
                  <a:gd name="connsiteY0" fmla="*/ 856323 h 2447177"/>
                  <a:gd name="connsiteX1" fmla="*/ 2407128 w 5136070"/>
                  <a:gd name="connsiteY1" fmla="*/ 2502 h 2447177"/>
                  <a:gd name="connsiteX2" fmla="*/ 5121104 w 5136070"/>
                  <a:gd name="connsiteY2" fmla="*/ 1136411 h 2447177"/>
                  <a:gd name="connsiteX3" fmla="*/ 4372571 w 5136070"/>
                  <a:gd name="connsiteY3" fmla="*/ 2179447 h 2447177"/>
                  <a:gd name="connsiteX4" fmla="*/ 3631166 w 5136070"/>
                  <a:gd name="connsiteY4" fmla="*/ 2377154 h 2447177"/>
                  <a:gd name="connsiteX5" fmla="*/ 2464792 w 5136070"/>
                  <a:gd name="connsiteY5" fmla="*/ 2443314 h 2447177"/>
                  <a:gd name="connsiteX6" fmla="*/ 869818 w 5136070"/>
                  <a:gd name="connsiteY6" fmla="*/ 2204418 h 2447177"/>
                  <a:gd name="connsiteX7" fmla="*/ 216737 w 5136070"/>
                  <a:gd name="connsiteY7" fmla="*/ 1695460 h 2447177"/>
                  <a:gd name="connsiteX8" fmla="*/ 154469 w 5136070"/>
                  <a:gd name="connsiteY8" fmla="*/ 856323 h 2447177"/>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382822"/>
                  <a:gd name="connsiteX1" fmla="*/ 2384052 w 5112994"/>
                  <a:gd name="connsiteY1" fmla="*/ 2483 h 2382822"/>
                  <a:gd name="connsiteX2" fmla="*/ 5098028 w 5112994"/>
                  <a:gd name="connsiteY2" fmla="*/ 1136392 h 2382822"/>
                  <a:gd name="connsiteX3" fmla="*/ 4349495 w 5112994"/>
                  <a:gd name="connsiteY3" fmla="*/ 2179428 h 2382822"/>
                  <a:gd name="connsiteX4" fmla="*/ 3608090 w 5112994"/>
                  <a:gd name="connsiteY4" fmla="*/ 2377135 h 2382822"/>
                  <a:gd name="connsiteX5" fmla="*/ 2367575 w 5112994"/>
                  <a:gd name="connsiteY5" fmla="*/ 2179684 h 2382822"/>
                  <a:gd name="connsiteX6" fmla="*/ 978547 w 5112994"/>
                  <a:gd name="connsiteY6" fmla="*/ 1957264 h 2382822"/>
                  <a:gd name="connsiteX7" fmla="*/ 276039 w 5112994"/>
                  <a:gd name="connsiteY7" fmla="*/ 1662489 h 2382822"/>
                  <a:gd name="connsiteX8" fmla="*/ 131393 w 5112994"/>
                  <a:gd name="connsiteY8" fmla="*/ 856304 h 2382822"/>
                  <a:gd name="connsiteX0" fmla="*/ 131393 w 5112994"/>
                  <a:gd name="connsiteY0" fmla="*/ 856304 h 2247594"/>
                  <a:gd name="connsiteX1" fmla="*/ 2384052 w 5112994"/>
                  <a:gd name="connsiteY1" fmla="*/ 2483 h 2247594"/>
                  <a:gd name="connsiteX2" fmla="*/ 5098028 w 5112994"/>
                  <a:gd name="connsiteY2" fmla="*/ 1136392 h 2247594"/>
                  <a:gd name="connsiteX3" fmla="*/ 4349495 w 5112994"/>
                  <a:gd name="connsiteY3" fmla="*/ 2179428 h 2247594"/>
                  <a:gd name="connsiteX4" fmla="*/ 3591615 w 5112994"/>
                  <a:gd name="connsiteY4" fmla="*/ 2130000 h 2247594"/>
                  <a:gd name="connsiteX5" fmla="*/ 2367575 w 5112994"/>
                  <a:gd name="connsiteY5" fmla="*/ 2179684 h 2247594"/>
                  <a:gd name="connsiteX6" fmla="*/ 978547 w 5112994"/>
                  <a:gd name="connsiteY6" fmla="*/ 1957264 h 2247594"/>
                  <a:gd name="connsiteX7" fmla="*/ 276039 w 5112994"/>
                  <a:gd name="connsiteY7" fmla="*/ 1662489 h 2247594"/>
                  <a:gd name="connsiteX8" fmla="*/ 131393 w 5112994"/>
                  <a:gd name="connsiteY8" fmla="*/ 856304 h 2247594"/>
                  <a:gd name="connsiteX0" fmla="*/ 131393 w 5109562"/>
                  <a:gd name="connsiteY0" fmla="*/ 856304 h 2185108"/>
                  <a:gd name="connsiteX1" fmla="*/ 2384052 w 5109562"/>
                  <a:gd name="connsiteY1" fmla="*/ 2483 h 2185108"/>
                  <a:gd name="connsiteX2" fmla="*/ 5098028 w 5109562"/>
                  <a:gd name="connsiteY2" fmla="*/ 1136392 h 2185108"/>
                  <a:gd name="connsiteX3" fmla="*/ 4201214 w 5109562"/>
                  <a:gd name="connsiteY3" fmla="*/ 1973482 h 2185108"/>
                  <a:gd name="connsiteX4" fmla="*/ 3591615 w 5109562"/>
                  <a:gd name="connsiteY4" fmla="*/ 2130000 h 2185108"/>
                  <a:gd name="connsiteX5" fmla="*/ 2367575 w 5109562"/>
                  <a:gd name="connsiteY5" fmla="*/ 2179684 h 2185108"/>
                  <a:gd name="connsiteX6" fmla="*/ 978547 w 5109562"/>
                  <a:gd name="connsiteY6" fmla="*/ 1957264 h 2185108"/>
                  <a:gd name="connsiteX7" fmla="*/ 276039 w 5109562"/>
                  <a:gd name="connsiteY7" fmla="*/ 1662489 h 2185108"/>
                  <a:gd name="connsiteX8" fmla="*/ 131393 w 5109562"/>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4730251"/>
                  <a:gd name="connsiteY0" fmla="*/ 854908 h 2183712"/>
                  <a:gd name="connsiteX1" fmla="*/ 2384052 w 4730251"/>
                  <a:gd name="connsiteY1" fmla="*/ 1087 h 2183712"/>
                  <a:gd name="connsiteX2" fmla="*/ 4702612 w 4730251"/>
                  <a:gd name="connsiteY2" fmla="*/ 1036142 h 2183712"/>
                  <a:gd name="connsiteX3" fmla="*/ 4192976 w 4730251"/>
                  <a:gd name="connsiteY3" fmla="*/ 1864994 h 2183712"/>
                  <a:gd name="connsiteX4" fmla="*/ 3591615 w 4730251"/>
                  <a:gd name="connsiteY4" fmla="*/ 2128604 h 2183712"/>
                  <a:gd name="connsiteX5" fmla="*/ 2367575 w 4730251"/>
                  <a:gd name="connsiteY5" fmla="*/ 2178288 h 2183712"/>
                  <a:gd name="connsiteX6" fmla="*/ 978547 w 4730251"/>
                  <a:gd name="connsiteY6" fmla="*/ 1955868 h 2183712"/>
                  <a:gd name="connsiteX7" fmla="*/ 276039 w 4730251"/>
                  <a:gd name="connsiteY7" fmla="*/ 1661093 h 2183712"/>
                  <a:gd name="connsiteX8" fmla="*/ 131393 w 4730251"/>
                  <a:gd name="connsiteY8" fmla="*/ 854908 h 2183712"/>
                  <a:gd name="connsiteX0" fmla="*/ 131393 w 4730251"/>
                  <a:gd name="connsiteY0" fmla="*/ 854908 h 2179195"/>
                  <a:gd name="connsiteX1" fmla="*/ 2384052 w 4730251"/>
                  <a:gd name="connsiteY1" fmla="*/ 1087 h 2179195"/>
                  <a:gd name="connsiteX2" fmla="*/ 4702612 w 4730251"/>
                  <a:gd name="connsiteY2" fmla="*/ 1036142 h 2179195"/>
                  <a:gd name="connsiteX3" fmla="*/ 4192976 w 4730251"/>
                  <a:gd name="connsiteY3" fmla="*/ 1864994 h 2179195"/>
                  <a:gd name="connsiteX4" fmla="*/ 3468048 w 4730251"/>
                  <a:gd name="connsiteY4" fmla="*/ 1939134 h 2179195"/>
                  <a:gd name="connsiteX5" fmla="*/ 2367575 w 4730251"/>
                  <a:gd name="connsiteY5" fmla="*/ 2178288 h 2179195"/>
                  <a:gd name="connsiteX6" fmla="*/ 978547 w 4730251"/>
                  <a:gd name="connsiteY6" fmla="*/ 1955868 h 2179195"/>
                  <a:gd name="connsiteX7" fmla="*/ 276039 w 4730251"/>
                  <a:gd name="connsiteY7" fmla="*/ 1661093 h 2179195"/>
                  <a:gd name="connsiteX8" fmla="*/ 131393 w 4730251"/>
                  <a:gd name="connsiteY8" fmla="*/ 854908 h 2179195"/>
                  <a:gd name="connsiteX0" fmla="*/ 131393 w 4722792"/>
                  <a:gd name="connsiteY0" fmla="*/ 854908 h 2179195"/>
                  <a:gd name="connsiteX1" fmla="*/ 2384052 w 4722792"/>
                  <a:gd name="connsiteY1" fmla="*/ 1087 h 2179195"/>
                  <a:gd name="connsiteX2" fmla="*/ 4702612 w 4722792"/>
                  <a:gd name="connsiteY2" fmla="*/ 1036142 h 2179195"/>
                  <a:gd name="connsiteX3" fmla="*/ 4085884 w 4722792"/>
                  <a:gd name="connsiteY3" fmla="*/ 1708475 h 2179195"/>
                  <a:gd name="connsiteX4" fmla="*/ 3468048 w 4722792"/>
                  <a:gd name="connsiteY4" fmla="*/ 1939134 h 2179195"/>
                  <a:gd name="connsiteX5" fmla="*/ 2367575 w 4722792"/>
                  <a:gd name="connsiteY5" fmla="*/ 2178288 h 2179195"/>
                  <a:gd name="connsiteX6" fmla="*/ 978547 w 4722792"/>
                  <a:gd name="connsiteY6" fmla="*/ 1955868 h 2179195"/>
                  <a:gd name="connsiteX7" fmla="*/ 276039 w 4722792"/>
                  <a:gd name="connsiteY7" fmla="*/ 1661093 h 2179195"/>
                  <a:gd name="connsiteX8" fmla="*/ 131393 w 4722792"/>
                  <a:gd name="connsiteY8" fmla="*/ 854908 h 21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792" h="2179195">
                    <a:moveTo>
                      <a:pt x="131393" y="854908"/>
                    </a:moveTo>
                    <a:cubicBezTo>
                      <a:pt x="482729" y="578240"/>
                      <a:pt x="1622182" y="-29119"/>
                      <a:pt x="2384052" y="1087"/>
                    </a:cubicBezTo>
                    <a:cubicBezTo>
                      <a:pt x="3145922" y="31293"/>
                      <a:pt x="4752605" y="297123"/>
                      <a:pt x="4702612" y="1036142"/>
                    </a:cubicBezTo>
                    <a:cubicBezTo>
                      <a:pt x="4800900" y="1462122"/>
                      <a:pt x="4531349" y="1492031"/>
                      <a:pt x="4085884" y="1708475"/>
                    </a:cubicBezTo>
                    <a:cubicBezTo>
                      <a:pt x="3814220" y="1894671"/>
                      <a:pt x="3786011" y="1895156"/>
                      <a:pt x="3468048" y="1939134"/>
                    </a:cubicBezTo>
                    <a:cubicBezTo>
                      <a:pt x="3150085" y="1983112"/>
                      <a:pt x="2820935" y="2194720"/>
                      <a:pt x="2367575" y="2178288"/>
                    </a:cubicBezTo>
                    <a:cubicBezTo>
                      <a:pt x="1775545" y="2149498"/>
                      <a:pt x="1394412" y="2094240"/>
                      <a:pt x="978547" y="1955868"/>
                    </a:cubicBezTo>
                    <a:cubicBezTo>
                      <a:pt x="579158" y="1891637"/>
                      <a:pt x="550410" y="1774564"/>
                      <a:pt x="276039" y="1661093"/>
                    </a:cubicBezTo>
                    <a:cubicBezTo>
                      <a:pt x="240565" y="1415817"/>
                      <a:pt x="-219943" y="1131576"/>
                      <a:pt x="131393" y="854908"/>
                    </a:cubicBezTo>
                    <a:close/>
                  </a:path>
                </a:pathLst>
              </a:custGeom>
              <a:gradFill flip="none" rotWithShape="1">
                <a:gsLst>
                  <a:gs pos="0">
                    <a:srgbClr val="6A412F">
                      <a:shade val="30000"/>
                      <a:satMod val="115000"/>
                    </a:srgbClr>
                  </a:gs>
                  <a:gs pos="50000">
                    <a:srgbClr val="6A412F">
                      <a:shade val="67500"/>
                      <a:satMod val="115000"/>
                    </a:srgbClr>
                  </a:gs>
                  <a:gs pos="100000">
                    <a:srgbClr val="6A412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32" name="Oval 24"/>
              <p:cNvSpPr/>
              <p:nvPr/>
            </p:nvSpPr>
            <p:spPr>
              <a:xfrm>
                <a:off x="6914022" y="3699344"/>
                <a:ext cx="4467519" cy="1762412"/>
              </a:xfrm>
              <a:custGeom>
                <a:avLst/>
                <a:gdLst>
                  <a:gd name="connsiteX0" fmla="*/ 0 w 4356874"/>
                  <a:gd name="connsiteY0" fmla="*/ 871154 h 1742307"/>
                  <a:gd name="connsiteX1" fmla="*/ 2178437 w 4356874"/>
                  <a:gd name="connsiteY1" fmla="*/ 0 h 1742307"/>
                  <a:gd name="connsiteX2" fmla="*/ 4356874 w 4356874"/>
                  <a:gd name="connsiteY2" fmla="*/ 871154 h 1742307"/>
                  <a:gd name="connsiteX3" fmla="*/ 2178437 w 4356874"/>
                  <a:gd name="connsiteY3" fmla="*/ 1742308 h 1742307"/>
                  <a:gd name="connsiteX4" fmla="*/ 0 w 4356874"/>
                  <a:gd name="connsiteY4" fmla="*/ 871154 h 1742307"/>
                  <a:gd name="connsiteX0" fmla="*/ 97 w 4356971"/>
                  <a:gd name="connsiteY0" fmla="*/ 978246 h 1849400"/>
                  <a:gd name="connsiteX1" fmla="*/ 2112631 w 4356971"/>
                  <a:gd name="connsiteY1" fmla="*/ 0 h 1849400"/>
                  <a:gd name="connsiteX2" fmla="*/ 4356971 w 4356971"/>
                  <a:gd name="connsiteY2" fmla="*/ 978246 h 1849400"/>
                  <a:gd name="connsiteX3" fmla="*/ 2178534 w 4356971"/>
                  <a:gd name="connsiteY3" fmla="*/ 1849400 h 1849400"/>
                  <a:gd name="connsiteX4" fmla="*/ 97 w 4356971"/>
                  <a:gd name="connsiteY4" fmla="*/ 978246 h 1849400"/>
                  <a:gd name="connsiteX0" fmla="*/ 41622 w 4398496"/>
                  <a:gd name="connsiteY0" fmla="*/ 978246 h 1871280"/>
                  <a:gd name="connsiteX1" fmla="*/ 2154156 w 4398496"/>
                  <a:gd name="connsiteY1" fmla="*/ 0 h 1871280"/>
                  <a:gd name="connsiteX2" fmla="*/ 4398496 w 4398496"/>
                  <a:gd name="connsiteY2" fmla="*/ 978246 h 1871280"/>
                  <a:gd name="connsiteX3" fmla="*/ 2220059 w 4398496"/>
                  <a:gd name="connsiteY3" fmla="*/ 1849400 h 1871280"/>
                  <a:gd name="connsiteX4" fmla="*/ 861984 w 4398496"/>
                  <a:gd name="connsiteY4" fmla="*/ 1556199 h 1871280"/>
                  <a:gd name="connsiteX5" fmla="*/ 41622 w 4398496"/>
                  <a:gd name="connsiteY5" fmla="*/ 978246 h 1871280"/>
                  <a:gd name="connsiteX0" fmla="*/ 41622 w 4398496"/>
                  <a:gd name="connsiteY0" fmla="*/ 978246 h 1868537"/>
                  <a:gd name="connsiteX1" fmla="*/ 2154156 w 4398496"/>
                  <a:gd name="connsiteY1" fmla="*/ 0 h 1868537"/>
                  <a:gd name="connsiteX2" fmla="*/ 4398496 w 4398496"/>
                  <a:gd name="connsiteY2" fmla="*/ 978246 h 1868537"/>
                  <a:gd name="connsiteX3" fmla="*/ 2220059 w 4398496"/>
                  <a:gd name="connsiteY3" fmla="*/ 1849400 h 1868537"/>
                  <a:gd name="connsiteX4" fmla="*/ 861984 w 4398496"/>
                  <a:gd name="connsiteY4" fmla="*/ 1556199 h 1868537"/>
                  <a:gd name="connsiteX5" fmla="*/ 41622 w 4398496"/>
                  <a:gd name="connsiteY5" fmla="*/ 978246 h 1868537"/>
                  <a:gd name="connsiteX0" fmla="*/ 38773 w 4395647"/>
                  <a:gd name="connsiteY0" fmla="*/ 978246 h 1868537"/>
                  <a:gd name="connsiteX1" fmla="*/ 2151307 w 4395647"/>
                  <a:gd name="connsiteY1" fmla="*/ 0 h 1868537"/>
                  <a:gd name="connsiteX2" fmla="*/ 4395647 w 4395647"/>
                  <a:gd name="connsiteY2" fmla="*/ 978246 h 1868537"/>
                  <a:gd name="connsiteX3" fmla="*/ 2217210 w 4395647"/>
                  <a:gd name="connsiteY3" fmla="*/ 1849400 h 1868537"/>
                  <a:gd name="connsiteX4" fmla="*/ 859135 w 4395647"/>
                  <a:gd name="connsiteY4" fmla="*/ 1556199 h 1868537"/>
                  <a:gd name="connsiteX5" fmla="*/ 38773 w 4395647"/>
                  <a:gd name="connsiteY5" fmla="*/ 978246 h 1868537"/>
                  <a:gd name="connsiteX0" fmla="*/ 41055 w 4397929"/>
                  <a:gd name="connsiteY0" fmla="*/ 978246 h 1871242"/>
                  <a:gd name="connsiteX1" fmla="*/ 2153589 w 4397929"/>
                  <a:gd name="connsiteY1" fmla="*/ 0 h 1871242"/>
                  <a:gd name="connsiteX2" fmla="*/ 4397929 w 4397929"/>
                  <a:gd name="connsiteY2" fmla="*/ 978246 h 1871242"/>
                  <a:gd name="connsiteX3" fmla="*/ 2219492 w 4397929"/>
                  <a:gd name="connsiteY3" fmla="*/ 1849400 h 1871242"/>
                  <a:gd name="connsiteX4" fmla="*/ 836704 w 4397929"/>
                  <a:gd name="connsiteY4" fmla="*/ 1580913 h 1871242"/>
                  <a:gd name="connsiteX5" fmla="*/ 41055 w 4397929"/>
                  <a:gd name="connsiteY5" fmla="*/ 978246 h 1871242"/>
                  <a:gd name="connsiteX0" fmla="*/ 41055 w 4397929"/>
                  <a:gd name="connsiteY0" fmla="*/ 978246 h 1888271"/>
                  <a:gd name="connsiteX1" fmla="*/ 2153589 w 4397929"/>
                  <a:gd name="connsiteY1" fmla="*/ 0 h 1888271"/>
                  <a:gd name="connsiteX2" fmla="*/ 4397929 w 4397929"/>
                  <a:gd name="connsiteY2" fmla="*/ 978246 h 1888271"/>
                  <a:gd name="connsiteX3" fmla="*/ 2219492 w 4397929"/>
                  <a:gd name="connsiteY3" fmla="*/ 1849400 h 1888271"/>
                  <a:gd name="connsiteX4" fmla="*/ 1569871 w 4397929"/>
                  <a:gd name="connsiteY4" fmla="*/ 1720956 h 1888271"/>
                  <a:gd name="connsiteX5" fmla="*/ 836704 w 4397929"/>
                  <a:gd name="connsiteY5" fmla="*/ 1580913 h 1888271"/>
                  <a:gd name="connsiteX6" fmla="*/ 41055 w 4397929"/>
                  <a:gd name="connsiteY6" fmla="*/ 978246 h 1888271"/>
                  <a:gd name="connsiteX0" fmla="*/ 41055 w 4397929"/>
                  <a:gd name="connsiteY0" fmla="*/ 978246 h 1880363"/>
                  <a:gd name="connsiteX1" fmla="*/ 2153589 w 4397929"/>
                  <a:gd name="connsiteY1" fmla="*/ 0 h 1880363"/>
                  <a:gd name="connsiteX2" fmla="*/ 4397929 w 4397929"/>
                  <a:gd name="connsiteY2" fmla="*/ 978246 h 1880363"/>
                  <a:gd name="connsiteX3" fmla="*/ 2219492 w 4397929"/>
                  <a:gd name="connsiteY3" fmla="*/ 1849400 h 1880363"/>
                  <a:gd name="connsiteX4" fmla="*/ 1569871 w 4397929"/>
                  <a:gd name="connsiteY4" fmla="*/ 1720956 h 1880363"/>
                  <a:gd name="connsiteX5" fmla="*/ 836704 w 4397929"/>
                  <a:gd name="connsiteY5" fmla="*/ 1580913 h 1880363"/>
                  <a:gd name="connsiteX6" fmla="*/ 41055 w 4397929"/>
                  <a:gd name="connsiteY6" fmla="*/ 978246 h 1880363"/>
                  <a:gd name="connsiteX0" fmla="*/ 41055 w 4423831"/>
                  <a:gd name="connsiteY0" fmla="*/ 978246 h 1852832"/>
                  <a:gd name="connsiteX1" fmla="*/ 2153589 w 4423831"/>
                  <a:gd name="connsiteY1" fmla="*/ 0 h 1852832"/>
                  <a:gd name="connsiteX2" fmla="*/ 4397929 w 4423831"/>
                  <a:gd name="connsiteY2" fmla="*/ 978246 h 1852832"/>
                  <a:gd name="connsiteX3" fmla="*/ 3283342 w 4423831"/>
                  <a:gd name="connsiteY3" fmla="*/ 1531486 h 1852832"/>
                  <a:gd name="connsiteX4" fmla="*/ 2219492 w 4423831"/>
                  <a:gd name="connsiteY4" fmla="*/ 1849400 h 1852832"/>
                  <a:gd name="connsiteX5" fmla="*/ 1569871 w 4423831"/>
                  <a:gd name="connsiteY5" fmla="*/ 1720956 h 1852832"/>
                  <a:gd name="connsiteX6" fmla="*/ 836704 w 4423831"/>
                  <a:gd name="connsiteY6" fmla="*/ 1580913 h 1852832"/>
                  <a:gd name="connsiteX7" fmla="*/ 41055 w 4423831"/>
                  <a:gd name="connsiteY7" fmla="*/ 978246 h 1852832"/>
                  <a:gd name="connsiteX0" fmla="*/ 41055 w 4417628"/>
                  <a:gd name="connsiteY0" fmla="*/ 978246 h 1852832"/>
                  <a:gd name="connsiteX1" fmla="*/ 2153589 w 4417628"/>
                  <a:gd name="connsiteY1" fmla="*/ 0 h 1852832"/>
                  <a:gd name="connsiteX2" fmla="*/ 4397929 w 4417628"/>
                  <a:gd name="connsiteY2" fmla="*/ 978246 h 1852832"/>
                  <a:gd name="connsiteX3" fmla="*/ 3283342 w 4417628"/>
                  <a:gd name="connsiteY3" fmla="*/ 1531486 h 1852832"/>
                  <a:gd name="connsiteX4" fmla="*/ 2219492 w 4417628"/>
                  <a:gd name="connsiteY4" fmla="*/ 1849400 h 1852832"/>
                  <a:gd name="connsiteX5" fmla="*/ 1569871 w 4417628"/>
                  <a:gd name="connsiteY5" fmla="*/ 1720956 h 1852832"/>
                  <a:gd name="connsiteX6" fmla="*/ 836704 w 4417628"/>
                  <a:gd name="connsiteY6" fmla="*/ 1580913 h 1852832"/>
                  <a:gd name="connsiteX7" fmla="*/ 41055 w 4417628"/>
                  <a:gd name="connsiteY7"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00815"/>
                  <a:gd name="connsiteY0" fmla="*/ 988647 h 1863233"/>
                  <a:gd name="connsiteX1" fmla="*/ 2153589 w 4400815"/>
                  <a:gd name="connsiteY1" fmla="*/ 10401 h 1863233"/>
                  <a:gd name="connsiteX2" fmla="*/ 3917655 w 4400815"/>
                  <a:gd name="connsiteY2" fmla="*/ 503919 h 1863233"/>
                  <a:gd name="connsiteX3" fmla="*/ 4397929 w 4400815"/>
                  <a:gd name="connsiteY3" fmla="*/ 988647 h 1863233"/>
                  <a:gd name="connsiteX4" fmla="*/ 3967082 w 4400815"/>
                  <a:gd name="connsiteY4" fmla="*/ 1335941 h 1863233"/>
                  <a:gd name="connsiteX5" fmla="*/ 3283342 w 4400815"/>
                  <a:gd name="connsiteY5" fmla="*/ 1541887 h 1863233"/>
                  <a:gd name="connsiteX6" fmla="*/ 2219492 w 4400815"/>
                  <a:gd name="connsiteY6" fmla="*/ 1859801 h 1863233"/>
                  <a:gd name="connsiteX7" fmla="*/ 1569871 w 4400815"/>
                  <a:gd name="connsiteY7" fmla="*/ 1731357 h 1863233"/>
                  <a:gd name="connsiteX8" fmla="*/ 836704 w 4400815"/>
                  <a:gd name="connsiteY8" fmla="*/ 1591314 h 1863233"/>
                  <a:gd name="connsiteX9" fmla="*/ 41055 w 4400815"/>
                  <a:gd name="connsiteY9" fmla="*/ 988647 h 1863233"/>
                  <a:gd name="connsiteX0" fmla="*/ 41055 w 4433489"/>
                  <a:gd name="connsiteY0" fmla="*/ 988647 h 1863233"/>
                  <a:gd name="connsiteX1" fmla="*/ 2153589 w 4433489"/>
                  <a:gd name="connsiteY1" fmla="*/ 10401 h 1863233"/>
                  <a:gd name="connsiteX2" fmla="*/ 3917655 w 4433489"/>
                  <a:gd name="connsiteY2" fmla="*/ 503919 h 1863233"/>
                  <a:gd name="connsiteX3" fmla="*/ 4430880 w 4433489"/>
                  <a:gd name="connsiteY3" fmla="*/ 996884 h 1863233"/>
                  <a:gd name="connsiteX4" fmla="*/ 3967082 w 4433489"/>
                  <a:gd name="connsiteY4" fmla="*/ 1335941 h 1863233"/>
                  <a:gd name="connsiteX5" fmla="*/ 3283342 w 4433489"/>
                  <a:gd name="connsiteY5" fmla="*/ 1541887 h 1863233"/>
                  <a:gd name="connsiteX6" fmla="*/ 2219492 w 4433489"/>
                  <a:gd name="connsiteY6" fmla="*/ 1859801 h 1863233"/>
                  <a:gd name="connsiteX7" fmla="*/ 1569871 w 4433489"/>
                  <a:gd name="connsiteY7" fmla="*/ 1731357 h 1863233"/>
                  <a:gd name="connsiteX8" fmla="*/ 836704 w 4433489"/>
                  <a:gd name="connsiteY8" fmla="*/ 1591314 h 1863233"/>
                  <a:gd name="connsiteX9" fmla="*/ 41055 w 4433489"/>
                  <a:gd name="connsiteY9" fmla="*/ 988647 h 1863233"/>
                  <a:gd name="connsiteX0" fmla="*/ 41055 w 4433489"/>
                  <a:gd name="connsiteY0" fmla="*/ 990172 h 1864758"/>
                  <a:gd name="connsiteX1" fmla="*/ 2153589 w 4433489"/>
                  <a:gd name="connsiteY1" fmla="*/ 11926 h 1864758"/>
                  <a:gd name="connsiteX2" fmla="*/ 3917655 w 4433489"/>
                  <a:gd name="connsiteY2" fmla="*/ 480731 h 1864758"/>
                  <a:gd name="connsiteX3" fmla="*/ 4430880 w 4433489"/>
                  <a:gd name="connsiteY3" fmla="*/ 998409 h 1864758"/>
                  <a:gd name="connsiteX4" fmla="*/ 3967082 w 4433489"/>
                  <a:gd name="connsiteY4" fmla="*/ 1337466 h 1864758"/>
                  <a:gd name="connsiteX5" fmla="*/ 3283342 w 4433489"/>
                  <a:gd name="connsiteY5" fmla="*/ 1543412 h 1864758"/>
                  <a:gd name="connsiteX6" fmla="*/ 2219492 w 4433489"/>
                  <a:gd name="connsiteY6" fmla="*/ 1861326 h 1864758"/>
                  <a:gd name="connsiteX7" fmla="*/ 1569871 w 4433489"/>
                  <a:gd name="connsiteY7" fmla="*/ 1732882 h 1864758"/>
                  <a:gd name="connsiteX8" fmla="*/ 836704 w 4433489"/>
                  <a:gd name="connsiteY8" fmla="*/ 1592839 h 1864758"/>
                  <a:gd name="connsiteX9" fmla="*/ 41055 w 4433489"/>
                  <a:gd name="connsiteY9" fmla="*/ 990172 h 1864758"/>
                  <a:gd name="connsiteX0" fmla="*/ 39252 w 4472875"/>
                  <a:gd name="connsiteY0" fmla="*/ 947404 h 1863179"/>
                  <a:gd name="connsiteX1" fmla="*/ 2192975 w 4472875"/>
                  <a:gd name="connsiteY1" fmla="*/ 10347 h 1863179"/>
                  <a:gd name="connsiteX2" fmla="*/ 3957041 w 4472875"/>
                  <a:gd name="connsiteY2" fmla="*/ 479152 h 1863179"/>
                  <a:gd name="connsiteX3" fmla="*/ 4470266 w 4472875"/>
                  <a:gd name="connsiteY3" fmla="*/ 996830 h 1863179"/>
                  <a:gd name="connsiteX4" fmla="*/ 4006468 w 4472875"/>
                  <a:gd name="connsiteY4" fmla="*/ 1335887 h 1863179"/>
                  <a:gd name="connsiteX5" fmla="*/ 3322728 w 4472875"/>
                  <a:gd name="connsiteY5" fmla="*/ 1541833 h 1863179"/>
                  <a:gd name="connsiteX6" fmla="*/ 2258878 w 4472875"/>
                  <a:gd name="connsiteY6" fmla="*/ 1859747 h 1863179"/>
                  <a:gd name="connsiteX7" fmla="*/ 1609257 w 4472875"/>
                  <a:gd name="connsiteY7" fmla="*/ 1731303 h 1863179"/>
                  <a:gd name="connsiteX8" fmla="*/ 876090 w 4472875"/>
                  <a:gd name="connsiteY8" fmla="*/ 1591260 h 1863179"/>
                  <a:gd name="connsiteX9" fmla="*/ 39252 w 4472875"/>
                  <a:gd name="connsiteY9" fmla="*/ 947404 h 1863179"/>
                  <a:gd name="connsiteX0" fmla="*/ 41614 w 4475237"/>
                  <a:gd name="connsiteY0" fmla="*/ 819878 h 1735653"/>
                  <a:gd name="connsiteX1" fmla="*/ 2244764 w 4475237"/>
                  <a:gd name="connsiteY1" fmla="*/ 14626 h 1735653"/>
                  <a:gd name="connsiteX2" fmla="*/ 3959403 w 4475237"/>
                  <a:gd name="connsiteY2" fmla="*/ 351626 h 1735653"/>
                  <a:gd name="connsiteX3" fmla="*/ 4472628 w 4475237"/>
                  <a:gd name="connsiteY3" fmla="*/ 869304 h 1735653"/>
                  <a:gd name="connsiteX4" fmla="*/ 4008830 w 4475237"/>
                  <a:gd name="connsiteY4" fmla="*/ 1208361 h 1735653"/>
                  <a:gd name="connsiteX5" fmla="*/ 3325090 w 4475237"/>
                  <a:gd name="connsiteY5" fmla="*/ 1414307 h 1735653"/>
                  <a:gd name="connsiteX6" fmla="*/ 2261240 w 4475237"/>
                  <a:gd name="connsiteY6" fmla="*/ 1732221 h 1735653"/>
                  <a:gd name="connsiteX7" fmla="*/ 1611619 w 4475237"/>
                  <a:gd name="connsiteY7" fmla="*/ 1603777 h 1735653"/>
                  <a:gd name="connsiteX8" fmla="*/ 878452 w 4475237"/>
                  <a:gd name="connsiteY8" fmla="*/ 1463734 h 1735653"/>
                  <a:gd name="connsiteX9" fmla="*/ 41614 w 4475237"/>
                  <a:gd name="connsiteY9" fmla="*/ 819878 h 1735653"/>
                  <a:gd name="connsiteX0" fmla="*/ 33896 w 4467519"/>
                  <a:gd name="connsiteY0" fmla="*/ 843545 h 1759320"/>
                  <a:gd name="connsiteX1" fmla="*/ 2072290 w 4467519"/>
                  <a:gd name="connsiteY1" fmla="*/ 13579 h 1759320"/>
                  <a:gd name="connsiteX2" fmla="*/ 3951685 w 4467519"/>
                  <a:gd name="connsiteY2" fmla="*/ 375293 h 1759320"/>
                  <a:gd name="connsiteX3" fmla="*/ 4464910 w 4467519"/>
                  <a:gd name="connsiteY3" fmla="*/ 892971 h 1759320"/>
                  <a:gd name="connsiteX4" fmla="*/ 4001112 w 4467519"/>
                  <a:gd name="connsiteY4" fmla="*/ 1232028 h 1759320"/>
                  <a:gd name="connsiteX5" fmla="*/ 3317372 w 4467519"/>
                  <a:gd name="connsiteY5" fmla="*/ 1437974 h 1759320"/>
                  <a:gd name="connsiteX6" fmla="*/ 2253522 w 4467519"/>
                  <a:gd name="connsiteY6" fmla="*/ 1755888 h 1759320"/>
                  <a:gd name="connsiteX7" fmla="*/ 1603901 w 4467519"/>
                  <a:gd name="connsiteY7" fmla="*/ 1627444 h 1759320"/>
                  <a:gd name="connsiteX8" fmla="*/ 870734 w 4467519"/>
                  <a:gd name="connsiteY8" fmla="*/ 1487401 h 1759320"/>
                  <a:gd name="connsiteX9" fmla="*/ 33896 w 4467519"/>
                  <a:gd name="connsiteY9" fmla="*/ 843545 h 1759320"/>
                  <a:gd name="connsiteX0" fmla="*/ 33896 w 4467519"/>
                  <a:gd name="connsiteY0" fmla="*/ 846637 h 1762412"/>
                  <a:gd name="connsiteX1" fmla="*/ 2072290 w 4467519"/>
                  <a:gd name="connsiteY1" fmla="*/ 16671 h 1762412"/>
                  <a:gd name="connsiteX2" fmla="*/ 4009350 w 4467519"/>
                  <a:gd name="connsiteY2" fmla="*/ 345434 h 1762412"/>
                  <a:gd name="connsiteX3" fmla="*/ 4464910 w 4467519"/>
                  <a:gd name="connsiteY3" fmla="*/ 896063 h 1762412"/>
                  <a:gd name="connsiteX4" fmla="*/ 4001112 w 4467519"/>
                  <a:gd name="connsiteY4" fmla="*/ 1235120 h 1762412"/>
                  <a:gd name="connsiteX5" fmla="*/ 3317372 w 4467519"/>
                  <a:gd name="connsiteY5" fmla="*/ 1441066 h 1762412"/>
                  <a:gd name="connsiteX6" fmla="*/ 2253522 w 4467519"/>
                  <a:gd name="connsiteY6" fmla="*/ 1758980 h 1762412"/>
                  <a:gd name="connsiteX7" fmla="*/ 1603901 w 4467519"/>
                  <a:gd name="connsiteY7" fmla="*/ 1630536 h 1762412"/>
                  <a:gd name="connsiteX8" fmla="*/ 870734 w 4467519"/>
                  <a:gd name="connsiteY8" fmla="*/ 1490493 h 1762412"/>
                  <a:gd name="connsiteX9" fmla="*/ 33896 w 4467519"/>
                  <a:gd name="connsiteY9" fmla="*/ 846637 h 176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7519" h="1762412">
                    <a:moveTo>
                      <a:pt x="33896" y="846637"/>
                    </a:moveTo>
                    <a:cubicBezTo>
                      <a:pt x="234155" y="601000"/>
                      <a:pt x="1409714" y="100205"/>
                      <a:pt x="2072290" y="16671"/>
                    </a:cubicBezTo>
                    <a:cubicBezTo>
                      <a:pt x="2734866" y="-66863"/>
                      <a:pt x="3635293" y="182393"/>
                      <a:pt x="4009350" y="345434"/>
                    </a:cubicBezTo>
                    <a:cubicBezTo>
                      <a:pt x="4383407" y="508475"/>
                      <a:pt x="4430586" y="757393"/>
                      <a:pt x="4464910" y="896063"/>
                    </a:cubicBezTo>
                    <a:cubicBezTo>
                      <a:pt x="4499234" y="1034733"/>
                      <a:pt x="4186877" y="1142913"/>
                      <a:pt x="4001112" y="1235120"/>
                    </a:cubicBezTo>
                    <a:cubicBezTo>
                      <a:pt x="3675305" y="1162570"/>
                      <a:pt x="3600399" y="1345518"/>
                      <a:pt x="3317372" y="1441066"/>
                    </a:cubicBezTo>
                    <a:cubicBezTo>
                      <a:pt x="2855445" y="1413264"/>
                      <a:pt x="2539101" y="1727402"/>
                      <a:pt x="2253522" y="1758980"/>
                    </a:cubicBezTo>
                    <a:cubicBezTo>
                      <a:pt x="1967944" y="1790558"/>
                      <a:pt x="1826128" y="1592905"/>
                      <a:pt x="1603901" y="1630536"/>
                    </a:cubicBezTo>
                    <a:cubicBezTo>
                      <a:pt x="1373436" y="1585788"/>
                      <a:pt x="1117299" y="1630754"/>
                      <a:pt x="870734" y="1490493"/>
                    </a:cubicBezTo>
                    <a:cubicBezTo>
                      <a:pt x="573564" y="1279399"/>
                      <a:pt x="-166363" y="1092274"/>
                      <a:pt x="33896" y="846637"/>
                    </a:cubicBezTo>
                    <a:close/>
                  </a:path>
                </a:pathLst>
              </a:custGeom>
              <a:gradFill flip="none" rotWithShape="1">
                <a:gsLst>
                  <a:gs pos="0">
                    <a:srgbClr val="7E513E">
                      <a:shade val="30000"/>
                      <a:satMod val="115000"/>
                    </a:srgbClr>
                  </a:gs>
                  <a:gs pos="50000">
                    <a:srgbClr val="7E513E">
                      <a:shade val="67500"/>
                      <a:satMod val="115000"/>
                    </a:srgbClr>
                  </a:gs>
                  <a:gs pos="100000">
                    <a:srgbClr val="7E51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sp>
          <p:nvSpPr>
            <p:cNvPr id="30" name="Oval 5"/>
            <p:cNvSpPr/>
            <p:nvPr/>
          </p:nvSpPr>
          <p:spPr>
            <a:xfrm>
              <a:off x="6845497" y="4251598"/>
              <a:ext cx="986153" cy="424908"/>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779"/>
                <a:gd name="connsiteY0" fmla="*/ 357188 h 496239"/>
                <a:gd name="connsiteX1" fmla="*/ 740591 w 1485779"/>
                <a:gd name="connsiteY1" fmla="*/ 0 h 496239"/>
                <a:gd name="connsiteX2" fmla="*/ 1481160 w 1485779"/>
                <a:gd name="connsiteY2" fmla="*/ 357188 h 496239"/>
                <a:gd name="connsiteX3" fmla="*/ 722696 w 1485779"/>
                <a:gd name="connsiteY3" fmla="*/ 457887 h 496239"/>
                <a:gd name="connsiteX4" fmla="*/ 22 w 1485779"/>
                <a:gd name="connsiteY4" fmla="*/ 357188 h 496239"/>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59" h="457887">
                  <a:moveTo>
                    <a:pt x="21" y="357188"/>
                  </a:moveTo>
                  <a:cubicBezTo>
                    <a:pt x="3003" y="280874"/>
                    <a:pt x="331585" y="0"/>
                    <a:pt x="740590" y="0"/>
                  </a:cubicBezTo>
                  <a:cubicBezTo>
                    <a:pt x="1149595" y="0"/>
                    <a:pt x="1481159" y="159919"/>
                    <a:pt x="1481159" y="357188"/>
                  </a:cubicBezTo>
                  <a:cubicBezTo>
                    <a:pt x="1271091" y="425541"/>
                    <a:pt x="1131700" y="457887"/>
                    <a:pt x="722695" y="457887"/>
                  </a:cubicBezTo>
                  <a:cubicBezTo>
                    <a:pt x="313690" y="457887"/>
                    <a:pt x="-2961" y="433502"/>
                    <a:pt x="21" y="35718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pic>
        <p:nvPicPr>
          <p:cNvPr id="20" name="Picture 1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4935"/>
                    </a14:imgEffect>
                  </a14:imgLayer>
                </a14:imgProps>
              </a:ext>
              <a:ext uri="{28A0092B-C50C-407E-A947-70E740481C1C}">
                <a14:useLocalDpi xmlns:a14="http://schemas.microsoft.com/office/drawing/2010/main" val="0"/>
              </a:ext>
            </a:extLst>
          </a:blip>
          <a:stretch>
            <a:fillRect/>
          </a:stretch>
        </p:blipFill>
        <p:spPr>
          <a:xfrm>
            <a:off x="1074436" y="2663318"/>
            <a:ext cx="1158611" cy="1158611"/>
          </a:xfrm>
          <a:prstGeom prst="rect">
            <a:avLst/>
          </a:prstGeom>
        </p:spPr>
      </p:pic>
      <p:sp>
        <p:nvSpPr>
          <p:cNvPr id="89" name="Right Arrow 15"/>
          <p:cNvSpPr/>
          <p:nvPr/>
        </p:nvSpPr>
        <p:spPr>
          <a:xfrm flipH="1">
            <a:off x="3235638" y="3118334"/>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1028" name="Picture 4" descr="Image result for united states flAT ART"/>
          <p:cNvPicPr>
            <a:picLocks noChangeAspect="1" noChangeArrowheads="1"/>
          </p:cNvPicPr>
          <p:nvPr/>
        </p:nvPicPr>
        <p:blipFill rotWithShape="1">
          <a:blip r:embed="rId9">
            <a:extLst>
              <a:ext uri="{28A0092B-C50C-407E-A947-70E740481C1C}">
                <a14:useLocalDpi xmlns:a14="http://schemas.microsoft.com/office/drawing/2010/main" val="0"/>
              </a:ext>
            </a:extLst>
          </a:blip>
          <a:srcRect t="22533" r="6936" b="21689"/>
          <a:stretch/>
        </p:blipFill>
        <p:spPr bwMode="auto">
          <a:xfrm>
            <a:off x="5042452" y="103330"/>
            <a:ext cx="3793589" cy="2273714"/>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rotWithShape="1">
          <a:blip r:embed="rId10"/>
          <a:srcRect t="16585" r="740" b="14416"/>
          <a:stretch/>
        </p:blipFill>
        <p:spPr>
          <a:xfrm>
            <a:off x="777708" y="4883055"/>
            <a:ext cx="2720767" cy="1891320"/>
          </a:xfrm>
          <a:prstGeom prst="rect">
            <a:avLst/>
          </a:prstGeom>
        </p:spPr>
      </p:pic>
      <p:pic>
        <p:nvPicPr>
          <p:cNvPr id="1030" name="Picture 6" descr="Image result for CALIFORNIA STATE FLAT ART"/>
          <p:cNvPicPr>
            <a:picLocks noChangeAspect="1" noChangeArrowheads="1"/>
          </p:cNvPicPr>
          <p:nvPr/>
        </p:nvPicPr>
        <p:blipFill rotWithShape="1">
          <a:blip r:embed="rId11">
            <a:extLst>
              <a:ext uri="{28A0092B-C50C-407E-A947-70E740481C1C}">
                <a14:useLocalDpi xmlns:a14="http://schemas.microsoft.com/office/drawing/2010/main" val="0"/>
              </a:ext>
            </a:extLst>
          </a:blip>
          <a:srcRect b="2705"/>
          <a:stretch/>
        </p:blipFill>
        <p:spPr bwMode="auto">
          <a:xfrm rot="20873941">
            <a:off x="4072801" y="20775"/>
            <a:ext cx="1294861" cy="2173212"/>
          </a:xfrm>
          <a:prstGeom prst="rect">
            <a:avLst/>
          </a:prstGeom>
          <a:noFill/>
          <a:extLst>
            <a:ext uri="{909E8E84-426E-40DD-AFC4-6F175D3DCCD1}">
              <a14:hiddenFill xmlns:a14="http://schemas.microsoft.com/office/drawing/2010/main">
                <a:solidFill>
                  <a:srgbClr val="FFFFFF"/>
                </a:solidFill>
              </a14:hiddenFill>
            </a:ext>
          </a:extLst>
        </p:spPr>
      </p:pic>
      <p:sp>
        <p:nvSpPr>
          <p:cNvPr id="91" name="Right Arrow 15"/>
          <p:cNvSpPr/>
          <p:nvPr/>
        </p:nvSpPr>
        <p:spPr>
          <a:xfrm>
            <a:off x="3089517" y="1920304"/>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46994" r="2486" b="30400"/>
          <a:stretch/>
        </p:blipFill>
        <p:spPr>
          <a:xfrm>
            <a:off x="4830063" y="3598992"/>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pic>
        <p:nvPicPr>
          <p:cNvPr id="100"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39831" y="8512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92766" y="8587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35483" y="8512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33821" y="8587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9927" y="103118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29055" y="835724"/>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58" name="Plus 57"/>
          <p:cNvSpPr/>
          <p:nvPr/>
        </p:nvSpPr>
        <p:spPr>
          <a:xfrm>
            <a:off x="1484929" y="1334578"/>
            <a:ext cx="643416" cy="567615"/>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3" name="White Circle"/>
          <p:cNvSpPr/>
          <p:nvPr/>
        </p:nvSpPr>
        <p:spPr>
          <a:xfrm>
            <a:off x="424623" y="196918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59" name="Red Circle"/>
          <p:cNvSpPr/>
          <p:nvPr/>
        </p:nvSpPr>
        <p:spPr>
          <a:xfrm>
            <a:off x="407803" y="1963904"/>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0" name="Green Circle"/>
          <p:cNvSpPr/>
          <p:nvPr/>
        </p:nvSpPr>
        <p:spPr>
          <a:xfrm>
            <a:off x="389647" y="1963903"/>
            <a:ext cx="2743200" cy="2743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61" name="Cafe LA Log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9819" y="2025620"/>
            <a:ext cx="1899168" cy="2619773"/>
          </a:xfrm>
          <a:prstGeom prst="rect">
            <a:avLst/>
          </a:prstGeom>
          <a:effectLst>
            <a:glow rad="38100">
              <a:schemeClr val="bg1"/>
            </a:glow>
          </a:effectLst>
        </p:spPr>
      </p:pic>
      <p:sp>
        <p:nvSpPr>
          <p:cNvPr id="62" name="Grey outline"/>
          <p:cNvSpPr/>
          <p:nvPr/>
        </p:nvSpPr>
        <p:spPr>
          <a:xfrm>
            <a:off x="407803" y="1963903"/>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4" name="Right Arrow 15"/>
          <p:cNvSpPr/>
          <p:nvPr/>
        </p:nvSpPr>
        <p:spPr>
          <a:xfrm>
            <a:off x="3465178" y="5521522"/>
            <a:ext cx="1812599"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95" name="Picture 10" descr="Image result for gold coin transparent background"/>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4789" y="270887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8443" y="30273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8207" y="3234756"/>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27333" y="24938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8867" y="319212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039" y="2822920"/>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670535" y="5193913"/>
            <a:ext cx="1482517" cy="1200329"/>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Meals are entered in CMS.</a:t>
            </a:r>
          </a:p>
        </p:txBody>
      </p:sp>
      <p:grpSp>
        <p:nvGrpSpPr>
          <p:cNvPr id="51" name="Group 50"/>
          <p:cNvGrpSpPr/>
          <p:nvPr/>
        </p:nvGrpSpPr>
        <p:grpSpPr>
          <a:xfrm>
            <a:off x="5342994" y="4927284"/>
            <a:ext cx="2110355" cy="1713839"/>
            <a:chOff x="6460961" y="3656767"/>
            <a:chExt cx="1167175" cy="994933"/>
          </a:xfrm>
        </p:grpSpPr>
        <p:sp>
          <p:nvSpPr>
            <p:cNvPr id="65" name="Oval 36"/>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6" name="Oval 36"/>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7" name="Oval 33"/>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8" name="Teardrop 67"/>
            <p:cNvSpPr/>
            <p:nvPr/>
          </p:nvSpPr>
          <p:spPr>
            <a:xfrm rot="16200000">
              <a:off x="7051493" y="4417649"/>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69" name="Moon 68"/>
            <p:cNvSpPr/>
            <p:nvPr/>
          </p:nvSpPr>
          <p:spPr>
            <a:xfrm rot="16200000">
              <a:off x="7017303" y="450070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nvGrpSpPr>
            <p:cNvPr id="70" name="Group 69"/>
            <p:cNvGrpSpPr/>
            <p:nvPr/>
          </p:nvGrpSpPr>
          <p:grpSpPr>
            <a:xfrm>
              <a:off x="6862312" y="4184233"/>
              <a:ext cx="455745" cy="187081"/>
              <a:chOff x="7261929" y="1088663"/>
              <a:chExt cx="455745" cy="187081"/>
            </a:xfrm>
          </p:grpSpPr>
          <p:sp>
            <p:nvSpPr>
              <p:cNvPr id="72" name="Oval 71"/>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3" name="Oval 72"/>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4" name="Oval 73"/>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5" name="Oval 74"/>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pic>
            <p:nvPicPr>
              <p:cNvPr id="76" name="Picture 75"/>
              <p:cNvPicPr>
                <a:picLocks noChangeAspect="1"/>
              </p:cNvPicPr>
              <p:nvPr/>
            </p:nvPicPr>
            <p:blipFill>
              <a:blip r:embed="rId17"/>
              <a:stretch>
                <a:fillRect/>
              </a:stretch>
            </p:blipFill>
            <p:spPr>
              <a:xfrm rot="20463960">
                <a:off x="7261929" y="1088663"/>
                <a:ext cx="77928" cy="47623"/>
              </a:xfrm>
              <a:prstGeom prst="rect">
                <a:avLst/>
              </a:prstGeom>
            </p:spPr>
          </p:pic>
          <p:sp>
            <p:nvSpPr>
              <p:cNvPr id="77" name="Oval 76"/>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8" name="Oval 77"/>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9" name="Oval 78"/>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80" name="Oval 79"/>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pic>
            <p:nvPicPr>
              <p:cNvPr id="81" name="Picture 80"/>
              <p:cNvPicPr>
                <a:picLocks noChangeAspect="1"/>
              </p:cNvPicPr>
              <p:nvPr/>
            </p:nvPicPr>
            <p:blipFill>
              <a:blip r:embed="rId17"/>
              <a:stretch>
                <a:fillRect/>
              </a:stretch>
            </p:blipFill>
            <p:spPr>
              <a:xfrm rot="1136040" flipH="1">
                <a:off x="7639746" y="1091760"/>
                <a:ext cx="77928" cy="47623"/>
              </a:xfrm>
              <a:prstGeom prst="rect">
                <a:avLst/>
              </a:prstGeom>
            </p:spPr>
          </p:pic>
        </p:grpSp>
        <p:sp>
          <p:nvSpPr>
            <p:cNvPr id="71" name="Oval 1"/>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grpSp>
      <p:sp>
        <p:nvSpPr>
          <p:cNvPr id="87" name="TextBox 86"/>
          <p:cNvSpPr txBox="1"/>
          <p:nvPr/>
        </p:nvSpPr>
        <p:spPr>
          <a:xfrm>
            <a:off x="2575303" y="4040994"/>
            <a:ext cx="2233167" cy="707886"/>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000" b="1" dirty="0">
                <a:solidFill>
                  <a:prstClr val="black"/>
                </a:solidFill>
                <a:latin typeface="Calibri" panose="020F0502020204030204"/>
              </a:rPr>
              <a:t>State and Federal funds are received.</a:t>
            </a:r>
          </a:p>
        </p:txBody>
      </p:sp>
      <p:sp>
        <p:nvSpPr>
          <p:cNvPr id="4" name="TextBox 3"/>
          <p:cNvSpPr txBox="1"/>
          <p:nvPr/>
        </p:nvSpPr>
        <p:spPr>
          <a:xfrm>
            <a:off x="4978487" y="1267138"/>
            <a:ext cx="3031761" cy="156966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Lets follow the process for FSD to receive funds for reimbursable meals.</a:t>
            </a:r>
          </a:p>
        </p:txBody>
      </p:sp>
      <p:sp>
        <p:nvSpPr>
          <p:cNvPr id="83" name="TextBox 82"/>
          <p:cNvSpPr txBox="1"/>
          <p:nvPr/>
        </p:nvSpPr>
        <p:spPr>
          <a:xfrm>
            <a:off x="4703779" y="4217146"/>
            <a:ext cx="2764279" cy="830997"/>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Students receive reimbursable meals.</a:t>
            </a:r>
          </a:p>
        </p:txBody>
      </p:sp>
    </p:spTree>
    <p:extLst>
      <p:ext uri="{BB962C8B-B14F-4D97-AF65-F5344CB8AC3E}">
        <p14:creationId xmlns:p14="http://schemas.microsoft.com/office/powerpoint/2010/main" val="351551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000"/>
                                        <p:tgtEl>
                                          <p:spTgt spid="1034"/>
                                        </p:tgtEl>
                                      </p:cBhvr>
                                    </p:animEffect>
                                    <p:anim calcmode="lin" valueType="num">
                                      <p:cBhvr>
                                        <p:cTn id="8" dur="2000" fill="hold"/>
                                        <p:tgtEl>
                                          <p:spTgt spid="1034"/>
                                        </p:tgtEl>
                                        <p:attrNameLst>
                                          <p:attrName>ppt_w</p:attrName>
                                        </p:attrNameLst>
                                      </p:cBhvr>
                                      <p:tavLst>
                                        <p:tav tm="0" fmla="#ppt_w*sin(2.5*pi*$)">
                                          <p:val>
                                            <p:fltVal val="0"/>
                                          </p:val>
                                        </p:tav>
                                        <p:tav tm="100000">
                                          <p:val>
                                            <p:fltVal val="1"/>
                                          </p:val>
                                        </p:tav>
                                      </p:tavLst>
                                    </p:anim>
                                    <p:anim calcmode="lin" valueType="num">
                                      <p:cBhvr>
                                        <p:cTn id="9" dur="2000" fill="hold"/>
                                        <p:tgtEl>
                                          <p:spTgt spid="103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2000"/>
                                        <p:tgtEl>
                                          <p:spTgt spid="94"/>
                                        </p:tgtEl>
                                      </p:cBhvr>
                                    </p:animEffect>
                                    <p:anim calcmode="lin" valueType="num">
                                      <p:cBhvr>
                                        <p:cTn id="13" dur="2000" fill="hold"/>
                                        <p:tgtEl>
                                          <p:spTgt spid="94"/>
                                        </p:tgtEl>
                                        <p:attrNameLst>
                                          <p:attrName>ppt_w</p:attrName>
                                        </p:attrNameLst>
                                      </p:cBhvr>
                                      <p:tavLst>
                                        <p:tav tm="0" fmla="#ppt_w*sin(2.5*pi*$)">
                                          <p:val>
                                            <p:fltVal val="0"/>
                                          </p:val>
                                        </p:tav>
                                        <p:tav tm="100000">
                                          <p:val>
                                            <p:fltVal val="1"/>
                                          </p:val>
                                        </p:tav>
                                      </p:tavLst>
                                    </p:anim>
                                    <p:anim calcmode="lin" valueType="num">
                                      <p:cBhvr>
                                        <p:cTn id="14" dur="2000" fill="hold"/>
                                        <p:tgtEl>
                                          <p:spTgt spid="9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2000"/>
                                        <p:tgtEl>
                                          <p:spTgt spid="95"/>
                                        </p:tgtEl>
                                      </p:cBhvr>
                                    </p:animEffect>
                                    <p:anim calcmode="lin" valueType="num">
                                      <p:cBhvr>
                                        <p:cTn id="18" dur="2000" fill="hold"/>
                                        <p:tgtEl>
                                          <p:spTgt spid="95"/>
                                        </p:tgtEl>
                                        <p:attrNameLst>
                                          <p:attrName>ppt_w</p:attrName>
                                        </p:attrNameLst>
                                      </p:cBhvr>
                                      <p:tavLst>
                                        <p:tav tm="0" fmla="#ppt_w*sin(2.5*pi*$)">
                                          <p:val>
                                            <p:fltVal val="0"/>
                                          </p:val>
                                        </p:tav>
                                        <p:tav tm="100000">
                                          <p:val>
                                            <p:fltVal val="1"/>
                                          </p:val>
                                        </p:tav>
                                      </p:tavLst>
                                    </p:anim>
                                    <p:anim calcmode="lin" valueType="num">
                                      <p:cBhvr>
                                        <p:cTn id="19" dur="2000" fill="hold"/>
                                        <p:tgtEl>
                                          <p:spTgt spid="9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2000"/>
                                        <p:tgtEl>
                                          <p:spTgt spid="48"/>
                                        </p:tgtEl>
                                      </p:cBhvr>
                                    </p:animEffect>
                                    <p:anim calcmode="lin" valueType="num">
                                      <p:cBhvr>
                                        <p:cTn id="23" dur="2000" fill="hold"/>
                                        <p:tgtEl>
                                          <p:spTgt spid="48"/>
                                        </p:tgtEl>
                                        <p:attrNameLst>
                                          <p:attrName>ppt_w</p:attrName>
                                        </p:attrNameLst>
                                      </p:cBhvr>
                                      <p:tavLst>
                                        <p:tav tm="0" fmla="#ppt_w*sin(2.5*pi*$)">
                                          <p:val>
                                            <p:fltVal val="0"/>
                                          </p:val>
                                        </p:tav>
                                        <p:tav tm="100000">
                                          <p:val>
                                            <p:fltVal val="1"/>
                                          </p:val>
                                        </p:tav>
                                      </p:tavLst>
                                    </p:anim>
                                    <p:anim calcmode="lin" valueType="num">
                                      <p:cBhvr>
                                        <p:cTn id="24" dur="2000" fill="hold"/>
                                        <p:tgtEl>
                                          <p:spTgt spid="4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anim calcmode="lin" valueType="num">
                                      <p:cBhvr>
                                        <p:cTn id="28" dur="2000" fill="hold"/>
                                        <p:tgtEl>
                                          <p:spTgt spid="52"/>
                                        </p:tgtEl>
                                        <p:attrNameLst>
                                          <p:attrName>ppt_w</p:attrName>
                                        </p:attrNameLst>
                                      </p:cBhvr>
                                      <p:tavLst>
                                        <p:tav tm="0" fmla="#ppt_w*sin(2.5*pi*$)">
                                          <p:val>
                                            <p:fltVal val="0"/>
                                          </p:val>
                                        </p:tav>
                                        <p:tav tm="100000">
                                          <p:val>
                                            <p:fltVal val="1"/>
                                          </p:val>
                                        </p:tav>
                                      </p:tavLst>
                                    </p:anim>
                                    <p:anim calcmode="lin" valueType="num">
                                      <p:cBhvr>
                                        <p:cTn id="29" dur="2000" fill="hold"/>
                                        <p:tgtEl>
                                          <p:spTgt spid="5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100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2000"/>
                                        <p:tgtEl>
                                          <p:spTgt spid="53"/>
                                        </p:tgtEl>
                                      </p:cBhvr>
                                    </p:animEffect>
                                    <p:anim calcmode="lin" valueType="num">
                                      <p:cBhvr>
                                        <p:cTn id="33" dur="2000" fill="hold"/>
                                        <p:tgtEl>
                                          <p:spTgt spid="53"/>
                                        </p:tgtEl>
                                        <p:attrNameLst>
                                          <p:attrName>ppt_w</p:attrName>
                                        </p:attrNameLst>
                                      </p:cBhvr>
                                      <p:tavLst>
                                        <p:tav tm="0" fmla="#ppt_w*sin(2.5*pi*$)">
                                          <p:val>
                                            <p:fltVal val="0"/>
                                          </p:val>
                                        </p:tav>
                                        <p:tav tm="100000">
                                          <p:val>
                                            <p:fltVal val="1"/>
                                          </p:val>
                                        </p:tav>
                                      </p:tavLst>
                                    </p:anim>
                                    <p:anim calcmode="lin" valueType="num">
                                      <p:cBhvr>
                                        <p:cTn id="34" dur="2000" fill="hold"/>
                                        <p:tgtEl>
                                          <p:spTgt spid="53"/>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par>
                                <p:cTn id="47" presetID="42" presetClass="entr" presetSubtype="0" fill="hold" nodeType="withEffect">
                                  <p:stCondLst>
                                    <p:cond delay="15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5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44" presetClass="path" presetSubtype="0" accel="50000" decel="50000" fill="hold" nodeType="withEffect">
                                  <p:stCondLst>
                                    <p:cond delay="1500"/>
                                  </p:stCondLst>
                                  <p:childTnLst>
                                    <p:animMotion origin="layout" path="M -0.00208 0.03889 L 0.17518 -0.07593 C 0.2125 -0.10186 0.26841 -0.11528 0.32622 -0.11528 C 0.39254 -0.11528 0.44514 -0.10186 0.48264 -0.07593 L 0.66077 0.03889 " pathEditMode="relative" rAng="0" ptsTypes="AAAAA">
                                      <p:cBhvr>
                                        <p:cTn id="58" dur="2000" fill="hold"/>
                                        <p:tgtEl>
                                          <p:spTgt spid="20"/>
                                        </p:tgtEl>
                                        <p:attrNameLst>
                                          <p:attrName>ppt_x</p:attrName>
                                          <p:attrName>ppt_y</p:attrName>
                                        </p:attrNameLst>
                                      </p:cBhvr>
                                      <p:rCtr x="33142" y="-7708"/>
                                    </p:animMotion>
                                  </p:childTnLst>
                                </p:cTn>
                              </p:par>
                              <p:par>
                                <p:cTn id="59" presetID="44" presetClass="path" presetSubtype="0" accel="50000" decel="50000" fill="hold" nodeType="withEffect">
                                  <p:stCondLst>
                                    <p:cond delay="1750"/>
                                  </p:stCondLst>
                                  <p:childTnLst>
                                    <p:animMotion origin="layout" path="M -0.00209 0.05301 L 0.13316 -0.07246 C 0.16163 -0.1007 0.20434 -0.11528 0.24843 -0.11528 C 0.29913 -0.11528 0.33923 -0.1007 0.36771 -0.07246 L 0.50399 0.05301 " pathEditMode="relative" rAng="0" ptsTypes="AAAAA">
                                      <p:cBhvr>
                                        <p:cTn id="60" dur="2000" fill="hold"/>
                                        <p:tgtEl>
                                          <p:spTgt spid="27"/>
                                        </p:tgtEl>
                                        <p:attrNameLst>
                                          <p:attrName>ppt_x</p:attrName>
                                          <p:attrName>ppt_y</p:attrName>
                                        </p:attrNameLst>
                                      </p:cBhvr>
                                      <p:rCtr x="25295" y="-8426"/>
                                    </p:animMotion>
                                  </p:childTnLst>
                                </p:cTn>
                              </p:par>
                              <p:par>
                                <p:cTn id="61" presetID="44" presetClass="path" presetSubtype="0" accel="50000" decel="50000" fill="hold" nodeType="withEffect">
                                  <p:stCondLst>
                                    <p:cond delay="2000"/>
                                  </p:stCondLst>
                                  <p:childTnLst>
                                    <p:animMotion origin="layout" path="M -0.00851 0.05139 L 0.10937 -0.11898 C 0.1342 -0.15718 0.17135 -0.17686 0.20989 -0.17686 C 0.25399 -0.17686 0.28906 -0.15718 0.31389 -0.11898 L 0.43264 0.05139 " pathEditMode="relative" rAng="0" ptsTypes="AAAAA">
                                      <p:cBhvr>
                                        <p:cTn id="62" dur="2000" fill="hold"/>
                                        <p:tgtEl>
                                          <p:spTgt spid="49"/>
                                        </p:tgtEl>
                                        <p:attrNameLst>
                                          <p:attrName>ppt_x</p:attrName>
                                          <p:attrName>ppt_y</p:attrName>
                                        </p:attrNameLst>
                                      </p:cBhvr>
                                      <p:rCtr x="22049" y="-11412"/>
                                    </p:animMotion>
                                  </p:childTnLst>
                                </p:cTn>
                              </p:par>
                              <p:par>
                                <p:cTn id="63" presetID="22" presetClass="entr" presetSubtype="4" fill="hold" grpId="0" nodeType="withEffect">
                                  <p:stCondLst>
                                    <p:cond delay="200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3000"/>
                                        <p:tgtEl>
                                          <p:spTgt spid="59"/>
                                        </p:tgtEl>
                                      </p:cBhvr>
                                    </p:animEffect>
                                  </p:childTnLst>
                                </p:cTn>
                              </p:par>
                              <p:par>
                                <p:cTn id="66" presetID="47" presetClass="exit" presetSubtype="0" fill="hold" nodeType="withEffect">
                                  <p:stCondLst>
                                    <p:cond delay="3750"/>
                                  </p:stCondLst>
                                  <p:childTnLst>
                                    <p:animEffect transition="out" filter="fade">
                                      <p:cBhvr>
                                        <p:cTn id="67" dur="1000"/>
                                        <p:tgtEl>
                                          <p:spTgt spid="1034"/>
                                        </p:tgtEl>
                                      </p:cBhvr>
                                    </p:animEffect>
                                    <p:anim calcmode="lin" valueType="num">
                                      <p:cBhvr>
                                        <p:cTn id="68" dur="1000"/>
                                        <p:tgtEl>
                                          <p:spTgt spid="1034"/>
                                        </p:tgtEl>
                                        <p:attrNameLst>
                                          <p:attrName>ppt_x</p:attrName>
                                        </p:attrNameLst>
                                      </p:cBhvr>
                                      <p:tavLst>
                                        <p:tav tm="0">
                                          <p:val>
                                            <p:strVal val="ppt_x"/>
                                          </p:val>
                                        </p:tav>
                                        <p:tav tm="100000">
                                          <p:val>
                                            <p:strVal val="ppt_x"/>
                                          </p:val>
                                        </p:tav>
                                      </p:tavLst>
                                    </p:anim>
                                    <p:anim calcmode="lin" valueType="num">
                                      <p:cBhvr>
                                        <p:cTn id="69" dur="1000"/>
                                        <p:tgtEl>
                                          <p:spTgt spid="1034"/>
                                        </p:tgtEl>
                                        <p:attrNameLst>
                                          <p:attrName>ppt_y</p:attrName>
                                        </p:attrNameLst>
                                      </p:cBhvr>
                                      <p:tavLst>
                                        <p:tav tm="0">
                                          <p:val>
                                            <p:strVal val="ppt_y"/>
                                          </p:val>
                                        </p:tav>
                                        <p:tav tm="100000">
                                          <p:val>
                                            <p:strVal val="ppt_y-.1"/>
                                          </p:val>
                                        </p:tav>
                                      </p:tavLst>
                                    </p:anim>
                                    <p:set>
                                      <p:cBhvr>
                                        <p:cTn id="70" dur="1" fill="hold">
                                          <p:stCondLst>
                                            <p:cond delay="999"/>
                                          </p:stCondLst>
                                        </p:cTn>
                                        <p:tgtEl>
                                          <p:spTgt spid="1034"/>
                                        </p:tgtEl>
                                        <p:attrNameLst>
                                          <p:attrName>style.visibility</p:attrName>
                                        </p:attrNameLst>
                                      </p:cBhvr>
                                      <p:to>
                                        <p:strVal val="hidden"/>
                                      </p:to>
                                    </p:set>
                                  </p:childTnLst>
                                </p:cTn>
                              </p:par>
                              <p:par>
                                <p:cTn id="71" presetID="47" presetClass="exit" presetSubtype="0" fill="hold" nodeType="withEffect">
                                  <p:stCondLst>
                                    <p:cond delay="4250"/>
                                  </p:stCondLst>
                                  <p:childTnLst>
                                    <p:animEffect transition="out" filter="fade">
                                      <p:cBhvr>
                                        <p:cTn id="72" dur="1000"/>
                                        <p:tgtEl>
                                          <p:spTgt spid="94"/>
                                        </p:tgtEl>
                                      </p:cBhvr>
                                    </p:animEffect>
                                    <p:anim calcmode="lin" valueType="num">
                                      <p:cBhvr>
                                        <p:cTn id="73" dur="1000"/>
                                        <p:tgtEl>
                                          <p:spTgt spid="94"/>
                                        </p:tgtEl>
                                        <p:attrNameLst>
                                          <p:attrName>ppt_x</p:attrName>
                                        </p:attrNameLst>
                                      </p:cBhvr>
                                      <p:tavLst>
                                        <p:tav tm="0">
                                          <p:val>
                                            <p:strVal val="ppt_x"/>
                                          </p:val>
                                        </p:tav>
                                        <p:tav tm="100000">
                                          <p:val>
                                            <p:strVal val="ppt_x"/>
                                          </p:val>
                                        </p:tav>
                                      </p:tavLst>
                                    </p:anim>
                                    <p:anim calcmode="lin" valueType="num">
                                      <p:cBhvr>
                                        <p:cTn id="74" dur="1000"/>
                                        <p:tgtEl>
                                          <p:spTgt spid="94"/>
                                        </p:tgtEl>
                                        <p:attrNameLst>
                                          <p:attrName>ppt_y</p:attrName>
                                        </p:attrNameLst>
                                      </p:cBhvr>
                                      <p:tavLst>
                                        <p:tav tm="0">
                                          <p:val>
                                            <p:strVal val="ppt_y"/>
                                          </p:val>
                                        </p:tav>
                                        <p:tav tm="100000">
                                          <p:val>
                                            <p:strVal val="ppt_y-.1"/>
                                          </p:val>
                                        </p:tav>
                                      </p:tavLst>
                                    </p:anim>
                                    <p:set>
                                      <p:cBhvr>
                                        <p:cTn id="75" dur="1" fill="hold">
                                          <p:stCondLst>
                                            <p:cond delay="999"/>
                                          </p:stCondLst>
                                        </p:cTn>
                                        <p:tgtEl>
                                          <p:spTgt spid="94"/>
                                        </p:tgtEl>
                                        <p:attrNameLst>
                                          <p:attrName>style.visibility</p:attrName>
                                        </p:attrNameLst>
                                      </p:cBhvr>
                                      <p:to>
                                        <p:strVal val="hidden"/>
                                      </p:to>
                                    </p:set>
                                  </p:childTnLst>
                                </p:cTn>
                              </p:par>
                              <p:par>
                                <p:cTn id="76" presetID="47" presetClass="exit" presetSubtype="0" fill="hold" nodeType="withEffect">
                                  <p:stCondLst>
                                    <p:cond delay="4500"/>
                                  </p:stCondLst>
                                  <p:childTnLst>
                                    <p:animEffect transition="out" filter="fade">
                                      <p:cBhvr>
                                        <p:cTn id="77" dur="1000"/>
                                        <p:tgtEl>
                                          <p:spTgt spid="95"/>
                                        </p:tgtEl>
                                      </p:cBhvr>
                                    </p:animEffect>
                                    <p:anim calcmode="lin" valueType="num">
                                      <p:cBhvr>
                                        <p:cTn id="78" dur="1000"/>
                                        <p:tgtEl>
                                          <p:spTgt spid="95"/>
                                        </p:tgtEl>
                                        <p:attrNameLst>
                                          <p:attrName>ppt_x</p:attrName>
                                        </p:attrNameLst>
                                      </p:cBhvr>
                                      <p:tavLst>
                                        <p:tav tm="0">
                                          <p:val>
                                            <p:strVal val="ppt_x"/>
                                          </p:val>
                                        </p:tav>
                                        <p:tav tm="100000">
                                          <p:val>
                                            <p:strVal val="ppt_x"/>
                                          </p:val>
                                        </p:tav>
                                      </p:tavLst>
                                    </p:anim>
                                    <p:anim calcmode="lin" valueType="num">
                                      <p:cBhvr>
                                        <p:cTn id="79" dur="1000"/>
                                        <p:tgtEl>
                                          <p:spTgt spid="95"/>
                                        </p:tgtEl>
                                        <p:attrNameLst>
                                          <p:attrName>ppt_y</p:attrName>
                                        </p:attrNameLst>
                                      </p:cBhvr>
                                      <p:tavLst>
                                        <p:tav tm="0">
                                          <p:val>
                                            <p:strVal val="ppt_y"/>
                                          </p:val>
                                        </p:tav>
                                        <p:tav tm="100000">
                                          <p:val>
                                            <p:strVal val="ppt_y-.1"/>
                                          </p:val>
                                        </p:tav>
                                      </p:tavLst>
                                    </p:anim>
                                    <p:set>
                                      <p:cBhvr>
                                        <p:cTn id="80" dur="1" fill="hold">
                                          <p:stCondLst>
                                            <p:cond delay="999"/>
                                          </p:stCondLst>
                                        </p:cTn>
                                        <p:tgtEl>
                                          <p:spTgt spid="95"/>
                                        </p:tgtEl>
                                        <p:attrNameLst>
                                          <p:attrName>style.visibility</p:attrName>
                                        </p:attrNameLst>
                                      </p:cBhvr>
                                      <p:to>
                                        <p:strVal val="hidden"/>
                                      </p:to>
                                    </p:set>
                                  </p:childTnLst>
                                </p:cTn>
                              </p:par>
                              <p:par>
                                <p:cTn id="81" presetID="47" presetClass="exit" presetSubtype="0" fill="hold" nodeType="withEffect">
                                  <p:stCondLst>
                                    <p:cond delay="4250"/>
                                  </p:stCondLst>
                                  <p:childTnLst>
                                    <p:animEffect transition="out" filter="fade">
                                      <p:cBhvr>
                                        <p:cTn id="82" dur="1000"/>
                                        <p:tgtEl>
                                          <p:spTgt spid="48"/>
                                        </p:tgtEl>
                                      </p:cBhvr>
                                    </p:animEffect>
                                    <p:anim calcmode="lin" valueType="num">
                                      <p:cBhvr>
                                        <p:cTn id="83" dur="1000"/>
                                        <p:tgtEl>
                                          <p:spTgt spid="48"/>
                                        </p:tgtEl>
                                        <p:attrNameLst>
                                          <p:attrName>ppt_x</p:attrName>
                                        </p:attrNameLst>
                                      </p:cBhvr>
                                      <p:tavLst>
                                        <p:tav tm="0">
                                          <p:val>
                                            <p:strVal val="ppt_x"/>
                                          </p:val>
                                        </p:tav>
                                        <p:tav tm="100000">
                                          <p:val>
                                            <p:strVal val="ppt_x"/>
                                          </p:val>
                                        </p:tav>
                                      </p:tavLst>
                                    </p:anim>
                                    <p:anim calcmode="lin" valueType="num">
                                      <p:cBhvr>
                                        <p:cTn id="84" dur="1000"/>
                                        <p:tgtEl>
                                          <p:spTgt spid="48"/>
                                        </p:tgtEl>
                                        <p:attrNameLst>
                                          <p:attrName>ppt_y</p:attrName>
                                        </p:attrNameLst>
                                      </p:cBhvr>
                                      <p:tavLst>
                                        <p:tav tm="0">
                                          <p:val>
                                            <p:strVal val="ppt_y"/>
                                          </p:val>
                                        </p:tav>
                                        <p:tav tm="100000">
                                          <p:val>
                                            <p:strVal val="ppt_y-.1"/>
                                          </p:val>
                                        </p:tav>
                                      </p:tavLst>
                                    </p:anim>
                                    <p:set>
                                      <p:cBhvr>
                                        <p:cTn id="85" dur="1" fill="hold">
                                          <p:stCondLst>
                                            <p:cond delay="999"/>
                                          </p:stCondLst>
                                        </p:cTn>
                                        <p:tgtEl>
                                          <p:spTgt spid="48"/>
                                        </p:tgtEl>
                                        <p:attrNameLst>
                                          <p:attrName>style.visibility</p:attrName>
                                        </p:attrNameLst>
                                      </p:cBhvr>
                                      <p:to>
                                        <p:strVal val="hidden"/>
                                      </p:to>
                                    </p:set>
                                  </p:childTnLst>
                                </p:cTn>
                              </p:par>
                              <p:par>
                                <p:cTn id="86" presetID="47" presetClass="exit" presetSubtype="0" fill="hold" nodeType="withEffect">
                                  <p:stCondLst>
                                    <p:cond delay="4500"/>
                                  </p:stCondLst>
                                  <p:childTnLst>
                                    <p:animEffect transition="out" filter="fade">
                                      <p:cBhvr>
                                        <p:cTn id="87" dur="1000"/>
                                        <p:tgtEl>
                                          <p:spTgt spid="52"/>
                                        </p:tgtEl>
                                      </p:cBhvr>
                                    </p:animEffect>
                                    <p:anim calcmode="lin" valueType="num">
                                      <p:cBhvr>
                                        <p:cTn id="88" dur="1000"/>
                                        <p:tgtEl>
                                          <p:spTgt spid="52"/>
                                        </p:tgtEl>
                                        <p:attrNameLst>
                                          <p:attrName>ppt_x</p:attrName>
                                        </p:attrNameLst>
                                      </p:cBhvr>
                                      <p:tavLst>
                                        <p:tav tm="0">
                                          <p:val>
                                            <p:strVal val="ppt_x"/>
                                          </p:val>
                                        </p:tav>
                                        <p:tav tm="100000">
                                          <p:val>
                                            <p:strVal val="ppt_x"/>
                                          </p:val>
                                        </p:tav>
                                      </p:tavLst>
                                    </p:anim>
                                    <p:anim calcmode="lin" valueType="num">
                                      <p:cBhvr>
                                        <p:cTn id="89" dur="1000"/>
                                        <p:tgtEl>
                                          <p:spTgt spid="52"/>
                                        </p:tgtEl>
                                        <p:attrNameLst>
                                          <p:attrName>ppt_y</p:attrName>
                                        </p:attrNameLst>
                                      </p:cBhvr>
                                      <p:tavLst>
                                        <p:tav tm="0">
                                          <p:val>
                                            <p:strVal val="ppt_y"/>
                                          </p:val>
                                        </p:tav>
                                        <p:tav tm="100000">
                                          <p:val>
                                            <p:strVal val="ppt_y-.1"/>
                                          </p:val>
                                        </p:tav>
                                      </p:tavLst>
                                    </p:anim>
                                    <p:set>
                                      <p:cBhvr>
                                        <p:cTn id="90" dur="1" fill="hold">
                                          <p:stCondLst>
                                            <p:cond delay="999"/>
                                          </p:stCondLst>
                                        </p:cTn>
                                        <p:tgtEl>
                                          <p:spTgt spid="52"/>
                                        </p:tgtEl>
                                        <p:attrNameLst>
                                          <p:attrName>style.visibility</p:attrName>
                                        </p:attrNameLst>
                                      </p:cBhvr>
                                      <p:to>
                                        <p:strVal val="hidden"/>
                                      </p:to>
                                    </p:set>
                                  </p:childTnLst>
                                </p:cTn>
                              </p:par>
                              <p:par>
                                <p:cTn id="91" presetID="47" presetClass="exit" presetSubtype="0" fill="hold" nodeType="withEffect">
                                  <p:stCondLst>
                                    <p:cond delay="4750"/>
                                  </p:stCondLst>
                                  <p:childTnLst>
                                    <p:animEffect transition="out" filter="fade">
                                      <p:cBhvr>
                                        <p:cTn id="92" dur="1000"/>
                                        <p:tgtEl>
                                          <p:spTgt spid="53"/>
                                        </p:tgtEl>
                                      </p:cBhvr>
                                    </p:animEffect>
                                    <p:anim calcmode="lin" valueType="num">
                                      <p:cBhvr>
                                        <p:cTn id="93" dur="1000"/>
                                        <p:tgtEl>
                                          <p:spTgt spid="53"/>
                                        </p:tgtEl>
                                        <p:attrNameLst>
                                          <p:attrName>ppt_x</p:attrName>
                                        </p:attrNameLst>
                                      </p:cBhvr>
                                      <p:tavLst>
                                        <p:tav tm="0">
                                          <p:val>
                                            <p:strVal val="ppt_x"/>
                                          </p:val>
                                        </p:tav>
                                        <p:tav tm="100000">
                                          <p:val>
                                            <p:strVal val="ppt_x"/>
                                          </p:val>
                                        </p:tav>
                                      </p:tavLst>
                                    </p:anim>
                                    <p:anim calcmode="lin" valueType="num">
                                      <p:cBhvr>
                                        <p:cTn id="94" dur="1000"/>
                                        <p:tgtEl>
                                          <p:spTgt spid="53"/>
                                        </p:tgtEl>
                                        <p:attrNameLst>
                                          <p:attrName>ppt_y</p:attrName>
                                        </p:attrNameLst>
                                      </p:cBhvr>
                                      <p:tavLst>
                                        <p:tav tm="0">
                                          <p:val>
                                            <p:strVal val="ppt_y"/>
                                          </p:val>
                                        </p:tav>
                                        <p:tav tm="100000">
                                          <p:val>
                                            <p:strVal val="ppt_y-.1"/>
                                          </p:val>
                                        </p:tav>
                                      </p:tavLst>
                                    </p:anim>
                                    <p:set>
                                      <p:cBhvr>
                                        <p:cTn id="95" dur="1" fill="hold">
                                          <p:stCondLst>
                                            <p:cond delay="999"/>
                                          </p:stCondLst>
                                        </p:cTn>
                                        <p:tgtEl>
                                          <p:spTgt spid="5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up)">
                                      <p:cBhvr>
                                        <p:cTn id="100" dur="500"/>
                                        <p:tgtEl>
                                          <p:spTgt spid="50"/>
                                        </p:tgtEl>
                                      </p:cBhvr>
                                    </p:animEffect>
                                  </p:childTnLst>
                                </p:cTn>
                              </p:par>
                              <p:par>
                                <p:cTn id="101" presetID="42" presetClass="entr" presetSubtype="0"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1000"/>
                                        <p:tgtEl>
                                          <p:spTgt spid="83"/>
                                        </p:tgtEl>
                                      </p:cBhvr>
                                    </p:animEffect>
                                    <p:anim calcmode="lin" valueType="num">
                                      <p:cBhvr>
                                        <p:cTn id="104" dur="1000" fill="hold"/>
                                        <p:tgtEl>
                                          <p:spTgt spid="83"/>
                                        </p:tgtEl>
                                        <p:attrNameLst>
                                          <p:attrName>ppt_x</p:attrName>
                                        </p:attrNameLst>
                                      </p:cBhvr>
                                      <p:tavLst>
                                        <p:tav tm="0">
                                          <p:val>
                                            <p:strVal val="#ppt_x"/>
                                          </p:val>
                                        </p:tav>
                                        <p:tav tm="100000">
                                          <p:val>
                                            <p:strVal val="#ppt_x"/>
                                          </p:val>
                                        </p:tav>
                                      </p:tavLst>
                                    </p:anim>
                                    <p:anim calcmode="lin" valueType="num">
                                      <p:cBhvr>
                                        <p:cTn id="105" dur="1000" fill="hold"/>
                                        <p:tgtEl>
                                          <p:spTgt spid="8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500"/>
                                  </p:stCondLst>
                                  <p:childTnLst>
                                    <p:set>
                                      <p:cBhvr>
                                        <p:cTn id="107" dur="1" fill="hold">
                                          <p:stCondLst>
                                            <p:cond delay="0"/>
                                          </p:stCondLst>
                                        </p:cTn>
                                        <p:tgtEl>
                                          <p:spTgt spid="51"/>
                                        </p:tgtEl>
                                        <p:attrNameLst>
                                          <p:attrName>style.visibility</p:attrName>
                                        </p:attrNameLst>
                                      </p:cBhvr>
                                      <p:to>
                                        <p:strVal val="visible"/>
                                      </p:to>
                                    </p:set>
                                    <p:animEffect transition="in" filter="fade">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wipe(right)">
                                      <p:cBhvr>
                                        <p:cTn id="113" dur="500"/>
                                        <p:tgtEl>
                                          <p:spTgt spid="84"/>
                                        </p:tgtEl>
                                      </p:cBhvr>
                                    </p:animEffect>
                                  </p:childTnLst>
                                </p:cTn>
                              </p:par>
                              <p:par>
                                <p:cTn id="114" presetID="42" presetClass="exit" presetSubtype="0" fill="hold" grpId="0" nodeType="withEffect">
                                  <p:stCondLst>
                                    <p:cond delay="0"/>
                                  </p:stCondLst>
                                  <p:childTnLst>
                                    <p:animEffect transition="out" filter="fade">
                                      <p:cBhvr>
                                        <p:cTn id="115" dur="1000"/>
                                        <p:tgtEl>
                                          <p:spTgt spid="4"/>
                                        </p:tgtEl>
                                      </p:cBhvr>
                                    </p:animEffect>
                                    <p:anim calcmode="lin" valueType="num">
                                      <p:cBhvr>
                                        <p:cTn id="116" dur="1000"/>
                                        <p:tgtEl>
                                          <p:spTgt spid="4"/>
                                        </p:tgtEl>
                                        <p:attrNameLst>
                                          <p:attrName>ppt_x</p:attrName>
                                        </p:attrNameLst>
                                      </p:cBhvr>
                                      <p:tavLst>
                                        <p:tav tm="0">
                                          <p:val>
                                            <p:strVal val="ppt_x"/>
                                          </p:val>
                                        </p:tav>
                                        <p:tav tm="100000">
                                          <p:val>
                                            <p:strVal val="ppt_x"/>
                                          </p:val>
                                        </p:tav>
                                      </p:tavLst>
                                    </p:anim>
                                    <p:anim calcmode="lin" valueType="num">
                                      <p:cBhvr>
                                        <p:cTn id="117" dur="1000"/>
                                        <p:tgtEl>
                                          <p:spTgt spid="4"/>
                                        </p:tgtEl>
                                        <p:attrNameLst>
                                          <p:attrName>ppt_y</p:attrName>
                                        </p:attrNameLst>
                                      </p:cBhvr>
                                      <p:tavLst>
                                        <p:tav tm="0">
                                          <p:val>
                                            <p:strVal val="ppt_y"/>
                                          </p:val>
                                        </p:tav>
                                        <p:tav tm="100000">
                                          <p:val>
                                            <p:strVal val="ppt_y+.1"/>
                                          </p:val>
                                        </p:tav>
                                      </p:tavLst>
                                    </p:anim>
                                    <p:set>
                                      <p:cBhvr>
                                        <p:cTn id="118" dur="1" fill="hold">
                                          <p:stCondLst>
                                            <p:cond delay="999"/>
                                          </p:stCondLst>
                                        </p:cTn>
                                        <p:tgtEl>
                                          <p:spTgt spid="4"/>
                                        </p:tgtEl>
                                        <p:attrNameLst>
                                          <p:attrName>style.visibility</p:attrName>
                                        </p:attrNameLst>
                                      </p:cBhvr>
                                      <p:to>
                                        <p:strVal val="hidden"/>
                                      </p:to>
                                    </p:set>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fade">
                                      <p:cBhvr>
                                        <p:cTn id="122" dur="500"/>
                                        <p:tgtEl>
                                          <p:spTgt spid="82"/>
                                        </p:tgtEl>
                                      </p:cBhvr>
                                    </p:animEffect>
                                  </p:childTnLst>
                                </p:cTn>
                              </p:par>
                              <p:par>
                                <p:cTn id="123" presetID="42" presetClass="exit" presetSubtype="0" fill="hold" grpId="1" nodeType="withEffect">
                                  <p:stCondLst>
                                    <p:cond delay="0"/>
                                  </p:stCondLst>
                                  <p:childTnLst>
                                    <p:animEffect transition="out" filter="fade">
                                      <p:cBhvr>
                                        <p:cTn id="124" dur="1000"/>
                                        <p:tgtEl>
                                          <p:spTgt spid="83"/>
                                        </p:tgtEl>
                                      </p:cBhvr>
                                    </p:animEffect>
                                    <p:anim calcmode="lin" valueType="num">
                                      <p:cBhvr>
                                        <p:cTn id="125" dur="1000"/>
                                        <p:tgtEl>
                                          <p:spTgt spid="83"/>
                                        </p:tgtEl>
                                        <p:attrNameLst>
                                          <p:attrName>ppt_x</p:attrName>
                                        </p:attrNameLst>
                                      </p:cBhvr>
                                      <p:tavLst>
                                        <p:tav tm="0">
                                          <p:val>
                                            <p:strVal val="ppt_x"/>
                                          </p:val>
                                        </p:tav>
                                        <p:tav tm="100000">
                                          <p:val>
                                            <p:strVal val="ppt_x"/>
                                          </p:val>
                                        </p:tav>
                                      </p:tavLst>
                                    </p:anim>
                                    <p:anim calcmode="lin" valueType="num">
                                      <p:cBhvr>
                                        <p:cTn id="126" dur="1000"/>
                                        <p:tgtEl>
                                          <p:spTgt spid="83"/>
                                        </p:tgtEl>
                                        <p:attrNameLst>
                                          <p:attrName>ppt_y</p:attrName>
                                        </p:attrNameLst>
                                      </p:cBhvr>
                                      <p:tavLst>
                                        <p:tav tm="0">
                                          <p:val>
                                            <p:strVal val="ppt_y"/>
                                          </p:val>
                                        </p:tav>
                                        <p:tav tm="100000">
                                          <p:val>
                                            <p:strVal val="ppt_y+.1"/>
                                          </p:val>
                                        </p:tav>
                                      </p:tavLst>
                                    </p:anim>
                                    <p:set>
                                      <p:cBhvr>
                                        <p:cTn id="127" dur="1" fill="hold">
                                          <p:stCondLst>
                                            <p:cond delay="999"/>
                                          </p:stCondLst>
                                        </p:cTn>
                                        <p:tgtEl>
                                          <p:spTgt spid="83"/>
                                        </p:tgtEl>
                                        <p:attrNameLst>
                                          <p:attrName>style.visibility</p:attrName>
                                        </p:attrNameLst>
                                      </p:cBhvr>
                                      <p:to>
                                        <p:strVal val="hidden"/>
                                      </p:to>
                                    </p:set>
                                  </p:childTnLst>
                                </p:cTn>
                              </p:par>
                              <p:par>
                                <p:cTn id="128" presetID="42" presetClass="entr" presetSubtype="0" fill="hold" grpId="0" nodeType="with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1000"/>
                                        <p:tgtEl>
                                          <p:spTgt spid="64"/>
                                        </p:tgtEl>
                                      </p:cBhvr>
                                    </p:animEffect>
                                    <p:anim calcmode="lin" valueType="num">
                                      <p:cBhvr>
                                        <p:cTn id="131" dur="1000" fill="hold"/>
                                        <p:tgtEl>
                                          <p:spTgt spid="64"/>
                                        </p:tgtEl>
                                        <p:attrNameLst>
                                          <p:attrName>ppt_x</p:attrName>
                                        </p:attrNameLst>
                                      </p:cBhvr>
                                      <p:tavLst>
                                        <p:tav tm="0">
                                          <p:val>
                                            <p:strVal val="#ppt_x"/>
                                          </p:val>
                                        </p:tav>
                                        <p:tav tm="100000">
                                          <p:val>
                                            <p:strVal val="#ppt_x"/>
                                          </p:val>
                                        </p:tav>
                                      </p:tavLst>
                                    </p:anim>
                                    <p:anim calcmode="lin" valueType="num">
                                      <p:cBhvr>
                                        <p:cTn id="13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ipe(down)">
                                      <p:cBhvr>
                                        <p:cTn id="137" dur="1000"/>
                                        <p:tgtEl>
                                          <p:spTgt spid="85"/>
                                        </p:tgtEl>
                                      </p:cBhvr>
                                    </p:animEffect>
                                  </p:childTnLst>
                                </p:cTn>
                              </p:par>
                              <p:par>
                                <p:cTn id="138" presetID="42" presetClass="entr" presetSubtype="0" fill="hold" grpId="0" nodeType="withEffect">
                                  <p:stCondLst>
                                    <p:cond delay="0"/>
                                  </p:stCondLst>
                                  <p:childTnLst>
                                    <p:set>
                                      <p:cBhvr>
                                        <p:cTn id="139" dur="1" fill="hold">
                                          <p:stCondLst>
                                            <p:cond delay="0"/>
                                          </p:stCondLst>
                                        </p:cTn>
                                        <p:tgtEl>
                                          <p:spTgt spid="86"/>
                                        </p:tgtEl>
                                        <p:attrNameLst>
                                          <p:attrName>style.visibility</p:attrName>
                                        </p:attrNameLst>
                                      </p:cBhvr>
                                      <p:to>
                                        <p:strVal val="visible"/>
                                      </p:to>
                                    </p:set>
                                    <p:animEffect transition="in" filter="fade">
                                      <p:cBhvr>
                                        <p:cTn id="140" dur="1000"/>
                                        <p:tgtEl>
                                          <p:spTgt spid="86"/>
                                        </p:tgtEl>
                                      </p:cBhvr>
                                    </p:animEffect>
                                    <p:anim calcmode="lin" valueType="num">
                                      <p:cBhvr>
                                        <p:cTn id="141" dur="1000" fill="hold"/>
                                        <p:tgtEl>
                                          <p:spTgt spid="86"/>
                                        </p:tgtEl>
                                        <p:attrNameLst>
                                          <p:attrName>ppt_x</p:attrName>
                                        </p:attrNameLst>
                                      </p:cBhvr>
                                      <p:tavLst>
                                        <p:tav tm="0">
                                          <p:val>
                                            <p:strVal val="#ppt_x"/>
                                          </p:val>
                                        </p:tav>
                                        <p:tav tm="100000">
                                          <p:val>
                                            <p:strVal val="#ppt_x"/>
                                          </p:val>
                                        </p:tav>
                                      </p:tavLst>
                                    </p:anim>
                                    <p:anim calcmode="lin" valueType="num">
                                      <p:cBhvr>
                                        <p:cTn id="142" dur="1000" fill="hold"/>
                                        <p:tgtEl>
                                          <p:spTgt spid="86"/>
                                        </p:tgtEl>
                                        <p:attrNameLst>
                                          <p:attrName>ppt_y</p:attrName>
                                        </p:attrNameLst>
                                      </p:cBhvr>
                                      <p:tavLst>
                                        <p:tav tm="0">
                                          <p:val>
                                            <p:strVal val="#ppt_y+.1"/>
                                          </p:val>
                                        </p:tav>
                                        <p:tav tm="100000">
                                          <p:val>
                                            <p:strVal val="#ppt_y"/>
                                          </p:val>
                                        </p:tav>
                                      </p:tavLst>
                                    </p:anim>
                                  </p:childTnLst>
                                </p:cTn>
                              </p:par>
                              <p:par>
                                <p:cTn id="143" presetID="42" presetClass="exit" presetSubtype="0" fill="hold" grpId="1" nodeType="withEffect">
                                  <p:stCondLst>
                                    <p:cond delay="0"/>
                                  </p:stCondLst>
                                  <p:childTnLst>
                                    <p:animEffect transition="out" filter="fade">
                                      <p:cBhvr>
                                        <p:cTn id="144" dur="1000"/>
                                        <p:tgtEl>
                                          <p:spTgt spid="64"/>
                                        </p:tgtEl>
                                      </p:cBhvr>
                                    </p:animEffect>
                                    <p:anim calcmode="lin" valueType="num">
                                      <p:cBhvr>
                                        <p:cTn id="145" dur="1000"/>
                                        <p:tgtEl>
                                          <p:spTgt spid="64"/>
                                        </p:tgtEl>
                                        <p:attrNameLst>
                                          <p:attrName>ppt_x</p:attrName>
                                        </p:attrNameLst>
                                      </p:cBhvr>
                                      <p:tavLst>
                                        <p:tav tm="0">
                                          <p:val>
                                            <p:strVal val="ppt_x"/>
                                          </p:val>
                                        </p:tav>
                                        <p:tav tm="100000">
                                          <p:val>
                                            <p:strVal val="ppt_x"/>
                                          </p:val>
                                        </p:tav>
                                      </p:tavLst>
                                    </p:anim>
                                    <p:anim calcmode="lin" valueType="num">
                                      <p:cBhvr>
                                        <p:cTn id="146" dur="1000"/>
                                        <p:tgtEl>
                                          <p:spTgt spid="64"/>
                                        </p:tgtEl>
                                        <p:attrNameLst>
                                          <p:attrName>ppt_y</p:attrName>
                                        </p:attrNameLst>
                                      </p:cBhvr>
                                      <p:tavLst>
                                        <p:tav tm="0">
                                          <p:val>
                                            <p:strVal val="ppt_y"/>
                                          </p:val>
                                        </p:tav>
                                        <p:tav tm="100000">
                                          <p:val>
                                            <p:strVal val="ppt_y+.1"/>
                                          </p:val>
                                        </p:tav>
                                      </p:tavLst>
                                    </p:anim>
                                    <p:set>
                                      <p:cBhvr>
                                        <p:cTn id="147" dur="1" fill="hold">
                                          <p:stCondLst>
                                            <p:cond delay="999"/>
                                          </p:stCondLst>
                                        </p:cTn>
                                        <p:tgtEl>
                                          <p:spTgt spid="64"/>
                                        </p:tgtEl>
                                        <p:attrNameLst>
                                          <p:attrName>style.visibility</p:attrName>
                                        </p:attrNameLst>
                                      </p:cBhvr>
                                      <p:to>
                                        <p:strVal val="hidden"/>
                                      </p:to>
                                    </p:set>
                                  </p:childTnLst>
                                </p:cTn>
                              </p:par>
                            </p:childTnLst>
                          </p:cTn>
                        </p:par>
                        <p:par>
                          <p:cTn id="148" fill="hold">
                            <p:stCondLst>
                              <p:cond delay="1000"/>
                            </p:stCondLst>
                            <p:childTnLst>
                              <p:par>
                                <p:cTn id="149" presetID="10" presetClass="entr" presetSubtype="0" fill="hold" nodeType="afterEffect">
                                  <p:stCondLst>
                                    <p:cond delay="0"/>
                                  </p:stCondLst>
                                  <p:childTnLst>
                                    <p:set>
                                      <p:cBhvr>
                                        <p:cTn id="150" dur="1" fill="hold">
                                          <p:stCondLst>
                                            <p:cond delay="0"/>
                                          </p:stCondLst>
                                        </p:cTn>
                                        <p:tgtEl>
                                          <p:spTgt spid="1030"/>
                                        </p:tgtEl>
                                        <p:attrNameLst>
                                          <p:attrName>style.visibility</p:attrName>
                                        </p:attrNameLst>
                                      </p:cBhvr>
                                      <p:to>
                                        <p:strVal val="visible"/>
                                      </p:to>
                                    </p:set>
                                    <p:animEffect transition="in" filter="fade">
                                      <p:cBhvr>
                                        <p:cTn id="151" dur="500"/>
                                        <p:tgtEl>
                                          <p:spTgt spid="1030"/>
                                        </p:tgtEl>
                                      </p:cBhvr>
                                    </p:animEffect>
                                  </p:childTnLst>
                                </p:cTn>
                              </p:par>
                              <p:par>
                                <p:cTn id="152" presetID="10" presetClass="entr" presetSubtype="0" fill="hold" nodeType="withEffect">
                                  <p:stCondLst>
                                    <p:cond delay="0"/>
                                  </p:stCondLst>
                                  <p:childTnLst>
                                    <p:set>
                                      <p:cBhvr>
                                        <p:cTn id="153" dur="1" fill="hold">
                                          <p:stCondLst>
                                            <p:cond delay="0"/>
                                          </p:stCondLst>
                                        </p:cTn>
                                        <p:tgtEl>
                                          <p:spTgt spid="1028"/>
                                        </p:tgtEl>
                                        <p:attrNameLst>
                                          <p:attrName>style.visibility</p:attrName>
                                        </p:attrNameLst>
                                      </p:cBhvr>
                                      <p:to>
                                        <p:strVal val="visible"/>
                                      </p:to>
                                    </p:set>
                                    <p:animEffect transition="in" filter="fade">
                                      <p:cBhvr>
                                        <p:cTn id="154" dur="500"/>
                                        <p:tgtEl>
                                          <p:spTgt spid="1028"/>
                                        </p:tgtEl>
                                      </p:cBhvr>
                                    </p:animEffect>
                                  </p:childTnLst>
                                </p:cTn>
                              </p:par>
                            </p:childTnLst>
                          </p:cTn>
                        </p:par>
                        <p:par>
                          <p:cTn id="155" fill="hold">
                            <p:stCondLst>
                              <p:cond delay="1500"/>
                            </p:stCondLst>
                            <p:childTnLst>
                              <p:par>
                                <p:cTn id="156" presetID="45" presetClass="entr" presetSubtype="0" fill="hold" nodeType="afterEffect">
                                  <p:stCondLst>
                                    <p:cond delay="0"/>
                                  </p:stCondLst>
                                  <p:childTnLst>
                                    <p:set>
                                      <p:cBhvr>
                                        <p:cTn id="157" dur="1" fill="hold">
                                          <p:stCondLst>
                                            <p:cond delay="0"/>
                                          </p:stCondLst>
                                        </p:cTn>
                                        <p:tgtEl>
                                          <p:spTgt spid="105"/>
                                        </p:tgtEl>
                                        <p:attrNameLst>
                                          <p:attrName>style.visibility</p:attrName>
                                        </p:attrNameLst>
                                      </p:cBhvr>
                                      <p:to>
                                        <p:strVal val="visible"/>
                                      </p:to>
                                    </p:set>
                                    <p:animEffect transition="in" filter="fade">
                                      <p:cBhvr>
                                        <p:cTn id="158" dur="2000"/>
                                        <p:tgtEl>
                                          <p:spTgt spid="105"/>
                                        </p:tgtEl>
                                      </p:cBhvr>
                                    </p:animEffect>
                                    <p:anim calcmode="lin" valueType="num">
                                      <p:cBhvr>
                                        <p:cTn id="159" dur="2000" fill="hold"/>
                                        <p:tgtEl>
                                          <p:spTgt spid="105"/>
                                        </p:tgtEl>
                                        <p:attrNameLst>
                                          <p:attrName>ppt_w</p:attrName>
                                        </p:attrNameLst>
                                      </p:cBhvr>
                                      <p:tavLst>
                                        <p:tav tm="0" fmla="#ppt_w*sin(2.5*pi*$)">
                                          <p:val>
                                            <p:fltVal val="0"/>
                                          </p:val>
                                        </p:tav>
                                        <p:tav tm="100000">
                                          <p:val>
                                            <p:fltVal val="1"/>
                                          </p:val>
                                        </p:tav>
                                      </p:tavLst>
                                    </p:anim>
                                    <p:anim calcmode="lin" valueType="num">
                                      <p:cBhvr>
                                        <p:cTn id="160" dur="2000" fill="hold"/>
                                        <p:tgtEl>
                                          <p:spTgt spid="105"/>
                                        </p:tgtEl>
                                        <p:attrNameLst>
                                          <p:attrName>ppt_h</p:attrName>
                                        </p:attrNameLst>
                                      </p:cBhvr>
                                      <p:tavLst>
                                        <p:tav tm="0">
                                          <p:val>
                                            <p:strVal val="#ppt_h"/>
                                          </p:val>
                                        </p:tav>
                                        <p:tav tm="100000">
                                          <p:val>
                                            <p:strVal val="#ppt_h"/>
                                          </p:val>
                                        </p:tav>
                                      </p:tavLst>
                                    </p:anim>
                                  </p:childTnLst>
                                </p:cTn>
                              </p:par>
                              <p:par>
                                <p:cTn id="161" presetID="45" presetClass="entr" presetSubtype="0" fill="hold" nodeType="withEffect">
                                  <p:stCondLst>
                                    <p:cond delay="250"/>
                                  </p:stCondLst>
                                  <p:childTnLst>
                                    <p:set>
                                      <p:cBhvr>
                                        <p:cTn id="162" dur="1" fill="hold">
                                          <p:stCondLst>
                                            <p:cond delay="0"/>
                                          </p:stCondLst>
                                        </p:cTn>
                                        <p:tgtEl>
                                          <p:spTgt spid="104"/>
                                        </p:tgtEl>
                                        <p:attrNameLst>
                                          <p:attrName>style.visibility</p:attrName>
                                        </p:attrNameLst>
                                      </p:cBhvr>
                                      <p:to>
                                        <p:strVal val="visible"/>
                                      </p:to>
                                    </p:set>
                                    <p:animEffect transition="in" filter="fade">
                                      <p:cBhvr>
                                        <p:cTn id="163" dur="2000"/>
                                        <p:tgtEl>
                                          <p:spTgt spid="104"/>
                                        </p:tgtEl>
                                      </p:cBhvr>
                                    </p:animEffect>
                                    <p:anim calcmode="lin" valueType="num">
                                      <p:cBhvr>
                                        <p:cTn id="164" dur="2000" fill="hold"/>
                                        <p:tgtEl>
                                          <p:spTgt spid="104"/>
                                        </p:tgtEl>
                                        <p:attrNameLst>
                                          <p:attrName>ppt_w</p:attrName>
                                        </p:attrNameLst>
                                      </p:cBhvr>
                                      <p:tavLst>
                                        <p:tav tm="0" fmla="#ppt_w*sin(2.5*pi*$)">
                                          <p:val>
                                            <p:fltVal val="0"/>
                                          </p:val>
                                        </p:tav>
                                        <p:tav tm="100000">
                                          <p:val>
                                            <p:fltVal val="1"/>
                                          </p:val>
                                        </p:tav>
                                      </p:tavLst>
                                    </p:anim>
                                    <p:anim calcmode="lin" valueType="num">
                                      <p:cBhvr>
                                        <p:cTn id="165" dur="2000" fill="hold"/>
                                        <p:tgtEl>
                                          <p:spTgt spid="104"/>
                                        </p:tgtEl>
                                        <p:attrNameLst>
                                          <p:attrName>ppt_h</p:attrName>
                                        </p:attrNameLst>
                                      </p:cBhvr>
                                      <p:tavLst>
                                        <p:tav tm="0">
                                          <p:val>
                                            <p:strVal val="#ppt_h"/>
                                          </p:val>
                                        </p:tav>
                                        <p:tav tm="100000">
                                          <p:val>
                                            <p:strVal val="#ppt_h"/>
                                          </p:val>
                                        </p:tav>
                                      </p:tavLst>
                                    </p:anim>
                                  </p:childTnLst>
                                </p:cTn>
                              </p:par>
                              <p:par>
                                <p:cTn id="166" presetID="45" presetClass="entr" presetSubtype="0" fill="hold" nodeType="withEffect">
                                  <p:stCondLst>
                                    <p:cond delay="500"/>
                                  </p:stCondLst>
                                  <p:childTnLst>
                                    <p:set>
                                      <p:cBhvr>
                                        <p:cTn id="167" dur="1" fill="hold">
                                          <p:stCondLst>
                                            <p:cond delay="0"/>
                                          </p:stCondLst>
                                        </p:cTn>
                                        <p:tgtEl>
                                          <p:spTgt spid="102"/>
                                        </p:tgtEl>
                                        <p:attrNameLst>
                                          <p:attrName>style.visibility</p:attrName>
                                        </p:attrNameLst>
                                      </p:cBhvr>
                                      <p:to>
                                        <p:strVal val="visible"/>
                                      </p:to>
                                    </p:set>
                                    <p:animEffect transition="in" filter="fade">
                                      <p:cBhvr>
                                        <p:cTn id="168" dur="2000"/>
                                        <p:tgtEl>
                                          <p:spTgt spid="102"/>
                                        </p:tgtEl>
                                      </p:cBhvr>
                                    </p:animEffect>
                                    <p:anim calcmode="lin" valueType="num">
                                      <p:cBhvr>
                                        <p:cTn id="169" dur="2000" fill="hold"/>
                                        <p:tgtEl>
                                          <p:spTgt spid="102"/>
                                        </p:tgtEl>
                                        <p:attrNameLst>
                                          <p:attrName>ppt_w</p:attrName>
                                        </p:attrNameLst>
                                      </p:cBhvr>
                                      <p:tavLst>
                                        <p:tav tm="0" fmla="#ppt_w*sin(2.5*pi*$)">
                                          <p:val>
                                            <p:fltVal val="0"/>
                                          </p:val>
                                        </p:tav>
                                        <p:tav tm="100000">
                                          <p:val>
                                            <p:fltVal val="1"/>
                                          </p:val>
                                        </p:tav>
                                      </p:tavLst>
                                    </p:anim>
                                    <p:anim calcmode="lin" valueType="num">
                                      <p:cBhvr>
                                        <p:cTn id="170" dur="2000" fill="hold"/>
                                        <p:tgtEl>
                                          <p:spTgt spid="102"/>
                                        </p:tgtEl>
                                        <p:attrNameLst>
                                          <p:attrName>ppt_h</p:attrName>
                                        </p:attrNameLst>
                                      </p:cBhvr>
                                      <p:tavLst>
                                        <p:tav tm="0">
                                          <p:val>
                                            <p:strVal val="#ppt_h"/>
                                          </p:val>
                                        </p:tav>
                                        <p:tav tm="100000">
                                          <p:val>
                                            <p:strVal val="#ppt_h"/>
                                          </p:val>
                                        </p:tav>
                                      </p:tavLst>
                                    </p:anim>
                                  </p:childTnLst>
                                </p:cTn>
                              </p:par>
                              <p:par>
                                <p:cTn id="171" presetID="45" presetClass="entr" presetSubtype="0" fill="hold" nodeType="withEffect">
                                  <p:stCondLst>
                                    <p:cond delay="250"/>
                                  </p:stCondLst>
                                  <p:childTnLst>
                                    <p:set>
                                      <p:cBhvr>
                                        <p:cTn id="172" dur="1" fill="hold">
                                          <p:stCondLst>
                                            <p:cond delay="0"/>
                                          </p:stCondLst>
                                        </p:cTn>
                                        <p:tgtEl>
                                          <p:spTgt spid="101"/>
                                        </p:tgtEl>
                                        <p:attrNameLst>
                                          <p:attrName>style.visibility</p:attrName>
                                        </p:attrNameLst>
                                      </p:cBhvr>
                                      <p:to>
                                        <p:strVal val="visible"/>
                                      </p:to>
                                    </p:set>
                                    <p:animEffect transition="in" filter="fade">
                                      <p:cBhvr>
                                        <p:cTn id="173" dur="2000"/>
                                        <p:tgtEl>
                                          <p:spTgt spid="101"/>
                                        </p:tgtEl>
                                      </p:cBhvr>
                                    </p:animEffect>
                                    <p:anim calcmode="lin" valueType="num">
                                      <p:cBhvr>
                                        <p:cTn id="174" dur="2000" fill="hold"/>
                                        <p:tgtEl>
                                          <p:spTgt spid="101"/>
                                        </p:tgtEl>
                                        <p:attrNameLst>
                                          <p:attrName>ppt_w</p:attrName>
                                        </p:attrNameLst>
                                      </p:cBhvr>
                                      <p:tavLst>
                                        <p:tav tm="0" fmla="#ppt_w*sin(2.5*pi*$)">
                                          <p:val>
                                            <p:fltVal val="0"/>
                                          </p:val>
                                        </p:tav>
                                        <p:tav tm="100000">
                                          <p:val>
                                            <p:fltVal val="1"/>
                                          </p:val>
                                        </p:tav>
                                      </p:tavLst>
                                    </p:anim>
                                    <p:anim calcmode="lin" valueType="num">
                                      <p:cBhvr>
                                        <p:cTn id="175" dur="2000" fill="hold"/>
                                        <p:tgtEl>
                                          <p:spTgt spid="101"/>
                                        </p:tgtEl>
                                        <p:attrNameLst>
                                          <p:attrName>ppt_h</p:attrName>
                                        </p:attrNameLst>
                                      </p:cBhvr>
                                      <p:tavLst>
                                        <p:tav tm="0">
                                          <p:val>
                                            <p:strVal val="#ppt_h"/>
                                          </p:val>
                                        </p:tav>
                                        <p:tav tm="100000">
                                          <p:val>
                                            <p:strVal val="#ppt_h"/>
                                          </p:val>
                                        </p:tav>
                                      </p:tavLst>
                                    </p:anim>
                                  </p:childTnLst>
                                </p:cTn>
                              </p:par>
                              <p:par>
                                <p:cTn id="176" presetID="45" presetClass="entr" presetSubtype="0" fill="hold" nodeType="withEffect">
                                  <p:stCondLst>
                                    <p:cond delay="500"/>
                                  </p:stCondLst>
                                  <p:childTnLst>
                                    <p:set>
                                      <p:cBhvr>
                                        <p:cTn id="177" dur="1" fill="hold">
                                          <p:stCondLst>
                                            <p:cond delay="0"/>
                                          </p:stCondLst>
                                        </p:cTn>
                                        <p:tgtEl>
                                          <p:spTgt spid="100"/>
                                        </p:tgtEl>
                                        <p:attrNameLst>
                                          <p:attrName>style.visibility</p:attrName>
                                        </p:attrNameLst>
                                      </p:cBhvr>
                                      <p:to>
                                        <p:strVal val="visible"/>
                                      </p:to>
                                    </p:set>
                                    <p:animEffect transition="in" filter="fade">
                                      <p:cBhvr>
                                        <p:cTn id="178" dur="2000"/>
                                        <p:tgtEl>
                                          <p:spTgt spid="100"/>
                                        </p:tgtEl>
                                      </p:cBhvr>
                                    </p:animEffect>
                                    <p:anim calcmode="lin" valueType="num">
                                      <p:cBhvr>
                                        <p:cTn id="179" dur="2000" fill="hold"/>
                                        <p:tgtEl>
                                          <p:spTgt spid="100"/>
                                        </p:tgtEl>
                                        <p:attrNameLst>
                                          <p:attrName>ppt_w</p:attrName>
                                        </p:attrNameLst>
                                      </p:cBhvr>
                                      <p:tavLst>
                                        <p:tav tm="0" fmla="#ppt_w*sin(2.5*pi*$)">
                                          <p:val>
                                            <p:fltVal val="0"/>
                                          </p:val>
                                        </p:tav>
                                        <p:tav tm="100000">
                                          <p:val>
                                            <p:fltVal val="1"/>
                                          </p:val>
                                        </p:tav>
                                      </p:tavLst>
                                    </p:anim>
                                    <p:anim calcmode="lin" valueType="num">
                                      <p:cBhvr>
                                        <p:cTn id="180" dur="2000" fill="hold"/>
                                        <p:tgtEl>
                                          <p:spTgt spid="100"/>
                                        </p:tgtEl>
                                        <p:attrNameLst>
                                          <p:attrName>ppt_h</p:attrName>
                                        </p:attrNameLst>
                                      </p:cBhvr>
                                      <p:tavLst>
                                        <p:tav tm="0">
                                          <p:val>
                                            <p:strVal val="#ppt_h"/>
                                          </p:val>
                                        </p:tav>
                                        <p:tav tm="100000">
                                          <p:val>
                                            <p:strVal val="#ppt_h"/>
                                          </p:val>
                                        </p:tav>
                                      </p:tavLst>
                                    </p:anim>
                                  </p:childTnLst>
                                </p:cTn>
                              </p:par>
                              <p:par>
                                <p:cTn id="181" presetID="45" presetClass="entr" presetSubtype="0" fill="hold" nodeType="withEffect">
                                  <p:stCondLst>
                                    <p:cond delay="250"/>
                                  </p:stCondLst>
                                  <p:childTnLst>
                                    <p:set>
                                      <p:cBhvr>
                                        <p:cTn id="182" dur="1" fill="hold">
                                          <p:stCondLst>
                                            <p:cond delay="0"/>
                                          </p:stCondLst>
                                        </p:cTn>
                                        <p:tgtEl>
                                          <p:spTgt spid="103"/>
                                        </p:tgtEl>
                                        <p:attrNameLst>
                                          <p:attrName>style.visibility</p:attrName>
                                        </p:attrNameLst>
                                      </p:cBhvr>
                                      <p:to>
                                        <p:strVal val="visible"/>
                                      </p:to>
                                    </p:set>
                                    <p:animEffect transition="in" filter="fade">
                                      <p:cBhvr>
                                        <p:cTn id="183" dur="2000"/>
                                        <p:tgtEl>
                                          <p:spTgt spid="103"/>
                                        </p:tgtEl>
                                      </p:cBhvr>
                                    </p:animEffect>
                                    <p:anim calcmode="lin" valueType="num">
                                      <p:cBhvr>
                                        <p:cTn id="184" dur="2000" fill="hold"/>
                                        <p:tgtEl>
                                          <p:spTgt spid="103"/>
                                        </p:tgtEl>
                                        <p:attrNameLst>
                                          <p:attrName>ppt_w</p:attrName>
                                        </p:attrNameLst>
                                      </p:cBhvr>
                                      <p:tavLst>
                                        <p:tav tm="0" fmla="#ppt_w*sin(2.5*pi*$)">
                                          <p:val>
                                            <p:fltVal val="0"/>
                                          </p:val>
                                        </p:tav>
                                        <p:tav tm="100000">
                                          <p:val>
                                            <p:fltVal val="1"/>
                                          </p:val>
                                        </p:tav>
                                      </p:tavLst>
                                    </p:anim>
                                    <p:anim calcmode="lin" valueType="num">
                                      <p:cBhvr>
                                        <p:cTn id="185" dur="2000" fill="hold"/>
                                        <p:tgtEl>
                                          <p:spTgt spid="103"/>
                                        </p:tgtEl>
                                        <p:attrNameLst>
                                          <p:attrName>ppt_h</p:attrName>
                                        </p:attrNameLst>
                                      </p:cBhvr>
                                      <p:tavLst>
                                        <p:tav tm="0">
                                          <p:val>
                                            <p:strVal val="#ppt_h"/>
                                          </p:val>
                                        </p:tav>
                                        <p:tav tm="100000">
                                          <p:val>
                                            <p:strVal val="#ppt_h"/>
                                          </p:val>
                                        </p:tav>
                                      </p:tavLst>
                                    </p:anim>
                                  </p:childTnLst>
                                </p:cTn>
                              </p:par>
                            </p:childTnLst>
                          </p:cTn>
                        </p:par>
                      </p:childTnLst>
                    </p:cTn>
                  </p:par>
                  <p:par>
                    <p:cTn id="186" fill="hold">
                      <p:stCondLst>
                        <p:cond delay="indefinite"/>
                      </p:stCondLst>
                      <p:childTnLst>
                        <p:par>
                          <p:cTn id="187" fill="hold">
                            <p:stCondLst>
                              <p:cond delay="0"/>
                            </p:stCondLst>
                            <p:childTnLst>
                              <p:par>
                                <p:cTn id="188" presetID="22" presetClass="entr" presetSubtype="2" fill="hold" grpId="0" nodeType="clickEffect">
                                  <p:stCondLst>
                                    <p:cond delay="0"/>
                                  </p:stCondLst>
                                  <p:childTnLst>
                                    <p:set>
                                      <p:cBhvr>
                                        <p:cTn id="189" dur="1" fill="hold">
                                          <p:stCondLst>
                                            <p:cond delay="0"/>
                                          </p:stCondLst>
                                        </p:cTn>
                                        <p:tgtEl>
                                          <p:spTgt spid="91"/>
                                        </p:tgtEl>
                                        <p:attrNameLst>
                                          <p:attrName>style.visibility</p:attrName>
                                        </p:attrNameLst>
                                      </p:cBhvr>
                                      <p:to>
                                        <p:strVal val="visible"/>
                                      </p:to>
                                    </p:set>
                                    <p:animEffect transition="in" filter="wipe(right)">
                                      <p:cBhvr>
                                        <p:cTn id="190" dur="500"/>
                                        <p:tgtEl>
                                          <p:spTgt spid="91"/>
                                        </p:tgtEl>
                                      </p:cBhvr>
                                    </p:animEffect>
                                  </p:childTnLst>
                                </p:cTn>
                              </p:par>
                              <p:par>
                                <p:cTn id="191" presetID="42" presetClass="entr" presetSubtype="0" fill="hold" grpId="0" nodeType="withEffect">
                                  <p:stCondLst>
                                    <p:cond delay="0"/>
                                  </p:stCondLst>
                                  <p:childTnLst>
                                    <p:set>
                                      <p:cBhvr>
                                        <p:cTn id="192" dur="1" fill="hold">
                                          <p:stCondLst>
                                            <p:cond delay="0"/>
                                          </p:stCondLst>
                                        </p:cTn>
                                        <p:tgtEl>
                                          <p:spTgt spid="87"/>
                                        </p:tgtEl>
                                        <p:attrNameLst>
                                          <p:attrName>style.visibility</p:attrName>
                                        </p:attrNameLst>
                                      </p:cBhvr>
                                      <p:to>
                                        <p:strVal val="visible"/>
                                      </p:to>
                                    </p:set>
                                    <p:animEffect transition="in" filter="fade">
                                      <p:cBhvr>
                                        <p:cTn id="193" dur="1000"/>
                                        <p:tgtEl>
                                          <p:spTgt spid="87"/>
                                        </p:tgtEl>
                                      </p:cBhvr>
                                    </p:animEffect>
                                    <p:anim calcmode="lin" valueType="num">
                                      <p:cBhvr>
                                        <p:cTn id="194" dur="1000" fill="hold"/>
                                        <p:tgtEl>
                                          <p:spTgt spid="87"/>
                                        </p:tgtEl>
                                        <p:attrNameLst>
                                          <p:attrName>ppt_x</p:attrName>
                                        </p:attrNameLst>
                                      </p:cBhvr>
                                      <p:tavLst>
                                        <p:tav tm="0">
                                          <p:val>
                                            <p:strVal val="#ppt_x"/>
                                          </p:val>
                                        </p:tav>
                                        <p:tav tm="100000">
                                          <p:val>
                                            <p:strVal val="#ppt_x"/>
                                          </p:val>
                                        </p:tav>
                                      </p:tavLst>
                                    </p:anim>
                                    <p:anim calcmode="lin" valueType="num">
                                      <p:cBhvr>
                                        <p:cTn id="195" dur="1000" fill="hold"/>
                                        <p:tgtEl>
                                          <p:spTgt spid="87"/>
                                        </p:tgtEl>
                                        <p:attrNameLst>
                                          <p:attrName>ppt_y</p:attrName>
                                        </p:attrNameLst>
                                      </p:cBhvr>
                                      <p:tavLst>
                                        <p:tav tm="0">
                                          <p:val>
                                            <p:strVal val="#ppt_y+.1"/>
                                          </p:val>
                                        </p:tav>
                                        <p:tav tm="100000">
                                          <p:val>
                                            <p:strVal val="#ppt_y"/>
                                          </p:val>
                                        </p:tav>
                                      </p:tavLst>
                                    </p:anim>
                                  </p:childTnLst>
                                </p:cTn>
                              </p:par>
                              <p:par>
                                <p:cTn id="196" presetID="42" presetClass="exit" presetSubtype="0" fill="hold" grpId="1" nodeType="withEffect">
                                  <p:stCondLst>
                                    <p:cond delay="0"/>
                                  </p:stCondLst>
                                  <p:childTnLst>
                                    <p:animEffect transition="out" filter="fade">
                                      <p:cBhvr>
                                        <p:cTn id="197" dur="1000"/>
                                        <p:tgtEl>
                                          <p:spTgt spid="86"/>
                                        </p:tgtEl>
                                      </p:cBhvr>
                                    </p:animEffect>
                                    <p:anim calcmode="lin" valueType="num">
                                      <p:cBhvr>
                                        <p:cTn id="198" dur="1000"/>
                                        <p:tgtEl>
                                          <p:spTgt spid="86"/>
                                        </p:tgtEl>
                                        <p:attrNameLst>
                                          <p:attrName>ppt_x</p:attrName>
                                        </p:attrNameLst>
                                      </p:cBhvr>
                                      <p:tavLst>
                                        <p:tav tm="0">
                                          <p:val>
                                            <p:strVal val="ppt_x"/>
                                          </p:val>
                                        </p:tav>
                                        <p:tav tm="100000">
                                          <p:val>
                                            <p:strVal val="ppt_x"/>
                                          </p:val>
                                        </p:tav>
                                      </p:tavLst>
                                    </p:anim>
                                    <p:anim calcmode="lin" valueType="num">
                                      <p:cBhvr>
                                        <p:cTn id="199" dur="1000"/>
                                        <p:tgtEl>
                                          <p:spTgt spid="86"/>
                                        </p:tgtEl>
                                        <p:attrNameLst>
                                          <p:attrName>ppt_y</p:attrName>
                                        </p:attrNameLst>
                                      </p:cBhvr>
                                      <p:tavLst>
                                        <p:tav tm="0">
                                          <p:val>
                                            <p:strVal val="ppt_y"/>
                                          </p:val>
                                        </p:tav>
                                        <p:tav tm="100000">
                                          <p:val>
                                            <p:strVal val="ppt_y+.1"/>
                                          </p:val>
                                        </p:tav>
                                      </p:tavLst>
                                    </p:anim>
                                    <p:set>
                                      <p:cBhvr>
                                        <p:cTn id="200" dur="1" fill="hold">
                                          <p:stCondLst>
                                            <p:cond delay="999"/>
                                          </p:stCondLst>
                                        </p:cTn>
                                        <p:tgtEl>
                                          <p:spTgt spid="86"/>
                                        </p:tgtEl>
                                        <p:attrNameLst>
                                          <p:attrName>style.visibility</p:attrName>
                                        </p:attrNameLst>
                                      </p:cBhvr>
                                      <p:to>
                                        <p:strVal val="hidden"/>
                                      </p:to>
                                    </p:set>
                                  </p:childTnLst>
                                </p:cTn>
                              </p:par>
                            </p:childTnLst>
                          </p:cTn>
                        </p:par>
                        <p:par>
                          <p:cTn id="201" fill="hold">
                            <p:stCondLst>
                              <p:cond delay="1000"/>
                            </p:stCondLst>
                            <p:childTnLst>
                              <p:par>
                                <p:cTn id="202" presetID="35" presetClass="path" presetSubtype="0" accel="50000" decel="50000" fill="hold" nodeType="afterEffect">
                                  <p:stCondLst>
                                    <p:cond delay="0"/>
                                  </p:stCondLst>
                                  <p:childTnLst>
                                    <p:animMotion origin="layout" path="M 5.55556E-7 -1.11111E-6 L -0.36632 0.19537 " pathEditMode="relative" rAng="0" ptsTypes="AA">
                                      <p:cBhvr>
                                        <p:cTn id="203" dur="2000" fill="hold"/>
                                        <p:tgtEl>
                                          <p:spTgt spid="105"/>
                                        </p:tgtEl>
                                        <p:attrNameLst>
                                          <p:attrName>ppt_x</p:attrName>
                                          <p:attrName>ppt_y</p:attrName>
                                        </p:attrNameLst>
                                      </p:cBhvr>
                                      <p:rCtr x="-18316" y="9769"/>
                                    </p:animMotion>
                                  </p:childTnLst>
                                </p:cTn>
                              </p:par>
                              <p:par>
                                <p:cTn id="204" presetID="35" presetClass="path" presetSubtype="0" accel="50000" decel="50000" fill="hold" nodeType="withEffect">
                                  <p:stCondLst>
                                    <p:cond delay="250"/>
                                  </p:stCondLst>
                                  <p:childTnLst>
                                    <p:animMotion origin="layout" path="M -3.05556E-6 -4.81481E-6 L -0.34027 0.17963 " pathEditMode="relative" rAng="0" ptsTypes="AA">
                                      <p:cBhvr>
                                        <p:cTn id="205" dur="2000" fill="hold"/>
                                        <p:tgtEl>
                                          <p:spTgt spid="104"/>
                                        </p:tgtEl>
                                        <p:attrNameLst>
                                          <p:attrName>ppt_x</p:attrName>
                                          <p:attrName>ppt_y</p:attrName>
                                        </p:attrNameLst>
                                      </p:cBhvr>
                                      <p:rCtr x="-17014" y="8981"/>
                                    </p:animMotion>
                                  </p:childTnLst>
                                </p:cTn>
                              </p:par>
                              <p:par>
                                <p:cTn id="206" presetID="35" presetClass="path" presetSubtype="0" accel="50000" decel="50000" fill="hold" nodeType="withEffect">
                                  <p:stCondLst>
                                    <p:cond delay="500"/>
                                  </p:stCondLst>
                                  <p:childTnLst>
                                    <p:animMotion origin="layout" path="M -3.88889E-6 4.07407E-6 L -0.50555 0.30509 " pathEditMode="relative" rAng="0" ptsTypes="AA">
                                      <p:cBhvr>
                                        <p:cTn id="207" dur="2000" fill="hold"/>
                                        <p:tgtEl>
                                          <p:spTgt spid="102"/>
                                        </p:tgtEl>
                                        <p:attrNameLst>
                                          <p:attrName>ppt_x</p:attrName>
                                          <p:attrName>ppt_y</p:attrName>
                                        </p:attrNameLst>
                                      </p:cBhvr>
                                      <p:rCtr x="-25278" y="15255"/>
                                    </p:animMotion>
                                  </p:childTnLst>
                                </p:cTn>
                              </p:par>
                              <p:par>
                                <p:cTn id="208" presetID="35" presetClass="path" presetSubtype="0" accel="50000" decel="50000" fill="hold" nodeType="withEffect">
                                  <p:stCondLst>
                                    <p:cond delay="750"/>
                                  </p:stCondLst>
                                  <p:childTnLst>
                                    <p:animMotion origin="layout" path="M -1.38889E-6 -3.33333E-6 L -0.54618 0.20579 " pathEditMode="relative" rAng="0" ptsTypes="AA">
                                      <p:cBhvr>
                                        <p:cTn id="209" dur="2000" fill="hold"/>
                                        <p:tgtEl>
                                          <p:spTgt spid="101"/>
                                        </p:tgtEl>
                                        <p:attrNameLst>
                                          <p:attrName>ppt_x</p:attrName>
                                          <p:attrName>ppt_y</p:attrName>
                                        </p:attrNameLst>
                                      </p:cBhvr>
                                      <p:rCtr x="-27309" y="10278"/>
                                    </p:animMotion>
                                  </p:childTnLst>
                                </p:cTn>
                              </p:par>
                              <p:par>
                                <p:cTn id="210" presetID="35" presetClass="path" presetSubtype="0" accel="50000" decel="50000" fill="hold" nodeType="withEffect">
                                  <p:stCondLst>
                                    <p:cond delay="250"/>
                                  </p:stCondLst>
                                  <p:childTnLst>
                                    <p:animMotion origin="layout" path="M -4.72222E-6 4.07407E-6 L -0.63732 0.30509 " pathEditMode="relative" rAng="0" ptsTypes="AA">
                                      <p:cBhvr>
                                        <p:cTn id="211" dur="2000" fill="hold"/>
                                        <p:tgtEl>
                                          <p:spTgt spid="100"/>
                                        </p:tgtEl>
                                        <p:attrNameLst>
                                          <p:attrName>ppt_x</p:attrName>
                                          <p:attrName>ppt_y</p:attrName>
                                        </p:attrNameLst>
                                      </p:cBhvr>
                                      <p:rCtr x="-31875" y="15255"/>
                                    </p:animMotion>
                                  </p:childTnLst>
                                </p:cTn>
                              </p:par>
                              <p:par>
                                <p:cTn id="212" presetID="35" presetClass="path" presetSubtype="0" accel="50000" decel="50000" fill="hold" nodeType="withEffect">
                                  <p:stCondLst>
                                    <p:cond delay="500"/>
                                  </p:stCondLst>
                                  <p:childTnLst>
                                    <p:animMotion origin="layout" path="M 4.72222E-6 -3.33333E-6 L -0.70226 0.30394 " pathEditMode="relative" rAng="0" ptsTypes="AA">
                                      <p:cBhvr>
                                        <p:cTn id="213" dur="2000" fill="hold"/>
                                        <p:tgtEl>
                                          <p:spTgt spid="103"/>
                                        </p:tgtEl>
                                        <p:attrNameLst>
                                          <p:attrName>ppt_x</p:attrName>
                                          <p:attrName>ppt_y</p:attrName>
                                        </p:attrNameLst>
                                      </p:cBhvr>
                                      <p:rCtr x="-35122" y="15185"/>
                                    </p:animMotion>
                                  </p:childTnLst>
                                </p:cTn>
                              </p:par>
                              <p:par>
                                <p:cTn id="214" presetID="22" presetClass="entr" presetSubtype="1" fill="hold" grpId="0" nodeType="withEffect">
                                  <p:stCondLst>
                                    <p:cond delay="500"/>
                                  </p:stCondLst>
                                  <p:childTnLst>
                                    <p:set>
                                      <p:cBhvr>
                                        <p:cTn id="215" dur="1" fill="hold">
                                          <p:stCondLst>
                                            <p:cond delay="0"/>
                                          </p:stCondLst>
                                        </p:cTn>
                                        <p:tgtEl>
                                          <p:spTgt spid="60"/>
                                        </p:tgtEl>
                                        <p:attrNameLst>
                                          <p:attrName>style.visibility</p:attrName>
                                        </p:attrNameLst>
                                      </p:cBhvr>
                                      <p:to>
                                        <p:strVal val="visible"/>
                                      </p:to>
                                    </p:set>
                                    <p:animEffect transition="in" filter="wipe(up)">
                                      <p:cBhvr>
                                        <p:cTn id="216" dur="3000"/>
                                        <p:tgtEl>
                                          <p:spTgt spid="60"/>
                                        </p:tgtEl>
                                      </p:cBhvr>
                                    </p:animEffect>
                                  </p:childTnLst>
                                </p:cTn>
                              </p:par>
                              <p:par>
                                <p:cTn id="217" presetID="10" presetClass="entr" presetSubtype="0" fill="hold" grpId="0" nodeType="withEffect">
                                  <p:stCondLst>
                                    <p:cond delay="750"/>
                                  </p:stCondLst>
                                  <p:childTnLst>
                                    <p:set>
                                      <p:cBhvr>
                                        <p:cTn id="218" dur="1" fill="hold">
                                          <p:stCondLst>
                                            <p:cond delay="0"/>
                                          </p:stCondLst>
                                        </p:cTn>
                                        <p:tgtEl>
                                          <p:spTgt spid="58"/>
                                        </p:tgtEl>
                                        <p:attrNameLst>
                                          <p:attrName>style.visibility</p:attrName>
                                        </p:attrNameLst>
                                      </p:cBhvr>
                                      <p:to>
                                        <p:strVal val="visible"/>
                                      </p:to>
                                    </p:set>
                                    <p:animEffect transition="in" filter="fade">
                                      <p:cBhvr>
                                        <p:cTn id="219"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6" grpId="1" animBg="1"/>
      <p:bldP spid="50" grpId="0" animBg="1"/>
      <p:bldP spid="89" grpId="0" animBg="1"/>
      <p:bldP spid="91" grpId="0" animBg="1"/>
      <p:bldP spid="58" grpId="0" animBg="1"/>
      <p:bldP spid="59" grpId="0" animBg="1"/>
      <p:bldP spid="60" grpId="0" animBg="1"/>
      <p:bldP spid="84" grpId="0" animBg="1"/>
      <p:bldP spid="64" grpId="0" animBg="1"/>
      <p:bldP spid="64" grpId="1" animBg="1"/>
      <p:bldP spid="87" grpId="0" animBg="1"/>
      <p:bldP spid="4" grpId="0" animBg="1"/>
      <p:bldP spid="83" grpId="0" animBg="1"/>
      <p:bldP spid="8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706161" y="3698128"/>
            <a:ext cx="2938527" cy="3054361"/>
          </a:xfrm>
          <a:prstGeom prst="rect">
            <a:avLst/>
          </a:prstGeom>
        </p:spPr>
      </p:pic>
      <p:pic>
        <p:nvPicPr>
          <p:cNvPr id="1028" name="Picture 4" descr="Image result for united states flAT ART"/>
          <p:cNvPicPr>
            <a:picLocks noChangeAspect="1" noChangeArrowheads="1"/>
          </p:cNvPicPr>
          <p:nvPr/>
        </p:nvPicPr>
        <p:blipFill rotWithShape="1">
          <a:blip r:embed="rId4">
            <a:extLst>
              <a:ext uri="{28A0092B-C50C-407E-A947-70E740481C1C}">
                <a14:useLocalDpi xmlns:a14="http://schemas.microsoft.com/office/drawing/2010/main" val="0"/>
              </a:ext>
            </a:extLst>
          </a:blip>
          <a:srcRect t="20782" r="7811" b="21689"/>
          <a:stretch/>
        </p:blipFill>
        <p:spPr bwMode="auto">
          <a:xfrm>
            <a:off x="5286483" y="53950"/>
            <a:ext cx="3640947" cy="2272089"/>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1030" name="Picture 6" descr="Image result for CALIFORNIA STATE FLAT ART"/>
          <p:cNvPicPr>
            <a:picLocks noChangeAspect="1" noChangeArrowheads="1"/>
          </p:cNvPicPr>
          <p:nvPr/>
        </p:nvPicPr>
        <p:blipFill rotWithShape="1">
          <a:blip r:embed="rId5">
            <a:extLst>
              <a:ext uri="{28A0092B-C50C-407E-A947-70E740481C1C}">
                <a14:useLocalDpi xmlns:a14="http://schemas.microsoft.com/office/drawing/2010/main" val="0"/>
              </a:ext>
            </a:extLst>
          </a:blip>
          <a:srcRect b="2705"/>
          <a:stretch/>
        </p:blipFill>
        <p:spPr bwMode="auto">
          <a:xfrm rot="20873941">
            <a:off x="4388830" y="61240"/>
            <a:ext cx="1294861" cy="217321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03331" y="8766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56266" y="8841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98983" y="8766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97321" y="8841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60068" y="1165449"/>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9196" y="969989"/>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27333" y="215833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14215" y="283812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039" y="2487394"/>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63" name="White Circle"/>
          <p:cNvSpPr/>
          <p:nvPr/>
        </p:nvSpPr>
        <p:spPr>
          <a:xfrm>
            <a:off x="424623" y="1633662"/>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29" name="Picture 28"/>
          <p:cNvPicPr>
            <a:picLocks noChangeAspect="1"/>
          </p:cNvPicPr>
          <p:nvPr/>
        </p:nvPicPr>
        <p:blipFill rotWithShape="1">
          <a:blip r:embed="rId10" cstate="hqprint">
            <a:extLst>
              <a:ext uri="{28A0092B-C50C-407E-A947-70E740481C1C}">
                <a14:useLocalDpi xmlns:a14="http://schemas.microsoft.com/office/drawing/2010/main" val="0"/>
              </a:ext>
            </a:extLst>
          </a:blip>
          <a:srcRect b="12433"/>
          <a:stretch/>
        </p:blipFill>
        <p:spPr>
          <a:xfrm>
            <a:off x="992700" y="4437052"/>
            <a:ext cx="1234633" cy="1582145"/>
          </a:xfrm>
          <a:prstGeom prst="rect">
            <a:avLst/>
          </a:prstGeom>
        </p:spPr>
      </p:pic>
      <p:sp>
        <p:nvSpPr>
          <p:cNvPr id="59" name="Red Circle"/>
          <p:cNvSpPr/>
          <p:nvPr/>
        </p:nvSpPr>
        <p:spPr>
          <a:xfrm>
            <a:off x="407803" y="1628378"/>
            <a:ext cx="2743200" cy="2743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61" name="Cafe LA 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19" y="1690094"/>
            <a:ext cx="1899168" cy="2619773"/>
          </a:xfrm>
          <a:prstGeom prst="rect">
            <a:avLst/>
          </a:prstGeom>
          <a:effectLst>
            <a:glow rad="38100">
              <a:schemeClr val="bg1"/>
            </a:glow>
          </a:effectLst>
        </p:spPr>
      </p:pic>
      <p:sp>
        <p:nvSpPr>
          <p:cNvPr id="62" name="Grey outline"/>
          <p:cNvSpPr/>
          <p:nvPr/>
        </p:nvSpPr>
        <p:spPr>
          <a:xfrm>
            <a:off x="407803" y="1628377"/>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58" name="TextBox 57"/>
          <p:cNvSpPr txBox="1"/>
          <p:nvPr/>
        </p:nvSpPr>
        <p:spPr>
          <a:xfrm>
            <a:off x="3693487" y="3168868"/>
            <a:ext cx="1828800" cy="45720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Food</a:t>
            </a:r>
          </a:p>
        </p:txBody>
      </p:sp>
      <p:sp>
        <p:nvSpPr>
          <p:cNvPr id="60" name="TextBox 59"/>
          <p:cNvSpPr txBox="1"/>
          <p:nvPr/>
        </p:nvSpPr>
        <p:spPr>
          <a:xfrm>
            <a:off x="6565921" y="3681676"/>
            <a:ext cx="1828800" cy="45720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Supplies</a:t>
            </a:r>
          </a:p>
        </p:txBody>
      </p:sp>
      <p:sp>
        <p:nvSpPr>
          <p:cNvPr id="86" name="TextBox 85"/>
          <p:cNvSpPr txBox="1"/>
          <p:nvPr/>
        </p:nvSpPr>
        <p:spPr>
          <a:xfrm>
            <a:off x="3815888" y="5699867"/>
            <a:ext cx="1828800" cy="45720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Labor</a:t>
            </a:r>
          </a:p>
        </p:txBody>
      </p:sp>
      <p:sp>
        <p:nvSpPr>
          <p:cNvPr id="87" name="TextBox 86"/>
          <p:cNvSpPr txBox="1"/>
          <p:nvPr/>
        </p:nvSpPr>
        <p:spPr>
          <a:xfrm>
            <a:off x="145158" y="312096"/>
            <a:ext cx="3911302" cy="830997"/>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rPr>
              <a:t>State and Federal funds received are used to pay for:</a:t>
            </a:r>
          </a:p>
        </p:txBody>
      </p:sp>
      <p:sp>
        <p:nvSpPr>
          <p:cNvPr id="88" name="TextBox 87"/>
          <p:cNvSpPr txBox="1"/>
          <p:nvPr/>
        </p:nvSpPr>
        <p:spPr>
          <a:xfrm>
            <a:off x="6549113" y="6083139"/>
            <a:ext cx="1828800" cy="45720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800" b="1" dirty="0">
                <a:solidFill>
                  <a:prstClr val="black"/>
                </a:solidFill>
                <a:latin typeface="Calibri" panose="020F0502020204030204"/>
              </a:rPr>
              <a:t>Benefits</a:t>
            </a:r>
          </a:p>
        </p:txBody>
      </p:sp>
      <p:pic>
        <p:nvPicPr>
          <p:cNvPr id="7" name="Picture 6"/>
          <p:cNvPicPr>
            <a:picLocks noChangeAspect="1"/>
          </p:cNvPicPr>
          <p:nvPr/>
        </p:nvPicPr>
        <p:blipFill rotWithShape="1">
          <a:blip r:embed="rId12"/>
          <a:srcRect b="6010"/>
          <a:stretch/>
        </p:blipFill>
        <p:spPr>
          <a:xfrm>
            <a:off x="6614627" y="2407017"/>
            <a:ext cx="1728133" cy="1193681"/>
          </a:xfrm>
          <a:prstGeom prst="rect">
            <a:avLst/>
          </a:prstGeom>
          <a:scene3d>
            <a:camera prst="orthographicFront">
              <a:rot lat="0" lon="1200000" rev="0"/>
            </a:camera>
            <a:lightRig rig="threePt" dir="t"/>
          </a:scene3d>
        </p:spPr>
      </p:pic>
      <p:pic>
        <p:nvPicPr>
          <p:cNvPr id="8" name="Picture 7"/>
          <p:cNvPicPr>
            <a:picLocks noChangeAspect="1"/>
          </p:cNvPicPr>
          <p:nvPr/>
        </p:nvPicPr>
        <p:blipFill rotWithShape="1">
          <a:blip r:embed="rId13"/>
          <a:srcRect t="15215"/>
          <a:stretch/>
        </p:blipFill>
        <p:spPr>
          <a:xfrm>
            <a:off x="3710307" y="2245252"/>
            <a:ext cx="1710060" cy="841287"/>
          </a:xfrm>
          <a:prstGeom prst="rect">
            <a:avLst/>
          </a:prstGeom>
        </p:spPr>
      </p:pic>
      <p:pic>
        <p:nvPicPr>
          <p:cNvPr id="11" name="Picture 10"/>
          <p:cNvPicPr>
            <a:picLocks noChangeAspect="1"/>
          </p:cNvPicPr>
          <p:nvPr/>
        </p:nvPicPr>
        <p:blipFill>
          <a:blip r:embed="rId14"/>
          <a:stretch>
            <a:fillRect/>
          </a:stretch>
        </p:blipFill>
        <p:spPr>
          <a:xfrm>
            <a:off x="6341352" y="4460193"/>
            <a:ext cx="2359356" cy="1530229"/>
          </a:xfrm>
          <a:prstGeom prst="rect">
            <a:avLst/>
          </a:prstGeom>
        </p:spPr>
      </p:pic>
      <p:pic>
        <p:nvPicPr>
          <p:cNvPr id="113" name="Picture 10" descr="Image result for gold coin transparent background"/>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7160" y="283812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0814" y="315660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Image result for gold coin transparent background"/>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168" y="2665895"/>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51561" y="6083139"/>
            <a:ext cx="1828800" cy="45720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800" b="1" dirty="0">
                <a:solidFill>
                  <a:prstClr val="black"/>
                </a:solidFill>
                <a:latin typeface="Calibri" panose="020F0502020204030204"/>
              </a:rPr>
              <a:t>Benefits</a:t>
            </a:r>
          </a:p>
        </p:txBody>
      </p:sp>
    </p:spTree>
    <p:extLst>
      <p:ext uri="{BB962C8B-B14F-4D97-AF65-F5344CB8AC3E}">
        <p14:creationId xmlns:p14="http://schemas.microsoft.com/office/powerpoint/2010/main" val="11206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randombar(horizontal)">
                                      <p:cBhvr>
                                        <p:cTn id="17" dur="500"/>
                                        <p:tgtEl>
                                          <p:spTgt spid="60"/>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3500"/>
                            </p:stCondLst>
                            <p:childTnLst>
                              <p:par>
                                <p:cTn id="29" presetID="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0-#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randombar(horizontal)">
                                      <p:cBhvr>
                                        <p:cTn id="36" dur="500"/>
                                        <p:tgtEl>
                                          <p:spTgt spid="88"/>
                                        </p:tgtEl>
                                      </p:cBhvr>
                                    </p:animEffect>
                                  </p:childTnLst>
                                </p:cTn>
                              </p:par>
                              <p:par>
                                <p:cTn id="37" presetID="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1+#ppt_w/2"/>
                                          </p:val>
                                        </p:tav>
                                        <p:tav tm="100000">
                                          <p:val>
                                            <p:strVal val="#ppt_x"/>
                                          </p:val>
                                        </p:tav>
                                      </p:tavLst>
                                    </p:anim>
                                    <p:anim calcmode="lin" valueType="num">
                                      <p:cBhvr additive="base">
                                        <p:cTn id="40" dur="1000" fill="hold"/>
                                        <p:tgtEl>
                                          <p:spTgt spid="1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randombar(horizontal)">
                                      <p:cBhvr>
                                        <p:cTn id="43" dur="500"/>
                                        <p:tgtEl>
                                          <p:spTgt spid="32"/>
                                        </p:tgtEl>
                                      </p:cBhvr>
                                    </p:animEffect>
                                  </p:childTnLst>
                                </p:cTn>
                              </p:par>
                              <p:par>
                                <p:cTn id="44" presetID="2" presetClass="entr" presetSubtype="8"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1000" fill="hold"/>
                                        <p:tgtEl>
                                          <p:spTgt spid="29"/>
                                        </p:tgtEl>
                                        <p:attrNameLst>
                                          <p:attrName>ppt_x</p:attrName>
                                        </p:attrNameLst>
                                      </p:cBhvr>
                                      <p:tavLst>
                                        <p:tav tm="0">
                                          <p:val>
                                            <p:strVal val="0-#ppt_w/2"/>
                                          </p:val>
                                        </p:tav>
                                        <p:tav tm="100000">
                                          <p:val>
                                            <p:strVal val="#ppt_x"/>
                                          </p:val>
                                        </p:tav>
                                      </p:tavLst>
                                    </p:anim>
                                    <p:anim calcmode="lin" valueType="num">
                                      <p:cBhvr additive="base">
                                        <p:cTn id="47"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86" grpId="0" animBg="1"/>
      <p:bldP spid="88"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ight Arrow 15"/>
          <p:cNvSpPr/>
          <p:nvPr/>
        </p:nvSpPr>
        <p:spPr>
          <a:xfrm rot="5400000">
            <a:off x="6883402" y="4075470"/>
            <a:ext cx="2751364" cy="1582057"/>
          </a:xfrm>
          <a:prstGeom prst="uturnArrow">
            <a:avLst>
              <a:gd name="adj1" fmla="val 16796"/>
              <a:gd name="adj2" fmla="val 25000"/>
              <a:gd name="adj3" fmla="val 40714"/>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15611" r="2486" b="30399"/>
          <a:stretch/>
        </p:blipFill>
        <p:spPr>
          <a:xfrm>
            <a:off x="4830063" y="2417297"/>
            <a:ext cx="3454400" cy="1967321"/>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t="75"/>
          <a:stretch>
            <a:fillRect/>
          </a:stretch>
        </p:blipFill>
        <p:spPr>
          <a:xfrm rot="21443078">
            <a:off x="1151243" y="2433089"/>
            <a:ext cx="1125767"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grpSp>
        <p:nvGrpSpPr>
          <p:cNvPr id="27" name="Group 26"/>
          <p:cNvGrpSpPr/>
          <p:nvPr/>
        </p:nvGrpSpPr>
        <p:grpSpPr>
          <a:xfrm rot="311529">
            <a:off x="1286587" y="2531461"/>
            <a:ext cx="1548727" cy="1157725"/>
            <a:chOff x="6845497" y="4251598"/>
            <a:chExt cx="1000264" cy="747731"/>
          </a:xfrm>
        </p:grpSpPr>
        <p:sp>
          <p:nvSpPr>
            <p:cNvPr id="28" name="Oval 5"/>
            <p:cNvSpPr/>
            <p:nvPr/>
          </p:nvSpPr>
          <p:spPr>
            <a:xfrm>
              <a:off x="6862225" y="4770272"/>
              <a:ext cx="974862" cy="229057"/>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970"/>
                <a:gd name="connsiteY0" fmla="*/ 101776 h 458964"/>
                <a:gd name="connsiteX1" fmla="*/ 722697 w 1485970"/>
                <a:gd name="connsiteY1" fmla="*/ 54762 h 458964"/>
                <a:gd name="connsiteX2" fmla="*/ 1481160 w 1485970"/>
                <a:gd name="connsiteY2" fmla="*/ 101776 h 458964"/>
                <a:gd name="connsiteX3" fmla="*/ 740591 w 1485970"/>
                <a:gd name="connsiteY3" fmla="*/ 458964 h 458964"/>
                <a:gd name="connsiteX4" fmla="*/ 22 w 1485970"/>
                <a:gd name="connsiteY4" fmla="*/ 101776 h 458964"/>
                <a:gd name="connsiteX0" fmla="*/ 21 w 1485969"/>
                <a:gd name="connsiteY0" fmla="*/ 62913 h 420101"/>
                <a:gd name="connsiteX1" fmla="*/ 722696 w 1485969"/>
                <a:gd name="connsiteY1" fmla="*/ 15899 h 420101"/>
                <a:gd name="connsiteX2" fmla="*/ 1481159 w 1485969"/>
                <a:gd name="connsiteY2" fmla="*/ 62913 h 420101"/>
                <a:gd name="connsiteX3" fmla="*/ 740590 w 1485969"/>
                <a:gd name="connsiteY3" fmla="*/ 420101 h 420101"/>
                <a:gd name="connsiteX4" fmla="*/ 21 w 1485969"/>
                <a:gd name="connsiteY4" fmla="*/ 62913 h 420101"/>
                <a:gd name="connsiteX0" fmla="*/ 13 w 1262619"/>
                <a:gd name="connsiteY0" fmla="*/ 54691 h 411920"/>
                <a:gd name="connsiteX1" fmla="*/ 722688 w 1262619"/>
                <a:gd name="connsiteY1" fmla="*/ 7677 h 411920"/>
                <a:gd name="connsiteX2" fmla="*/ 1257469 w 1262619"/>
                <a:gd name="connsiteY2" fmla="*/ 69602 h 411920"/>
                <a:gd name="connsiteX3" fmla="*/ 740582 w 1262619"/>
                <a:gd name="connsiteY3" fmla="*/ 411879 h 411920"/>
                <a:gd name="connsiteX4" fmla="*/ 13 w 1262619"/>
                <a:gd name="connsiteY4" fmla="*/ 54691 h 411920"/>
                <a:gd name="connsiteX0" fmla="*/ 13 w 1257469"/>
                <a:gd name="connsiteY0" fmla="*/ 54691 h 411920"/>
                <a:gd name="connsiteX1" fmla="*/ 722688 w 1257469"/>
                <a:gd name="connsiteY1" fmla="*/ 7677 h 411920"/>
                <a:gd name="connsiteX2" fmla="*/ 1257469 w 1257469"/>
                <a:gd name="connsiteY2" fmla="*/ 69602 h 411920"/>
                <a:gd name="connsiteX3" fmla="*/ 740582 w 1257469"/>
                <a:gd name="connsiteY3" fmla="*/ 411879 h 411920"/>
                <a:gd name="connsiteX4" fmla="*/ 13 w 1257469"/>
                <a:gd name="connsiteY4" fmla="*/ 54691 h 411920"/>
                <a:gd name="connsiteX0" fmla="*/ 64124 w 1321580"/>
                <a:gd name="connsiteY0" fmla="*/ 173645 h 530874"/>
                <a:gd name="connsiteX1" fmla="*/ 786799 w 1321580"/>
                <a:gd name="connsiteY1" fmla="*/ 126631 h 530874"/>
                <a:gd name="connsiteX2" fmla="*/ 1321580 w 1321580"/>
                <a:gd name="connsiteY2" fmla="*/ 188556 h 530874"/>
                <a:gd name="connsiteX3" fmla="*/ 804693 w 1321580"/>
                <a:gd name="connsiteY3" fmla="*/ 530833 h 530874"/>
                <a:gd name="connsiteX4" fmla="*/ 64124 w 1321580"/>
                <a:gd name="connsiteY4" fmla="*/ 173645 h 530874"/>
                <a:gd name="connsiteX0" fmla="*/ 30208 w 1287664"/>
                <a:gd name="connsiteY0" fmla="*/ 54691 h 411920"/>
                <a:gd name="connsiteX1" fmla="*/ 752883 w 1287664"/>
                <a:gd name="connsiteY1" fmla="*/ 7677 h 411920"/>
                <a:gd name="connsiteX2" fmla="*/ 1287664 w 1287664"/>
                <a:gd name="connsiteY2" fmla="*/ 69602 h 411920"/>
                <a:gd name="connsiteX3" fmla="*/ 770777 w 1287664"/>
                <a:gd name="connsiteY3" fmla="*/ 411879 h 411920"/>
                <a:gd name="connsiteX4" fmla="*/ 30208 w 1287664"/>
                <a:gd name="connsiteY4" fmla="*/ 54691 h 411920"/>
                <a:gd name="connsiteX0" fmla="*/ 8517 w 1265973"/>
                <a:gd name="connsiteY0" fmla="*/ 54691 h 402976"/>
                <a:gd name="connsiteX1" fmla="*/ 731192 w 1265973"/>
                <a:gd name="connsiteY1" fmla="*/ 7677 h 402976"/>
                <a:gd name="connsiteX2" fmla="*/ 1265973 w 1265973"/>
                <a:gd name="connsiteY2" fmla="*/ 69602 h 402976"/>
                <a:gd name="connsiteX3" fmla="*/ 394175 w 1265973"/>
                <a:gd name="connsiteY3" fmla="*/ 402932 h 402976"/>
                <a:gd name="connsiteX4" fmla="*/ 8517 w 1265973"/>
                <a:gd name="connsiteY4" fmla="*/ 54691 h 402976"/>
                <a:gd name="connsiteX0" fmla="*/ 1189 w 1258645"/>
                <a:gd name="connsiteY0" fmla="*/ 54691 h 405959"/>
                <a:gd name="connsiteX1" fmla="*/ 723864 w 1258645"/>
                <a:gd name="connsiteY1" fmla="*/ 7677 h 405959"/>
                <a:gd name="connsiteX2" fmla="*/ 1258645 w 1258645"/>
                <a:gd name="connsiteY2" fmla="*/ 69602 h 405959"/>
                <a:gd name="connsiteX3" fmla="*/ 571757 w 1258645"/>
                <a:gd name="connsiteY3" fmla="*/ 405916 h 405959"/>
                <a:gd name="connsiteX4" fmla="*/ 1189 w 1258645"/>
                <a:gd name="connsiteY4" fmla="*/ 54691 h 405959"/>
                <a:gd name="connsiteX0" fmla="*/ 990 w 1258446"/>
                <a:gd name="connsiteY0" fmla="*/ 54691 h 405959"/>
                <a:gd name="connsiteX1" fmla="*/ 723665 w 1258446"/>
                <a:gd name="connsiteY1" fmla="*/ 7677 h 405959"/>
                <a:gd name="connsiteX2" fmla="*/ 1258446 w 1258446"/>
                <a:gd name="connsiteY2" fmla="*/ 69602 h 405959"/>
                <a:gd name="connsiteX3" fmla="*/ 583488 w 1258446"/>
                <a:gd name="connsiteY3" fmla="*/ 405916 h 405959"/>
                <a:gd name="connsiteX4" fmla="*/ 990 w 1258446"/>
                <a:gd name="connsiteY4" fmla="*/ 54691 h 405959"/>
                <a:gd name="connsiteX0" fmla="*/ 619 w 1258075"/>
                <a:gd name="connsiteY0" fmla="*/ 54691 h 304909"/>
                <a:gd name="connsiteX1" fmla="*/ 723294 w 1258075"/>
                <a:gd name="connsiteY1" fmla="*/ 7677 h 304909"/>
                <a:gd name="connsiteX2" fmla="*/ 1258075 w 1258075"/>
                <a:gd name="connsiteY2" fmla="*/ 69602 h 304909"/>
                <a:gd name="connsiteX3" fmla="*/ 609959 w 1258075"/>
                <a:gd name="connsiteY3" fmla="*/ 304514 h 304909"/>
                <a:gd name="connsiteX4" fmla="*/ 619 w 1258075"/>
                <a:gd name="connsiteY4" fmla="*/ 54691 h 304909"/>
                <a:gd name="connsiteX0" fmla="*/ 654 w 1258110"/>
                <a:gd name="connsiteY0" fmla="*/ 54691 h 379133"/>
                <a:gd name="connsiteX1" fmla="*/ 723329 w 1258110"/>
                <a:gd name="connsiteY1" fmla="*/ 7677 h 379133"/>
                <a:gd name="connsiteX2" fmla="*/ 1258110 w 1258110"/>
                <a:gd name="connsiteY2" fmla="*/ 69602 h 379133"/>
                <a:gd name="connsiteX3" fmla="*/ 607012 w 1258110"/>
                <a:gd name="connsiteY3" fmla="*/ 379075 h 379133"/>
                <a:gd name="connsiteX4" fmla="*/ 654 w 1258110"/>
                <a:gd name="connsiteY4" fmla="*/ 54691 h 379133"/>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654 w 1258110"/>
                <a:gd name="connsiteY0" fmla="*/ 61616 h 386058"/>
                <a:gd name="connsiteX1" fmla="*/ 723329 w 1258110"/>
                <a:gd name="connsiteY1" fmla="*/ 14602 h 386058"/>
                <a:gd name="connsiteX2" fmla="*/ 1258110 w 1258110"/>
                <a:gd name="connsiteY2" fmla="*/ 76527 h 386058"/>
                <a:gd name="connsiteX3" fmla="*/ 607012 w 1258110"/>
                <a:gd name="connsiteY3" fmla="*/ 386000 h 386058"/>
                <a:gd name="connsiteX4" fmla="*/ 654 w 1258110"/>
                <a:gd name="connsiteY4" fmla="*/ 61616 h 386058"/>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789 w 1258245"/>
                <a:gd name="connsiteY0" fmla="*/ 20664 h 345106"/>
                <a:gd name="connsiteX1" fmla="*/ 735394 w 1258245"/>
                <a:gd name="connsiteY1" fmla="*/ 33299 h 345106"/>
                <a:gd name="connsiteX2" fmla="*/ 1258245 w 1258245"/>
                <a:gd name="connsiteY2" fmla="*/ 35575 h 345106"/>
                <a:gd name="connsiteX3" fmla="*/ 607147 w 1258245"/>
                <a:gd name="connsiteY3" fmla="*/ 345048 h 345106"/>
                <a:gd name="connsiteX4" fmla="*/ 789 w 1258245"/>
                <a:gd name="connsiteY4" fmla="*/ 20664 h 345106"/>
                <a:gd name="connsiteX0" fmla="*/ 897 w 1258353"/>
                <a:gd name="connsiteY0" fmla="*/ 32862 h 357304"/>
                <a:gd name="connsiteX1" fmla="*/ 744450 w 1258353"/>
                <a:gd name="connsiteY1" fmla="*/ 12690 h 357304"/>
                <a:gd name="connsiteX2" fmla="*/ 1258353 w 1258353"/>
                <a:gd name="connsiteY2" fmla="*/ 47773 h 357304"/>
                <a:gd name="connsiteX3" fmla="*/ 607255 w 1258353"/>
                <a:gd name="connsiteY3" fmla="*/ 357246 h 357304"/>
                <a:gd name="connsiteX4" fmla="*/ 897 w 1258353"/>
                <a:gd name="connsiteY4" fmla="*/ 32862 h 357304"/>
                <a:gd name="connsiteX0" fmla="*/ 735 w 1258191"/>
                <a:gd name="connsiteY0" fmla="*/ 26468 h 229115"/>
                <a:gd name="connsiteX1" fmla="*/ 744288 w 1258191"/>
                <a:gd name="connsiteY1" fmla="*/ 6296 h 229115"/>
                <a:gd name="connsiteX2" fmla="*/ 1258191 w 1258191"/>
                <a:gd name="connsiteY2" fmla="*/ 41379 h 229115"/>
                <a:gd name="connsiteX3" fmla="*/ 618952 w 1258191"/>
                <a:gd name="connsiteY3" fmla="*/ 222649 h 229115"/>
                <a:gd name="connsiteX4" fmla="*/ 735 w 1258191"/>
                <a:gd name="connsiteY4" fmla="*/ 26468 h 229115"/>
                <a:gd name="connsiteX0" fmla="*/ 8867 w 1266323"/>
                <a:gd name="connsiteY0" fmla="*/ 26468 h 249243"/>
                <a:gd name="connsiteX1" fmla="*/ 752420 w 1266323"/>
                <a:gd name="connsiteY1" fmla="*/ 6296 h 249243"/>
                <a:gd name="connsiteX2" fmla="*/ 1266323 w 1266323"/>
                <a:gd name="connsiteY2" fmla="*/ 41379 h 249243"/>
                <a:gd name="connsiteX3" fmla="*/ 401781 w 1266323"/>
                <a:gd name="connsiteY3" fmla="*/ 247069 h 249243"/>
                <a:gd name="connsiteX4" fmla="*/ 8867 w 1266323"/>
                <a:gd name="connsiteY4" fmla="*/ 26468 h 249243"/>
                <a:gd name="connsiteX0" fmla="*/ 8867 w 1266323"/>
                <a:gd name="connsiteY0" fmla="*/ 26468 h 255296"/>
                <a:gd name="connsiteX1" fmla="*/ 752420 w 1266323"/>
                <a:gd name="connsiteY1" fmla="*/ 6296 h 255296"/>
                <a:gd name="connsiteX2" fmla="*/ 1266323 w 1266323"/>
                <a:gd name="connsiteY2" fmla="*/ 41379 h 255296"/>
                <a:gd name="connsiteX3" fmla="*/ 401781 w 1266323"/>
                <a:gd name="connsiteY3" fmla="*/ 247069 h 255296"/>
                <a:gd name="connsiteX4" fmla="*/ 8867 w 1266323"/>
                <a:gd name="connsiteY4" fmla="*/ 26468 h 255296"/>
                <a:gd name="connsiteX0" fmla="*/ 8867 w 1266323"/>
                <a:gd name="connsiteY0" fmla="*/ 43799 h 272627"/>
                <a:gd name="connsiteX1" fmla="*/ 752420 w 1266323"/>
                <a:gd name="connsiteY1" fmla="*/ 23627 h 272627"/>
                <a:gd name="connsiteX2" fmla="*/ 1266323 w 1266323"/>
                <a:gd name="connsiteY2" fmla="*/ 58710 h 272627"/>
                <a:gd name="connsiteX3" fmla="*/ 401781 w 1266323"/>
                <a:gd name="connsiteY3" fmla="*/ 264400 h 272627"/>
                <a:gd name="connsiteX4" fmla="*/ 8867 w 1266323"/>
                <a:gd name="connsiteY4" fmla="*/ 43799 h 272627"/>
                <a:gd name="connsiteX0" fmla="*/ 8867 w 1266323"/>
                <a:gd name="connsiteY0" fmla="*/ 28778 h 257606"/>
                <a:gd name="connsiteX1" fmla="*/ 752420 w 1266323"/>
                <a:gd name="connsiteY1" fmla="*/ 8606 h 257606"/>
                <a:gd name="connsiteX2" fmla="*/ 1266323 w 1266323"/>
                <a:gd name="connsiteY2" fmla="*/ 43689 h 257606"/>
                <a:gd name="connsiteX3" fmla="*/ 401781 w 1266323"/>
                <a:gd name="connsiteY3" fmla="*/ 249379 h 257606"/>
                <a:gd name="connsiteX4" fmla="*/ 8867 w 1266323"/>
                <a:gd name="connsiteY4" fmla="*/ 28778 h 25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23" h="257606">
                  <a:moveTo>
                    <a:pt x="8867" y="28778"/>
                  </a:moveTo>
                  <a:cubicBezTo>
                    <a:pt x="67307" y="-11351"/>
                    <a:pt x="545826" y="6119"/>
                    <a:pt x="752420" y="8606"/>
                  </a:cubicBezTo>
                  <a:cubicBezTo>
                    <a:pt x="959014" y="11093"/>
                    <a:pt x="1045298" y="-28455"/>
                    <a:pt x="1266323" y="43689"/>
                  </a:cubicBezTo>
                  <a:cubicBezTo>
                    <a:pt x="1157334" y="315690"/>
                    <a:pt x="611357" y="251864"/>
                    <a:pt x="401781" y="249379"/>
                  </a:cubicBezTo>
                  <a:cubicBezTo>
                    <a:pt x="192205" y="246894"/>
                    <a:pt x="-49573" y="68907"/>
                    <a:pt x="8867" y="2877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nvGrpSpPr>
            <p:cNvPr id="29" name="Group 28"/>
            <p:cNvGrpSpPr/>
            <p:nvPr/>
          </p:nvGrpSpPr>
          <p:grpSpPr>
            <a:xfrm>
              <a:off x="6864611" y="4478380"/>
              <a:ext cx="981150" cy="452723"/>
              <a:chOff x="6821012" y="3693372"/>
              <a:chExt cx="4722792" cy="2179195"/>
            </a:xfrm>
          </p:grpSpPr>
          <p:sp>
            <p:nvSpPr>
              <p:cNvPr id="31" name="Oval 100"/>
              <p:cNvSpPr/>
              <p:nvPr/>
            </p:nvSpPr>
            <p:spPr>
              <a:xfrm>
                <a:off x="6821012" y="3693372"/>
                <a:ext cx="4722792" cy="2179195"/>
              </a:xfrm>
              <a:custGeom>
                <a:avLst/>
                <a:gdLst>
                  <a:gd name="connsiteX0" fmla="*/ 0 w 5098440"/>
                  <a:gd name="connsiteY0" fmla="*/ 1216287 h 2432573"/>
                  <a:gd name="connsiteX1" fmla="*/ 2549220 w 5098440"/>
                  <a:gd name="connsiteY1" fmla="*/ 0 h 2432573"/>
                  <a:gd name="connsiteX2" fmla="*/ 5098440 w 5098440"/>
                  <a:gd name="connsiteY2" fmla="*/ 1216287 h 2432573"/>
                  <a:gd name="connsiteX3" fmla="*/ 2549220 w 5098440"/>
                  <a:gd name="connsiteY3" fmla="*/ 2432574 h 2432573"/>
                  <a:gd name="connsiteX4" fmla="*/ 0 w 5098440"/>
                  <a:gd name="connsiteY4" fmla="*/ 1216287 h 2432573"/>
                  <a:gd name="connsiteX0" fmla="*/ 47529 w 5145969"/>
                  <a:gd name="connsiteY0" fmla="*/ 1216287 h 2503102"/>
                  <a:gd name="connsiteX1" fmla="*/ 2596749 w 5145969"/>
                  <a:gd name="connsiteY1" fmla="*/ 0 h 2503102"/>
                  <a:gd name="connsiteX2" fmla="*/ 5145969 w 5145969"/>
                  <a:gd name="connsiteY2" fmla="*/ 1216287 h 2503102"/>
                  <a:gd name="connsiteX3" fmla="*/ 2596749 w 5145969"/>
                  <a:gd name="connsiteY3" fmla="*/ 2432574 h 2503102"/>
                  <a:gd name="connsiteX4" fmla="*/ 1059440 w 5145969"/>
                  <a:gd name="connsiteY4" fmla="*/ 2234866 h 2503102"/>
                  <a:gd name="connsiteX5" fmla="*/ 47529 w 5145969"/>
                  <a:gd name="connsiteY5" fmla="*/ 1216287 h 2503102"/>
                  <a:gd name="connsiteX0" fmla="*/ 80094 w 5178534"/>
                  <a:gd name="connsiteY0" fmla="*/ 1216287 h 2473180"/>
                  <a:gd name="connsiteX1" fmla="*/ 2629314 w 5178534"/>
                  <a:gd name="connsiteY1" fmla="*/ 0 h 2473180"/>
                  <a:gd name="connsiteX2" fmla="*/ 5178534 w 5178534"/>
                  <a:gd name="connsiteY2" fmla="*/ 1216287 h 2473180"/>
                  <a:gd name="connsiteX3" fmla="*/ 2629314 w 5178534"/>
                  <a:gd name="connsiteY3" fmla="*/ 2432574 h 2473180"/>
                  <a:gd name="connsiteX4" fmla="*/ 820157 w 5178534"/>
                  <a:gd name="connsiteY4" fmla="*/ 2094823 h 2473180"/>
                  <a:gd name="connsiteX5" fmla="*/ 80094 w 5178534"/>
                  <a:gd name="connsiteY5" fmla="*/ 1216287 h 2473180"/>
                  <a:gd name="connsiteX0" fmla="*/ 80094 w 4989064"/>
                  <a:gd name="connsiteY0" fmla="*/ 1217318 h 2483680"/>
                  <a:gd name="connsiteX1" fmla="*/ 2629314 w 4989064"/>
                  <a:gd name="connsiteY1" fmla="*/ 1031 h 2483680"/>
                  <a:gd name="connsiteX2" fmla="*/ 4989064 w 4989064"/>
                  <a:gd name="connsiteY2" fmla="*/ 1069037 h 2483680"/>
                  <a:gd name="connsiteX3" fmla="*/ 2629314 w 4989064"/>
                  <a:gd name="connsiteY3" fmla="*/ 2433605 h 2483680"/>
                  <a:gd name="connsiteX4" fmla="*/ 820157 w 4989064"/>
                  <a:gd name="connsiteY4" fmla="*/ 2095854 h 2483680"/>
                  <a:gd name="connsiteX5" fmla="*/ 80094 w 4989064"/>
                  <a:gd name="connsiteY5" fmla="*/ 1217318 h 2483680"/>
                  <a:gd name="connsiteX0" fmla="*/ 88204 w 4914795"/>
                  <a:gd name="connsiteY0" fmla="*/ 1167336 h 2483125"/>
                  <a:gd name="connsiteX1" fmla="*/ 2555045 w 4914795"/>
                  <a:gd name="connsiteY1" fmla="*/ 476 h 2483125"/>
                  <a:gd name="connsiteX2" fmla="*/ 4914795 w 4914795"/>
                  <a:gd name="connsiteY2" fmla="*/ 1068482 h 2483125"/>
                  <a:gd name="connsiteX3" fmla="*/ 2555045 w 4914795"/>
                  <a:gd name="connsiteY3" fmla="*/ 2433050 h 2483125"/>
                  <a:gd name="connsiteX4" fmla="*/ 745888 w 4914795"/>
                  <a:gd name="connsiteY4" fmla="*/ 2095299 h 2483125"/>
                  <a:gd name="connsiteX5" fmla="*/ 88204 w 4914795"/>
                  <a:gd name="connsiteY5" fmla="*/ 1167336 h 2483125"/>
                  <a:gd name="connsiteX0" fmla="*/ 54986 w 4881577"/>
                  <a:gd name="connsiteY0" fmla="*/ 1167336 h 2477330"/>
                  <a:gd name="connsiteX1" fmla="*/ 2521827 w 4881577"/>
                  <a:gd name="connsiteY1" fmla="*/ 476 h 2477330"/>
                  <a:gd name="connsiteX2" fmla="*/ 4881577 w 4881577"/>
                  <a:gd name="connsiteY2" fmla="*/ 1068482 h 2477330"/>
                  <a:gd name="connsiteX3" fmla="*/ 2521827 w 4881577"/>
                  <a:gd name="connsiteY3" fmla="*/ 2433050 h 2477330"/>
                  <a:gd name="connsiteX4" fmla="*/ 712670 w 4881577"/>
                  <a:gd name="connsiteY4" fmla="*/ 2095299 h 2477330"/>
                  <a:gd name="connsiteX5" fmla="*/ 800993 w 4881577"/>
                  <a:gd name="connsiteY5" fmla="*/ 1594580 h 2477330"/>
                  <a:gd name="connsiteX6" fmla="*/ 54986 w 4881577"/>
                  <a:gd name="connsiteY6" fmla="*/ 1167336 h 2477330"/>
                  <a:gd name="connsiteX0" fmla="*/ 41638 w 4868229"/>
                  <a:gd name="connsiteY0" fmla="*/ 1167336 h 2477330"/>
                  <a:gd name="connsiteX1" fmla="*/ 2508479 w 4868229"/>
                  <a:gd name="connsiteY1" fmla="*/ 476 h 2477330"/>
                  <a:gd name="connsiteX2" fmla="*/ 4868229 w 4868229"/>
                  <a:gd name="connsiteY2" fmla="*/ 1068482 h 2477330"/>
                  <a:gd name="connsiteX3" fmla="*/ 2508479 w 4868229"/>
                  <a:gd name="connsiteY3" fmla="*/ 2433050 h 2477330"/>
                  <a:gd name="connsiteX4" fmla="*/ 699322 w 4868229"/>
                  <a:gd name="connsiteY4" fmla="*/ 2095299 h 2477330"/>
                  <a:gd name="connsiteX5" fmla="*/ 787645 w 4868229"/>
                  <a:gd name="connsiteY5" fmla="*/ 1594580 h 2477330"/>
                  <a:gd name="connsiteX6" fmla="*/ 41638 w 4868229"/>
                  <a:gd name="connsiteY6" fmla="*/ 1167336 h 2477330"/>
                  <a:gd name="connsiteX0" fmla="*/ 45594 w 4633287"/>
                  <a:gd name="connsiteY0" fmla="*/ 1217318 h 2477885"/>
                  <a:gd name="connsiteX1" fmla="*/ 2273537 w 4633287"/>
                  <a:gd name="connsiteY1" fmla="*/ 1031 h 2477885"/>
                  <a:gd name="connsiteX2" fmla="*/ 4633287 w 4633287"/>
                  <a:gd name="connsiteY2" fmla="*/ 1069037 h 2477885"/>
                  <a:gd name="connsiteX3" fmla="*/ 2273537 w 4633287"/>
                  <a:gd name="connsiteY3" fmla="*/ 2433605 h 2477885"/>
                  <a:gd name="connsiteX4" fmla="*/ 464380 w 4633287"/>
                  <a:gd name="connsiteY4" fmla="*/ 2095854 h 2477885"/>
                  <a:gd name="connsiteX5" fmla="*/ 552703 w 4633287"/>
                  <a:gd name="connsiteY5" fmla="*/ 1595135 h 2477885"/>
                  <a:gd name="connsiteX6" fmla="*/ 45594 w 4633287"/>
                  <a:gd name="connsiteY6" fmla="*/ 1217318 h 2477885"/>
                  <a:gd name="connsiteX0" fmla="*/ 27386 w 4615079"/>
                  <a:gd name="connsiteY0" fmla="*/ 1217318 h 2477885"/>
                  <a:gd name="connsiteX1" fmla="*/ 2255329 w 4615079"/>
                  <a:gd name="connsiteY1" fmla="*/ 1031 h 2477885"/>
                  <a:gd name="connsiteX2" fmla="*/ 4615079 w 4615079"/>
                  <a:gd name="connsiteY2" fmla="*/ 1069037 h 2477885"/>
                  <a:gd name="connsiteX3" fmla="*/ 2255329 w 4615079"/>
                  <a:gd name="connsiteY3" fmla="*/ 2433605 h 2477885"/>
                  <a:gd name="connsiteX4" fmla="*/ 446172 w 4615079"/>
                  <a:gd name="connsiteY4" fmla="*/ 2095854 h 2477885"/>
                  <a:gd name="connsiteX5" fmla="*/ 534495 w 4615079"/>
                  <a:gd name="connsiteY5" fmla="*/ 1595135 h 2477885"/>
                  <a:gd name="connsiteX6" fmla="*/ 27386 w 4615079"/>
                  <a:gd name="connsiteY6" fmla="*/ 1217318 h 2477885"/>
                  <a:gd name="connsiteX0" fmla="*/ 157716 w 4745409"/>
                  <a:gd name="connsiteY0" fmla="*/ 1217318 h 2477885"/>
                  <a:gd name="connsiteX1" fmla="*/ 2385659 w 4745409"/>
                  <a:gd name="connsiteY1" fmla="*/ 1031 h 2477885"/>
                  <a:gd name="connsiteX2" fmla="*/ 4745409 w 4745409"/>
                  <a:gd name="connsiteY2" fmla="*/ 1069037 h 2477885"/>
                  <a:gd name="connsiteX3" fmla="*/ 2385659 w 4745409"/>
                  <a:gd name="connsiteY3" fmla="*/ 2433605 h 2477885"/>
                  <a:gd name="connsiteX4" fmla="*/ 576502 w 4745409"/>
                  <a:gd name="connsiteY4" fmla="*/ 2095854 h 2477885"/>
                  <a:gd name="connsiteX5" fmla="*/ 252933 w 4745409"/>
                  <a:gd name="connsiteY5" fmla="*/ 1743416 h 2477885"/>
                  <a:gd name="connsiteX6" fmla="*/ 157716 w 4745409"/>
                  <a:gd name="connsiteY6" fmla="*/ 1217318 h 2477885"/>
                  <a:gd name="connsiteX0" fmla="*/ 137802 w 4816111"/>
                  <a:gd name="connsiteY0" fmla="*/ 1068006 h 2476854"/>
                  <a:gd name="connsiteX1" fmla="*/ 2456361 w 4816111"/>
                  <a:gd name="connsiteY1" fmla="*/ 0 h 2476854"/>
                  <a:gd name="connsiteX2" fmla="*/ 4816111 w 4816111"/>
                  <a:gd name="connsiteY2" fmla="*/ 1068006 h 2476854"/>
                  <a:gd name="connsiteX3" fmla="*/ 2456361 w 4816111"/>
                  <a:gd name="connsiteY3" fmla="*/ 2432574 h 2476854"/>
                  <a:gd name="connsiteX4" fmla="*/ 647204 w 4816111"/>
                  <a:gd name="connsiteY4" fmla="*/ 2094823 h 2476854"/>
                  <a:gd name="connsiteX5" fmla="*/ 323635 w 4816111"/>
                  <a:gd name="connsiteY5" fmla="*/ 1742385 h 2476854"/>
                  <a:gd name="connsiteX6" fmla="*/ 137802 w 4816111"/>
                  <a:gd name="connsiteY6" fmla="*/ 1068006 h 2476854"/>
                  <a:gd name="connsiteX0" fmla="*/ 141060 w 4802894"/>
                  <a:gd name="connsiteY0" fmla="*/ 1035083 h 2476883"/>
                  <a:gd name="connsiteX1" fmla="*/ 2443144 w 4802894"/>
                  <a:gd name="connsiteY1" fmla="*/ 29 h 2476883"/>
                  <a:gd name="connsiteX2" fmla="*/ 4802894 w 4802894"/>
                  <a:gd name="connsiteY2" fmla="*/ 1068035 h 2476883"/>
                  <a:gd name="connsiteX3" fmla="*/ 2443144 w 4802894"/>
                  <a:gd name="connsiteY3" fmla="*/ 2432603 h 2476883"/>
                  <a:gd name="connsiteX4" fmla="*/ 633987 w 4802894"/>
                  <a:gd name="connsiteY4" fmla="*/ 2094852 h 2476883"/>
                  <a:gd name="connsiteX5" fmla="*/ 310418 w 4802894"/>
                  <a:gd name="connsiteY5" fmla="*/ 1742414 h 2476883"/>
                  <a:gd name="connsiteX6" fmla="*/ 141060 w 4802894"/>
                  <a:gd name="connsiteY6" fmla="*/ 1035083 h 2476883"/>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0 w 4661834"/>
                  <a:gd name="connsiteY0" fmla="*/ 1035090 h 2476890"/>
                  <a:gd name="connsiteX1" fmla="*/ 2302084 w 4661834"/>
                  <a:gd name="connsiteY1" fmla="*/ 36 h 2476890"/>
                  <a:gd name="connsiteX2" fmla="*/ 4661834 w 4661834"/>
                  <a:gd name="connsiteY2" fmla="*/ 1068042 h 2476890"/>
                  <a:gd name="connsiteX3" fmla="*/ 2302084 w 4661834"/>
                  <a:gd name="connsiteY3" fmla="*/ 2432610 h 2476890"/>
                  <a:gd name="connsiteX4" fmla="*/ 492927 w 4661834"/>
                  <a:gd name="connsiteY4" fmla="*/ 2094859 h 2476890"/>
                  <a:gd name="connsiteX5" fmla="*/ 169358 w 4661834"/>
                  <a:gd name="connsiteY5" fmla="*/ 1742421 h 2476890"/>
                  <a:gd name="connsiteX6" fmla="*/ 0 w 4661834"/>
                  <a:gd name="connsiteY6" fmla="*/ 1035090 h 2476890"/>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46 h 2476998"/>
                  <a:gd name="connsiteX1" fmla="*/ 2186755 w 4546505"/>
                  <a:gd name="connsiteY1" fmla="*/ 144 h 2476998"/>
                  <a:gd name="connsiteX2" fmla="*/ 4546505 w 4546505"/>
                  <a:gd name="connsiteY2" fmla="*/ 1068150 h 2476998"/>
                  <a:gd name="connsiteX3" fmla="*/ 2186755 w 4546505"/>
                  <a:gd name="connsiteY3" fmla="*/ 2432718 h 2476998"/>
                  <a:gd name="connsiteX4" fmla="*/ 377598 w 4546505"/>
                  <a:gd name="connsiteY4" fmla="*/ 2094967 h 2476998"/>
                  <a:gd name="connsiteX5" fmla="*/ 54029 w 4546505"/>
                  <a:gd name="connsiteY5" fmla="*/ 1742529 h 2476998"/>
                  <a:gd name="connsiteX6" fmla="*/ 0 w 4546505"/>
                  <a:gd name="connsiteY6" fmla="*/ 1002246 h 2476998"/>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5882 w 4552387"/>
                  <a:gd name="connsiteY0" fmla="*/ 1002237 h 2476989"/>
                  <a:gd name="connsiteX1" fmla="*/ 2192637 w 4552387"/>
                  <a:gd name="connsiteY1" fmla="*/ 135 h 2476989"/>
                  <a:gd name="connsiteX2" fmla="*/ 4552387 w 4552387"/>
                  <a:gd name="connsiteY2" fmla="*/ 1068141 h 2476989"/>
                  <a:gd name="connsiteX3" fmla="*/ 2192637 w 4552387"/>
                  <a:gd name="connsiteY3" fmla="*/ 2432709 h 2476989"/>
                  <a:gd name="connsiteX4" fmla="*/ 383480 w 4552387"/>
                  <a:gd name="connsiteY4" fmla="*/ 2094958 h 2476989"/>
                  <a:gd name="connsiteX5" fmla="*/ 59911 w 4552387"/>
                  <a:gd name="connsiteY5" fmla="*/ 1742520 h 2476989"/>
                  <a:gd name="connsiteX6" fmla="*/ 5882 w 4552387"/>
                  <a:gd name="connsiteY6" fmla="*/ 1002237 h 2476989"/>
                  <a:gd name="connsiteX0" fmla="*/ 21993 w 4543784"/>
                  <a:gd name="connsiteY0" fmla="*/ 1002237 h 2476989"/>
                  <a:gd name="connsiteX1" fmla="*/ 2184034 w 4543784"/>
                  <a:gd name="connsiteY1" fmla="*/ 135 h 2476989"/>
                  <a:gd name="connsiteX2" fmla="*/ 4543784 w 4543784"/>
                  <a:gd name="connsiteY2" fmla="*/ 1068141 h 2476989"/>
                  <a:gd name="connsiteX3" fmla="*/ 2184034 w 4543784"/>
                  <a:gd name="connsiteY3" fmla="*/ 2432709 h 2476989"/>
                  <a:gd name="connsiteX4" fmla="*/ 374877 w 4543784"/>
                  <a:gd name="connsiteY4" fmla="*/ 2094958 h 2476989"/>
                  <a:gd name="connsiteX5" fmla="*/ 51308 w 4543784"/>
                  <a:gd name="connsiteY5" fmla="*/ 1742520 h 2476989"/>
                  <a:gd name="connsiteX6" fmla="*/ 21993 w 4543784"/>
                  <a:gd name="connsiteY6" fmla="*/ 1002237 h 2476989"/>
                  <a:gd name="connsiteX0" fmla="*/ 21993 w 4543784"/>
                  <a:gd name="connsiteY0" fmla="*/ 1002245 h 2476997"/>
                  <a:gd name="connsiteX1" fmla="*/ 2184034 w 4543784"/>
                  <a:gd name="connsiteY1" fmla="*/ 143 h 2476997"/>
                  <a:gd name="connsiteX2" fmla="*/ 4543784 w 4543784"/>
                  <a:gd name="connsiteY2" fmla="*/ 1068149 h 2476997"/>
                  <a:gd name="connsiteX3" fmla="*/ 2184034 w 4543784"/>
                  <a:gd name="connsiteY3" fmla="*/ 2432717 h 2476997"/>
                  <a:gd name="connsiteX4" fmla="*/ 374877 w 4543784"/>
                  <a:gd name="connsiteY4" fmla="*/ 2094966 h 2476997"/>
                  <a:gd name="connsiteX5" fmla="*/ 51308 w 4543784"/>
                  <a:gd name="connsiteY5" fmla="*/ 1742528 h 2476997"/>
                  <a:gd name="connsiteX6" fmla="*/ 21993 w 4543784"/>
                  <a:gd name="connsiteY6" fmla="*/ 1002245 h 2476997"/>
                  <a:gd name="connsiteX0" fmla="*/ 45442 w 4567233"/>
                  <a:gd name="connsiteY0" fmla="*/ 1002245 h 2476997"/>
                  <a:gd name="connsiteX1" fmla="*/ 2207483 w 4567233"/>
                  <a:gd name="connsiteY1" fmla="*/ 143 h 2476997"/>
                  <a:gd name="connsiteX2" fmla="*/ 4567233 w 4567233"/>
                  <a:gd name="connsiteY2" fmla="*/ 1068149 h 2476997"/>
                  <a:gd name="connsiteX3" fmla="*/ 2207483 w 4567233"/>
                  <a:gd name="connsiteY3" fmla="*/ 2432717 h 2476997"/>
                  <a:gd name="connsiteX4" fmla="*/ 398326 w 4567233"/>
                  <a:gd name="connsiteY4" fmla="*/ 2094966 h 2476997"/>
                  <a:gd name="connsiteX5" fmla="*/ 74757 w 4567233"/>
                  <a:gd name="connsiteY5" fmla="*/ 1742528 h 2476997"/>
                  <a:gd name="connsiteX6" fmla="*/ 45442 w 4567233"/>
                  <a:gd name="connsiteY6" fmla="*/ 1002245 h 2476997"/>
                  <a:gd name="connsiteX0" fmla="*/ 133315 w 4655106"/>
                  <a:gd name="connsiteY0" fmla="*/ 1002245 h 2476997"/>
                  <a:gd name="connsiteX1" fmla="*/ 2295356 w 4655106"/>
                  <a:gd name="connsiteY1" fmla="*/ 143 h 2476997"/>
                  <a:gd name="connsiteX2" fmla="*/ 4655106 w 4655106"/>
                  <a:gd name="connsiteY2" fmla="*/ 1068149 h 2476997"/>
                  <a:gd name="connsiteX3" fmla="*/ 2295356 w 4655106"/>
                  <a:gd name="connsiteY3" fmla="*/ 2432717 h 2476997"/>
                  <a:gd name="connsiteX4" fmla="*/ 486199 w 4655106"/>
                  <a:gd name="connsiteY4" fmla="*/ 2094966 h 2476997"/>
                  <a:gd name="connsiteX5" fmla="*/ 162630 w 4655106"/>
                  <a:gd name="connsiteY5" fmla="*/ 1742528 h 2476997"/>
                  <a:gd name="connsiteX6" fmla="*/ 133315 w 4655106"/>
                  <a:gd name="connsiteY6" fmla="*/ 1002245 h 2476997"/>
                  <a:gd name="connsiteX0" fmla="*/ 146870 w 4668661"/>
                  <a:gd name="connsiteY0" fmla="*/ 1002245 h 2476997"/>
                  <a:gd name="connsiteX1" fmla="*/ 2308911 w 4668661"/>
                  <a:gd name="connsiteY1" fmla="*/ 143 h 2476997"/>
                  <a:gd name="connsiteX2" fmla="*/ 4668661 w 4668661"/>
                  <a:gd name="connsiteY2" fmla="*/ 1068149 h 2476997"/>
                  <a:gd name="connsiteX3" fmla="*/ 2308911 w 4668661"/>
                  <a:gd name="connsiteY3" fmla="*/ 2432717 h 2476997"/>
                  <a:gd name="connsiteX4" fmla="*/ 499754 w 4668661"/>
                  <a:gd name="connsiteY4" fmla="*/ 2094966 h 2476997"/>
                  <a:gd name="connsiteX5" fmla="*/ 176185 w 4668661"/>
                  <a:gd name="connsiteY5" fmla="*/ 1742528 h 2476997"/>
                  <a:gd name="connsiteX6" fmla="*/ 146870 w 4668661"/>
                  <a:gd name="connsiteY6" fmla="*/ 1002245 h 2476997"/>
                  <a:gd name="connsiteX0" fmla="*/ 201368 w 4723159"/>
                  <a:gd name="connsiteY0" fmla="*/ 1002279 h 2477031"/>
                  <a:gd name="connsiteX1" fmla="*/ 2363409 w 4723159"/>
                  <a:gd name="connsiteY1" fmla="*/ 177 h 2477031"/>
                  <a:gd name="connsiteX2" fmla="*/ 4723159 w 4723159"/>
                  <a:gd name="connsiteY2" fmla="*/ 1068183 h 2477031"/>
                  <a:gd name="connsiteX3" fmla="*/ 2363409 w 4723159"/>
                  <a:gd name="connsiteY3" fmla="*/ 2432751 h 2477031"/>
                  <a:gd name="connsiteX4" fmla="*/ 554252 w 4723159"/>
                  <a:gd name="connsiteY4" fmla="*/ 2095000 h 2477031"/>
                  <a:gd name="connsiteX5" fmla="*/ 230683 w 4723159"/>
                  <a:gd name="connsiteY5" fmla="*/ 1742562 h 2477031"/>
                  <a:gd name="connsiteX6" fmla="*/ 201368 w 4723159"/>
                  <a:gd name="connsiteY6" fmla="*/ 1002279 h 2477031"/>
                  <a:gd name="connsiteX0" fmla="*/ 206396 w 4711712"/>
                  <a:gd name="connsiteY0" fmla="*/ 1051540 h 2476865"/>
                  <a:gd name="connsiteX1" fmla="*/ 2351962 w 4711712"/>
                  <a:gd name="connsiteY1" fmla="*/ 11 h 2476865"/>
                  <a:gd name="connsiteX2" fmla="*/ 4711712 w 4711712"/>
                  <a:gd name="connsiteY2" fmla="*/ 1068017 h 2476865"/>
                  <a:gd name="connsiteX3" fmla="*/ 2351962 w 4711712"/>
                  <a:gd name="connsiteY3" fmla="*/ 2432585 h 2476865"/>
                  <a:gd name="connsiteX4" fmla="*/ 542805 w 4711712"/>
                  <a:gd name="connsiteY4" fmla="*/ 2094834 h 2476865"/>
                  <a:gd name="connsiteX5" fmla="*/ 219236 w 4711712"/>
                  <a:gd name="connsiteY5" fmla="*/ 1742396 h 2476865"/>
                  <a:gd name="connsiteX6" fmla="*/ 206396 w 4711712"/>
                  <a:gd name="connsiteY6" fmla="*/ 1051540 h 2476865"/>
                  <a:gd name="connsiteX0" fmla="*/ 113024 w 4618340"/>
                  <a:gd name="connsiteY0" fmla="*/ 1051537 h 2476862"/>
                  <a:gd name="connsiteX1" fmla="*/ 2258590 w 4618340"/>
                  <a:gd name="connsiteY1" fmla="*/ 8 h 2476862"/>
                  <a:gd name="connsiteX2" fmla="*/ 4618340 w 4618340"/>
                  <a:gd name="connsiteY2" fmla="*/ 1068014 h 2476862"/>
                  <a:gd name="connsiteX3" fmla="*/ 2258590 w 4618340"/>
                  <a:gd name="connsiteY3" fmla="*/ 2432582 h 2476862"/>
                  <a:gd name="connsiteX4" fmla="*/ 449433 w 4618340"/>
                  <a:gd name="connsiteY4" fmla="*/ 2094831 h 2476862"/>
                  <a:gd name="connsiteX5" fmla="*/ 348286 w 4618340"/>
                  <a:gd name="connsiteY5" fmla="*/ 1750631 h 2476862"/>
                  <a:gd name="connsiteX6" fmla="*/ 113024 w 4618340"/>
                  <a:gd name="connsiteY6" fmla="*/ 1051537 h 2476862"/>
                  <a:gd name="connsiteX0" fmla="*/ 113024 w 4618340"/>
                  <a:gd name="connsiteY0" fmla="*/ 1051537 h 2479362"/>
                  <a:gd name="connsiteX1" fmla="*/ 2258590 w 4618340"/>
                  <a:gd name="connsiteY1" fmla="*/ 8 h 2479362"/>
                  <a:gd name="connsiteX2" fmla="*/ 4618340 w 4618340"/>
                  <a:gd name="connsiteY2" fmla="*/ 1068014 h 2479362"/>
                  <a:gd name="connsiteX3" fmla="*/ 2258590 w 4618340"/>
                  <a:gd name="connsiteY3" fmla="*/ 2432582 h 2479362"/>
                  <a:gd name="connsiteX4" fmla="*/ 1042557 w 4618340"/>
                  <a:gd name="connsiteY4" fmla="*/ 2111307 h 2479362"/>
                  <a:gd name="connsiteX5" fmla="*/ 348286 w 4618340"/>
                  <a:gd name="connsiteY5" fmla="*/ 1750631 h 2479362"/>
                  <a:gd name="connsiteX6" fmla="*/ 113024 w 4618340"/>
                  <a:gd name="connsiteY6" fmla="*/ 1051537 h 2479362"/>
                  <a:gd name="connsiteX0" fmla="*/ 113024 w 4618340"/>
                  <a:gd name="connsiteY0" fmla="*/ 1051537 h 2562759"/>
                  <a:gd name="connsiteX1" fmla="*/ 2258590 w 4618340"/>
                  <a:gd name="connsiteY1" fmla="*/ 8 h 2562759"/>
                  <a:gd name="connsiteX2" fmla="*/ 4618340 w 4618340"/>
                  <a:gd name="connsiteY2" fmla="*/ 1068014 h 2562759"/>
                  <a:gd name="connsiteX3" fmla="*/ 2382158 w 4618340"/>
                  <a:gd name="connsiteY3" fmla="*/ 2523198 h 2562759"/>
                  <a:gd name="connsiteX4" fmla="*/ 1042557 w 4618340"/>
                  <a:gd name="connsiteY4" fmla="*/ 2111307 h 2562759"/>
                  <a:gd name="connsiteX5" fmla="*/ 348286 w 4618340"/>
                  <a:gd name="connsiteY5" fmla="*/ 1750631 h 2562759"/>
                  <a:gd name="connsiteX6" fmla="*/ 113024 w 4618340"/>
                  <a:gd name="connsiteY6" fmla="*/ 1051537 h 2562759"/>
                  <a:gd name="connsiteX0" fmla="*/ 113024 w 4618340"/>
                  <a:gd name="connsiteY0" fmla="*/ 1051537 h 2592771"/>
                  <a:gd name="connsiteX1" fmla="*/ 2258590 w 4618340"/>
                  <a:gd name="connsiteY1" fmla="*/ 8 h 2592771"/>
                  <a:gd name="connsiteX2" fmla="*/ 4618340 w 4618340"/>
                  <a:gd name="connsiteY2" fmla="*/ 1068014 h 2592771"/>
                  <a:gd name="connsiteX3" fmla="*/ 2382158 w 4618340"/>
                  <a:gd name="connsiteY3" fmla="*/ 2523198 h 2592771"/>
                  <a:gd name="connsiteX4" fmla="*/ 803659 w 4618340"/>
                  <a:gd name="connsiteY4" fmla="*/ 2292540 h 2592771"/>
                  <a:gd name="connsiteX5" fmla="*/ 348286 w 4618340"/>
                  <a:gd name="connsiteY5" fmla="*/ 1750631 h 2592771"/>
                  <a:gd name="connsiteX6" fmla="*/ 113024 w 4618340"/>
                  <a:gd name="connsiteY6" fmla="*/ 1051537 h 2592771"/>
                  <a:gd name="connsiteX0" fmla="*/ 171600 w 4676916"/>
                  <a:gd name="connsiteY0" fmla="*/ 1051537 h 2592771"/>
                  <a:gd name="connsiteX1" fmla="*/ 2317166 w 4676916"/>
                  <a:gd name="connsiteY1" fmla="*/ 8 h 2592771"/>
                  <a:gd name="connsiteX2" fmla="*/ 4676916 w 4676916"/>
                  <a:gd name="connsiteY2" fmla="*/ 1068014 h 2592771"/>
                  <a:gd name="connsiteX3" fmla="*/ 2440734 w 4676916"/>
                  <a:gd name="connsiteY3" fmla="*/ 2523198 h 2592771"/>
                  <a:gd name="connsiteX4" fmla="*/ 862235 w 4676916"/>
                  <a:gd name="connsiteY4" fmla="*/ 2292540 h 2592771"/>
                  <a:gd name="connsiteX5" fmla="*/ 209154 w 4676916"/>
                  <a:gd name="connsiteY5" fmla="*/ 1783582 h 2592771"/>
                  <a:gd name="connsiteX6" fmla="*/ 171600 w 4676916"/>
                  <a:gd name="connsiteY6" fmla="*/ 1051537 h 2592771"/>
                  <a:gd name="connsiteX0" fmla="*/ 121914 w 4627230"/>
                  <a:gd name="connsiteY0" fmla="*/ 1051537 h 2592771"/>
                  <a:gd name="connsiteX1" fmla="*/ 2267480 w 4627230"/>
                  <a:gd name="connsiteY1" fmla="*/ 8 h 2592771"/>
                  <a:gd name="connsiteX2" fmla="*/ 4627230 w 4627230"/>
                  <a:gd name="connsiteY2" fmla="*/ 1068014 h 2592771"/>
                  <a:gd name="connsiteX3" fmla="*/ 2391048 w 4627230"/>
                  <a:gd name="connsiteY3" fmla="*/ 2523198 h 2592771"/>
                  <a:gd name="connsiteX4" fmla="*/ 812549 w 4627230"/>
                  <a:gd name="connsiteY4" fmla="*/ 2292540 h 2592771"/>
                  <a:gd name="connsiteX5" fmla="*/ 159468 w 4627230"/>
                  <a:gd name="connsiteY5" fmla="*/ 1783582 h 2592771"/>
                  <a:gd name="connsiteX6" fmla="*/ 121914 w 4627230"/>
                  <a:gd name="connsiteY6" fmla="*/ 1051537 h 2592771"/>
                  <a:gd name="connsiteX0" fmla="*/ 118006 w 4648036"/>
                  <a:gd name="connsiteY0" fmla="*/ 944902 h 2593228"/>
                  <a:gd name="connsiteX1" fmla="*/ 2288286 w 4648036"/>
                  <a:gd name="connsiteY1" fmla="*/ 465 h 2593228"/>
                  <a:gd name="connsiteX2" fmla="*/ 4648036 w 4648036"/>
                  <a:gd name="connsiteY2" fmla="*/ 1068471 h 2593228"/>
                  <a:gd name="connsiteX3" fmla="*/ 2411854 w 4648036"/>
                  <a:gd name="connsiteY3" fmla="*/ 2523655 h 2593228"/>
                  <a:gd name="connsiteX4" fmla="*/ 833355 w 4648036"/>
                  <a:gd name="connsiteY4" fmla="*/ 2292997 h 2593228"/>
                  <a:gd name="connsiteX5" fmla="*/ 180274 w 4648036"/>
                  <a:gd name="connsiteY5" fmla="*/ 1784039 h 2593228"/>
                  <a:gd name="connsiteX6" fmla="*/ 118006 w 4648036"/>
                  <a:gd name="connsiteY6" fmla="*/ 944902 h 2593228"/>
                  <a:gd name="connsiteX0" fmla="*/ 114549 w 4644579"/>
                  <a:gd name="connsiteY0" fmla="*/ 944932 h 2593258"/>
                  <a:gd name="connsiteX1" fmla="*/ 2284829 w 4644579"/>
                  <a:gd name="connsiteY1" fmla="*/ 495 h 2593258"/>
                  <a:gd name="connsiteX2" fmla="*/ 4644579 w 4644579"/>
                  <a:gd name="connsiteY2" fmla="*/ 1068501 h 2593258"/>
                  <a:gd name="connsiteX3" fmla="*/ 2408397 w 4644579"/>
                  <a:gd name="connsiteY3" fmla="*/ 2523685 h 2593258"/>
                  <a:gd name="connsiteX4" fmla="*/ 829898 w 4644579"/>
                  <a:gd name="connsiteY4" fmla="*/ 2293027 h 2593258"/>
                  <a:gd name="connsiteX5" fmla="*/ 176817 w 4644579"/>
                  <a:gd name="connsiteY5" fmla="*/ 1784069 h 2593258"/>
                  <a:gd name="connsiteX6" fmla="*/ 114549 w 4644579"/>
                  <a:gd name="connsiteY6" fmla="*/ 944932 h 2593258"/>
                  <a:gd name="connsiteX0" fmla="*/ 123785 w 4653815"/>
                  <a:gd name="connsiteY0" fmla="*/ 854345 h 2502671"/>
                  <a:gd name="connsiteX1" fmla="*/ 2376444 w 4653815"/>
                  <a:gd name="connsiteY1" fmla="*/ 524 h 2502671"/>
                  <a:gd name="connsiteX2" fmla="*/ 4653815 w 4653815"/>
                  <a:gd name="connsiteY2" fmla="*/ 977914 h 2502671"/>
                  <a:gd name="connsiteX3" fmla="*/ 2417633 w 4653815"/>
                  <a:gd name="connsiteY3" fmla="*/ 2433098 h 2502671"/>
                  <a:gd name="connsiteX4" fmla="*/ 839134 w 4653815"/>
                  <a:gd name="connsiteY4" fmla="*/ 2202440 h 2502671"/>
                  <a:gd name="connsiteX5" fmla="*/ 186053 w 4653815"/>
                  <a:gd name="connsiteY5" fmla="*/ 1693482 h 2502671"/>
                  <a:gd name="connsiteX6" fmla="*/ 123785 w 4653815"/>
                  <a:gd name="connsiteY6" fmla="*/ 854345 h 2502671"/>
                  <a:gd name="connsiteX0" fmla="*/ 123785 w 5090420"/>
                  <a:gd name="connsiteY0" fmla="*/ 856323 h 2493827"/>
                  <a:gd name="connsiteX1" fmla="*/ 2376444 w 5090420"/>
                  <a:gd name="connsiteY1" fmla="*/ 2502 h 2493827"/>
                  <a:gd name="connsiteX2" fmla="*/ 5090420 w 5090420"/>
                  <a:gd name="connsiteY2" fmla="*/ 1136411 h 2493827"/>
                  <a:gd name="connsiteX3" fmla="*/ 2417633 w 5090420"/>
                  <a:gd name="connsiteY3" fmla="*/ 2435076 h 2493827"/>
                  <a:gd name="connsiteX4" fmla="*/ 839134 w 5090420"/>
                  <a:gd name="connsiteY4" fmla="*/ 2204418 h 2493827"/>
                  <a:gd name="connsiteX5" fmla="*/ 186053 w 5090420"/>
                  <a:gd name="connsiteY5" fmla="*/ 1695460 h 2493827"/>
                  <a:gd name="connsiteX6" fmla="*/ 123785 w 5090420"/>
                  <a:gd name="connsiteY6" fmla="*/ 856323 h 2493827"/>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05386"/>
                  <a:gd name="connsiteY0" fmla="*/ 856323 h 2435205"/>
                  <a:gd name="connsiteX1" fmla="*/ 2376444 w 5105386"/>
                  <a:gd name="connsiteY1" fmla="*/ 2502 h 2435205"/>
                  <a:gd name="connsiteX2" fmla="*/ 5090420 w 5105386"/>
                  <a:gd name="connsiteY2" fmla="*/ 1136411 h 2435205"/>
                  <a:gd name="connsiteX3" fmla="*/ 4341887 w 5105386"/>
                  <a:gd name="connsiteY3" fmla="*/ 2179447 h 2435205"/>
                  <a:gd name="connsiteX4" fmla="*/ 2417633 w 5105386"/>
                  <a:gd name="connsiteY4" fmla="*/ 2435076 h 2435205"/>
                  <a:gd name="connsiteX5" fmla="*/ 839134 w 5105386"/>
                  <a:gd name="connsiteY5" fmla="*/ 2204418 h 2435205"/>
                  <a:gd name="connsiteX6" fmla="*/ 186053 w 5105386"/>
                  <a:gd name="connsiteY6" fmla="*/ 1695460 h 2435205"/>
                  <a:gd name="connsiteX7" fmla="*/ 123785 w 5105386"/>
                  <a:gd name="connsiteY7" fmla="*/ 856323 h 2435205"/>
                  <a:gd name="connsiteX0" fmla="*/ 123785 w 5105386"/>
                  <a:gd name="connsiteY0" fmla="*/ 856323 h 2443433"/>
                  <a:gd name="connsiteX1" fmla="*/ 2376444 w 5105386"/>
                  <a:gd name="connsiteY1" fmla="*/ 2502 h 2443433"/>
                  <a:gd name="connsiteX2" fmla="*/ 5090420 w 5105386"/>
                  <a:gd name="connsiteY2" fmla="*/ 1136411 h 2443433"/>
                  <a:gd name="connsiteX3" fmla="*/ 4341887 w 5105386"/>
                  <a:gd name="connsiteY3" fmla="*/ 2179447 h 2443433"/>
                  <a:gd name="connsiteX4" fmla="*/ 2434108 w 5105386"/>
                  <a:gd name="connsiteY4" fmla="*/ 2443314 h 2443433"/>
                  <a:gd name="connsiteX5" fmla="*/ 839134 w 5105386"/>
                  <a:gd name="connsiteY5" fmla="*/ 2204418 h 2443433"/>
                  <a:gd name="connsiteX6" fmla="*/ 186053 w 5105386"/>
                  <a:gd name="connsiteY6" fmla="*/ 1695460 h 2443433"/>
                  <a:gd name="connsiteX7" fmla="*/ 123785 w 5105386"/>
                  <a:gd name="connsiteY7" fmla="*/ 856323 h 2443433"/>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7177"/>
                  <a:gd name="connsiteX1" fmla="*/ 2376444 w 5105386"/>
                  <a:gd name="connsiteY1" fmla="*/ 2502 h 2447177"/>
                  <a:gd name="connsiteX2" fmla="*/ 5090420 w 5105386"/>
                  <a:gd name="connsiteY2" fmla="*/ 1136411 h 2447177"/>
                  <a:gd name="connsiteX3" fmla="*/ 4341887 w 5105386"/>
                  <a:gd name="connsiteY3" fmla="*/ 2179447 h 2447177"/>
                  <a:gd name="connsiteX4" fmla="*/ 3600482 w 5105386"/>
                  <a:gd name="connsiteY4" fmla="*/ 2377154 h 2447177"/>
                  <a:gd name="connsiteX5" fmla="*/ 2434108 w 5105386"/>
                  <a:gd name="connsiteY5" fmla="*/ 2443314 h 2447177"/>
                  <a:gd name="connsiteX6" fmla="*/ 839134 w 5105386"/>
                  <a:gd name="connsiteY6" fmla="*/ 2204418 h 2447177"/>
                  <a:gd name="connsiteX7" fmla="*/ 186053 w 5105386"/>
                  <a:gd name="connsiteY7" fmla="*/ 1695460 h 2447177"/>
                  <a:gd name="connsiteX8" fmla="*/ 123785 w 5105386"/>
                  <a:gd name="connsiteY8" fmla="*/ 856323 h 2447177"/>
                  <a:gd name="connsiteX0" fmla="*/ 154469 w 5136070"/>
                  <a:gd name="connsiteY0" fmla="*/ 856323 h 2447177"/>
                  <a:gd name="connsiteX1" fmla="*/ 2407128 w 5136070"/>
                  <a:gd name="connsiteY1" fmla="*/ 2502 h 2447177"/>
                  <a:gd name="connsiteX2" fmla="*/ 5121104 w 5136070"/>
                  <a:gd name="connsiteY2" fmla="*/ 1136411 h 2447177"/>
                  <a:gd name="connsiteX3" fmla="*/ 4372571 w 5136070"/>
                  <a:gd name="connsiteY3" fmla="*/ 2179447 h 2447177"/>
                  <a:gd name="connsiteX4" fmla="*/ 3631166 w 5136070"/>
                  <a:gd name="connsiteY4" fmla="*/ 2377154 h 2447177"/>
                  <a:gd name="connsiteX5" fmla="*/ 2464792 w 5136070"/>
                  <a:gd name="connsiteY5" fmla="*/ 2443314 h 2447177"/>
                  <a:gd name="connsiteX6" fmla="*/ 869818 w 5136070"/>
                  <a:gd name="connsiteY6" fmla="*/ 2204418 h 2447177"/>
                  <a:gd name="connsiteX7" fmla="*/ 216737 w 5136070"/>
                  <a:gd name="connsiteY7" fmla="*/ 1695460 h 2447177"/>
                  <a:gd name="connsiteX8" fmla="*/ 154469 w 5136070"/>
                  <a:gd name="connsiteY8" fmla="*/ 856323 h 2447177"/>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382822"/>
                  <a:gd name="connsiteX1" fmla="*/ 2384052 w 5112994"/>
                  <a:gd name="connsiteY1" fmla="*/ 2483 h 2382822"/>
                  <a:gd name="connsiteX2" fmla="*/ 5098028 w 5112994"/>
                  <a:gd name="connsiteY2" fmla="*/ 1136392 h 2382822"/>
                  <a:gd name="connsiteX3" fmla="*/ 4349495 w 5112994"/>
                  <a:gd name="connsiteY3" fmla="*/ 2179428 h 2382822"/>
                  <a:gd name="connsiteX4" fmla="*/ 3608090 w 5112994"/>
                  <a:gd name="connsiteY4" fmla="*/ 2377135 h 2382822"/>
                  <a:gd name="connsiteX5" fmla="*/ 2367575 w 5112994"/>
                  <a:gd name="connsiteY5" fmla="*/ 2179684 h 2382822"/>
                  <a:gd name="connsiteX6" fmla="*/ 978547 w 5112994"/>
                  <a:gd name="connsiteY6" fmla="*/ 1957264 h 2382822"/>
                  <a:gd name="connsiteX7" fmla="*/ 276039 w 5112994"/>
                  <a:gd name="connsiteY7" fmla="*/ 1662489 h 2382822"/>
                  <a:gd name="connsiteX8" fmla="*/ 131393 w 5112994"/>
                  <a:gd name="connsiteY8" fmla="*/ 856304 h 2382822"/>
                  <a:gd name="connsiteX0" fmla="*/ 131393 w 5112994"/>
                  <a:gd name="connsiteY0" fmla="*/ 856304 h 2247594"/>
                  <a:gd name="connsiteX1" fmla="*/ 2384052 w 5112994"/>
                  <a:gd name="connsiteY1" fmla="*/ 2483 h 2247594"/>
                  <a:gd name="connsiteX2" fmla="*/ 5098028 w 5112994"/>
                  <a:gd name="connsiteY2" fmla="*/ 1136392 h 2247594"/>
                  <a:gd name="connsiteX3" fmla="*/ 4349495 w 5112994"/>
                  <a:gd name="connsiteY3" fmla="*/ 2179428 h 2247594"/>
                  <a:gd name="connsiteX4" fmla="*/ 3591615 w 5112994"/>
                  <a:gd name="connsiteY4" fmla="*/ 2130000 h 2247594"/>
                  <a:gd name="connsiteX5" fmla="*/ 2367575 w 5112994"/>
                  <a:gd name="connsiteY5" fmla="*/ 2179684 h 2247594"/>
                  <a:gd name="connsiteX6" fmla="*/ 978547 w 5112994"/>
                  <a:gd name="connsiteY6" fmla="*/ 1957264 h 2247594"/>
                  <a:gd name="connsiteX7" fmla="*/ 276039 w 5112994"/>
                  <a:gd name="connsiteY7" fmla="*/ 1662489 h 2247594"/>
                  <a:gd name="connsiteX8" fmla="*/ 131393 w 5112994"/>
                  <a:gd name="connsiteY8" fmla="*/ 856304 h 2247594"/>
                  <a:gd name="connsiteX0" fmla="*/ 131393 w 5109562"/>
                  <a:gd name="connsiteY0" fmla="*/ 856304 h 2185108"/>
                  <a:gd name="connsiteX1" fmla="*/ 2384052 w 5109562"/>
                  <a:gd name="connsiteY1" fmla="*/ 2483 h 2185108"/>
                  <a:gd name="connsiteX2" fmla="*/ 5098028 w 5109562"/>
                  <a:gd name="connsiteY2" fmla="*/ 1136392 h 2185108"/>
                  <a:gd name="connsiteX3" fmla="*/ 4201214 w 5109562"/>
                  <a:gd name="connsiteY3" fmla="*/ 1973482 h 2185108"/>
                  <a:gd name="connsiteX4" fmla="*/ 3591615 w 5109562"/>
                  <a:gd name="connsiteY4" fmla="*/ 2130000 h 2185108"/>
                  <a:gd name="connsiteX5" fmla="*/ 2367575 w 5109562"/>
                  <a:gd name="connsiteY5" fmla="*/ 2179684 h 2185108"/>
                  <a:gd name="connsiteX6" fmla="*/ 978547 w 5109562"/>
                  <a:gd name="connsiteY6" fmla="*/ 1957264 h 2185108"/>
                  <a:gd name="connsiteX7" fmla="*/ 276039 w 5109562"/>
                  <a:gd name="connsiteY7" fmla="*/ 1662489 h 2185108"/>
                  <a:gd name="connsiteX8" fmla="*/ 131393 w 5109562"/>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4730251"/>
                  <a:gd name="connsiteY0" fmla="*/ 854908 h 2183712"/>
                  <a:gd name="connsiteX1" fmla="*/ 2384052 w 4730251"/>
                  <a:gd name="connsiteY1" fmla="*/ 1087 h 2183712"/>
                  <a:gd name="connsiteX2" fmla="*/ 4702612 w 4730251"/>
                  <a:gd name="connsiteY2" fmla="*/ 1036142 h 2183712"/>
                  <a:gd name="connsiteX3" fmla="*/ 4192976 w 4730251"/>
                  <a:gd name="connsiteY3" fmla="*/ 1864994 h 2183712"/>
                  <a:gd name="connsiteX4" fmla="*/ 3591615 w 4730251"/>
                  <a:gd name="connsiteY4" fmla="*/ 2128604 h 2183712"/>
                  <a:gd name="connsiteX5" fmla="*/ 2367575 w 4730251"/>
                  <a:gd name="connsiteY5" fmla="*/ 2178288 h 2183712"/>
                  <a:gd name="connsiteX6" fmla="*/ 978547 w 4730251"/>
                  <a:gd name="connsiteY6" fmla="*/ 1955868 h 2183712"/>
                  <a:gd name="connsiteX7" fmla="*/ 276039 w 4730251"/>
                  <a:gd name="connsiteY7" fmla="*/ 1661093 h 2183712"/>
                  <a:gd name="connsiteX8" fmla="*/ 131393 w 4730251"/>
                  <a:gd name="connsiteY8" fmla="*/ 854908 h 2183712"/>
                  <a:gd name="connsiteX0" fmla="*/ 131393 w 4730251"/>
                  <a:gd name="connsiteY0" fmla="*/ 854908 h 2179195"/>
                  <a:gd name="connsiteX1" fmla="*/ 2384052 w 4730251"/>
                  <a:gd name="connsiteY1" fmla="*/ 1087 h 2179195"/>
                  <a:gd name="connsiteX2" fmla="*/ 4702612 w 4730251"/>
                  <a:gd name="connsiteY2" fmla="*/ 1036142 h 2179195"/>
                  <a:gd name="connsiteX3" fmla="*/ 4192976 w 4730251"/>
                  <a:gd name="connsiteY3" fmla="*/ 1864994 h 2179195"/>
                  <a:gd name="connsiteX4" fmla="*/ 3468048 w 4730251"/>
                  <a:gd name="connsiteY4" fmla="*/ 1939134 h 2179195"/>
                  <a:gd name="connsiteX5" fmla="*/ 2367575 w 4730251"/>
                  <a:gd name="connsiteY5" fmla="*/ 2178288 h 2179195"/>
                  <a:gd name="connsiteX6" fmla="*/ 978547 w 4730251"/>
                  <a:gd name="connsiteY6" fmla="*/ 1955868 h 2179195"/>
                  <a:gd name="connsiteX7" fmla="*/ 276039 w 4730251"/>
                  <a:gd name="connsiteY7" fmla="*/ 1661093 h 2179195"/>
                  <a:gd name="connsiteX8" fmla="*/ 131393 w 4730251"/>
                  <a:gd name="connsiteY8" fmla="*/ 854908 h 2179195"/>
                  <a:gd name="connsiteX0" fmla="*/ 131393 w 4722792"/>
                  <a:gd name="connsiteY0" fmla="*/ 854908 h 2179195"/>
                  <a:gd name="connsiteX1" fmla="*/ 2384052 w 4722792"/>
                  <a:gd name="connsiteY1" fmla="*/ 1087 h 2179195"/>
                  <a:gd name="connsiteX2" fmla="*/ 4702612 w 4722792"/>
                  <a:gd name="connsiteY2" fmla="*/ 1036142 h 2179195"/>
                  <a:gd name="connsiteX3" fmla="*/ 4085884 w 4722792"/>
                  <a:gd name="connsiteY3" fmla="*/ 1708475 h 2179195"/>
                  <a:gd name="connsiteX4" fmla="*/ 3468048 w 4722792"/>
                  <a:gd name="connsiteY4" fmla="*/ 1939134 h 2179195"/>
                  <a:gd name="connsiteX5" fmla="*/ 2367575 w 4722792"/>
                  <a:gd name="connsiteY5" fmla="*/ 2178288 h 2179195"/>
                  <a:gd name="connsiteX6" fmla="*/ 978547 w 4722792"/>
                  <a:gd name="connsiteY6" fmla="*/ 1955868 h 2179195"/>
                  <a:gd name="connsiteX7" fmla="*/ 276039 w 4722792"/>
                  <a:gd name="connsiteY7" fmla="*/ 1661093 h 2179195"/>
                  <a:gd name="connsiteX8" fmla="*/ 131393 w 4722792"/>
                  <a:gd name="connsiteY8" fmla="*/ 854908 h 21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792" h="2179195">
                    <a:moveTo>
                      <a:pt x="131393" y="854908"/>
                    </a:moveTo>
                    <a:cubicBezTo>
                      <a:pt x="482729" y="578240"/>
                      <a:pt x="1622182" y="-29119"/>
                      <a:pt x="2384052" y="1087"/>
                    </a:cubicBezTo>
                    <a:cubicBezTo>
                      <a:pt x="3145922" y="31293"/>
                      <a:pt x="4752605" y="297123"/>
                      <a:pt x="4702612" y="1036142"/>
                    </a:cubicBezTo>
                    <a:cubicBezTo>
                      <a:pt x="4800900" y="1462122"/>
                      <a:pt x="4531349" y="1492031"/>
                      <a:pt x="4085884" y="1708475"/>
                    </a:cubicBezTo>
                    <a:cubicBezTo>
                      <a:pt x="3814220" y="1894671"/>
                      <a:pt x="3786011" y="1895156"/>
                      <a:pt x="3468048" y="1939134"/>
                    </a:cubicBezTo>
                    <a:cubicBezTo>
                      <a:pt x="3150085" y="1983112"/>
                      <a:pt x="2820935" y="2194720"/>
                      <a:pt x="2367575" y="2178288"/>
                    </a:cubicBezTo>
                    <a:cubicBezTo>
                      <a:pt x="1775545" y="2149498"/>
                      <a:pt x="1394412" y="2094240"/>
                      <a:pt x="978547" y="1955868"/>
                    </a:cubicBezTo>
                    <a:cubicBezTo>
                      <a:pt x="579158" y="1891637"/>
                      <a:pt x="550410" y="1774564"/>
                      <a:pt x="276039" y="1661093"/>
                    </a:cubicBezTo>
                    <a:cubicBezTo>
                      <a:pt x="240565" y="1415817"/>
                      <a:pt x="-219943" y="1131576"/>
                      <a:pt x="131393" y="854908"/>
                    </a:cubicBezTo>
                    <a:close/>
                  </a:path>
                </a:pathLst>
              </a:custGeom>
              <a:gradFill flip="none" rotWithShape="1">
                <a:gsLst>
                  <a:gs pos="0">
                    <a:srgbClr val="6A412F">
                      <a:shade val="30000"/>
                      <a:satMod val="115000"/>
                    </a:srgbClr>
                  </a:gs>
                  <a:gs pos="50000">
                    <a:srgbClr val="6A412F">
                      <a:shade val="67500"/>
                      <a:satMod val="115000"/>
                    </a:srgbClr>
                  </a:gs>
                  <a:gs pos="100000">
                    <a:srgbClr val="6A412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32" name="Oval 24"/>
              <p:cNvSpPr/>
              <p:nvPr/>
            </p:nvSpPr>
            <p:spPr>
              <a:xfrm>
                <a:off x="6914022" y="3699344"/>
                <a:ext cx="4467519" cy="1762412"/>
              </a:xfrm>
              <a:custGeom>
                <a:avLst/>
                <a:gdLst>
                  <a:gd name="connsiteX0" fmla="*/ 0 w 4356874"/>
                  <a:gd name="connsiteY0" fmla="*/ 871154 h 1742307"/>
                  <a:gd name="connsiteX1" fmla="*/ 2178437 w 4356874"/>
                  <a:gd name="connsiteY1" fmla="*/ 0 h 1742307"/>
                  <a:gd name="connsiteX2" fmla="*/ 4356874 w 4356874"/>
                  <a:gd name="connsiteY2" fmla="*/ 871154 h 1742307"/>
                  <a:gd name="connsiteX3" fmla="*/ 2178437 w 4356874"/>
                  <a:gd name="connsiteY3" fmla="*/ 1742308 h 1742307"/>
                  <a:gd name="connsiteX4" fmla="*/ 0 w 4356874"/>
                  <a:gd name="connsiteY4" fmla="*/ 871154 h 1742307"/>
                  <a:gd name="connsiteX0" fmla="*/ 97 w 4356971"/>
                  <a:gd name="connsiteY0" fmla="*/ 978246 h 1849400"/>
                  <a:gd name="connsiteX1" fmla="*/ 2112631 w 4356971"/>
                  <a:gd name="connsiteY1" fmla="*/ 0 h 1849400"/>
                  <a:gd name="connsiteX2" fmla="*/ 4356971 w 4356971"/>
                  <a:gd name="connsiteY2" fmla="*/ 978246 h 1849400"/>
                  <a:gd name="connsiteX3" fmla="*/ 2178534 w 4356971"/>
                  <a:gd name="connsiteY3" fmla="*/ 1849400 h 1849400"/>
                  <a:gd name="connsiteX4" fmla="*/ 97 w 4356971"/>
                  <a:gd name="connsiteY4" fmla="*/ 978246 h 1849400"/>
                  <a:gd name="connsiteX0" fmla="*/ 41622 w 4398496"/>
                  <a:gd name="connsiteY0" fmla="*/ 978246 h 1871280"/>
                  <a:gd name="connsiteX1" fmla="*/ 2154156 w 4398496"/>
                  <a:gd name="connsiteY1" fmla="*/ 0 h 1871280"/>
                  <a:gd name="connsiteX2" fmla="*/ 4398496 w 4398496"/>
                  <a:gd name="connsiteY2" fmla="*/ 978246 h 1871280"/>
                  <a:gd name="connsiteX3" fmla="*/ 2220059 w 4398496"/>
                  <a:gd name="connsiteY3" fmla="*/ 1849400 h 1871280"/>
                  <a:gd name="connsiteX4" fmla="*/ 861984 w 4398496"/>
                  <a:gd name="connsiteY4" fmla="*/ 1556199 h 1871280"/>
                  <a:gd name="connsiteX5" fmla="*/ 41622 w 4398496"/>
                  <a:gd name="connsiteY5" fmla="*/ 978246 h 1871280"/>
                  <a:gd name="connsiteX0" fmla="*/ 41622 w 4398496"/>
                  <a:gd name="connsiteY0" fmla="*/ 978246 h 1868537"/>
                  <a:gd name="connsiteX1" fmla="*/ 2154156 w 4398496"/>
                  <a:gd name="connsiteY1" fmla="*/ 0 h 1868537"/>
                  <a:gd name="connsiteX2" fmla="*/ 4398496 w 4398496"/>
                  <a:gd name="connsiteY2" fmla="*/ 978246 h 1868537"/>
                  <a:gd name="connsiteX3" fmla="*/ 2220059 w 4398496"/>
                  <a:gd name="connsiteY3" fmla="*/ 1849400 h 1868537"/>
                  <a:gd name="connsiteX4" fmla="*/ 861984 w 4398496"/>
                  <a:gd name="connsiteY4" fmla="*/ 1556199 h 1868537"/>
                  <a:gd name="connsiteX5" fmla="*/ 41622 w 4398496"/>
                  <a:gd name="connsiteY5" fmla="*/ 978246 h 1868537"/>
                  <a:gd name="connsiteX0" fmla="*/ 38773 w 4395647"/>
                  <a:gd name="connsiteY0" fmla="*/ 978246 h 1868537"/>
                  <a:gd name="connsiteX1" fmla="*/ 2151307 w 4395647"/>
                  <a:gd name="connsiteY1" fmla="*/ 0 h 1868537"/>
                  <a:gd name="connsiteX2" fmla="*/ 4395647 w 4395647"/>
                  <a:gd name="connsiteY2" fmla="*/ 978246 h 1868537"/>
                  <a:gd name="connsiteX3" fmla="*/ 2217210 w 4395647"/>
                  <a:gd name="connsiteY3" fmla="*/ 1849400 h 1868537"/>
                  <a:gd name="connsiteX4" fmla="*/ 859135 w 4395647"/>
                  <a:gd name="connsiteY4" fmla="*/ 1556199 h 1868537"/>
                  <a:gd name="connsiteX5" fmla="*/ 38773 w 4395647"/>
                  <a:gd name="connsiteY5" fmla="*/ 978246 h 1868537"/>
                  <a:gd name="connsiteX0" fmla="*/ 41055 w 4397929"/>
                  <a:gd name="connsiteY0" fmla="*/ 978246 h 1871242"/>
                  <a:gd name="connsiteX1" fmla="*/ 2153589 w 4397929"/>
                  <a:gd name="connsiteY1" fmla="*/ 0 h 1871242"/>
                  <a:gd name="connsiteX2" fmla="*/ 4397929 w 4397929"/>
                  <a:gd name="connsiteY2" fmla="*/ 978246 h 1871242"/>
                  <a:gd name="connsiteX3" fmla="*/ 2219492 w 4397929"/>
                  <a:gd name="connsiteY3" fmla="*/ 1849400 h 1871242"/>
                  <a:gd name="connsiteX4" fmla="*/ 836704 w 4397929"/>
                  <a:gd name="connsiteY4" fmla="*/ 1580913 h 1871242"/>
                  <a:gd name="connsiteX5" fmla="*/ 41055 w 4397929"/>
                  <a:gd name="connsiteY5" fmla="*/ 978246 h 1871242"/>
                  <a:gd name="connsiteX0" fmla="*/ 41055 w 4397929"/>
                  <a:gd name="connsiteY0" fmla="*/ 978246 h 1888271"/>
                  <a:gd name="connsiteX1" fmla="*/ 2153589 w 4397929"/>
                  <a:gd name="connsiteY1" fmla="*/ 0 h 1888271"/>
                  <a:gd name="connsiteX2" fmla="*/ 4397929 w 4397929"/>
                  <a:gd name="connsiteY2" fmla="*/ 978246 h 1888271"/>
                  <a:gd name="connsiteX3" fmla="*/ 2219492 w 4397929"/>
                  <a:gd name="connsiteY3" fmla="*/ 1849400 h 1888271"/>
                  <a:gd name="connsiteX4" fmla="*/ 1569871 w 4397929"/>
                  <a:gd name="connsiteY4" fmla="*/ 1720956 h 1888271"/>
                  <a:gd name="connsiteX5" fmla="*/ 836704 w 4397929"/>
                  <a:gd name="connsiteY5" fmla="*/ 1580913 h 1888271"/>
                  <a:gd name="connsiteX6" fmla="*/ 41055 w 4397929"/>
                  <a:gd name="connsiteY6" fmla="*/ 978246 h 1888271"/>
                  <a:gd name="connsiteX0" fmla="*/ 41055 w 4397929"/>
                  <a:gd name="connsiteY0" fmla="*/ 978246 h 1880363"/>
                  <a:gd name="connsiteX1" fmla="*/ 2153589 w 4397929"/>
                  <a:gd name="connsiteY1" fmla="*/ 0 h 1880363"/>
                  <a:gd name="connsiteX2" fmla="*/ 4397929 w 4397929"/>
                  <a:gd name="connsiteY2" fmla="*/ 978246 h 1880363"/>
                  <a:gd name="connsiteX3" fmla="*/ 2219492 w 4397929"/>
                  <a:gd name="connsiteY3" fmla="*/ 1849400 h 1880363"/>
                  <a:gd name="connsiteX4" fmla="*/ 1569871 w 4397929"/>
                  <a:gd name="connsiteY4" fmla="*/ 1720956 h 1880363"/>
                  <a:gd name="connsiteX5" fmla="*/ 836704 w 4397929"/>
                  <a:gd name="connsiteY5" fmla="*/ 1580913 h 1880363"/>
                  <a:gd name="connsiteX6" fmla="*/ 41055 w 4397929"/>
                  <a:gd name="connsiteY6" fmla="*/ 978246 h 1880363"/>
                  <a:gd name="connsiteX0" fmla="*/ 41055 w 4423831"/>
                  <a:gd name="connsiteY0" fmla="*/ 978246 h 1852832"/>
                  <a:gd name="connsiteX1" fmla="*/ 2153589 w 4423831"/>
                  <a:gd name="connsiteY1" fmla="*/ 0 h 1852832"/>
                  <a:gd name="connsiteX2" fmla="*/ 4397929 w 4423831"/>
                  <a:gd name="connsiteY2" fmla="*/ 978246 h 1852832"/>
                  <a:gd name="connsiteX3" fmla="*/ 3283342 w 4423831"/>
                  <a:gd name="connsiteY3" fmla="*/ 1531486 h 1852832"/>
                  <a:gd name="connsiteX4" fmla="*/ 2219492 w 4423831"/>
                  <a:gd name="connsiteY4" fmla="*/ 1849400 h 1852832"/>
                  <a:gd name="connsiteX5" fmla="*/ 1569871 w 4423831"/>
                  <a:gd name="connsiteY5" fmla="*/ 1720956 h 1852832"/>
                  <a:gd name="connsiteX6" fmla="*/ 836704 w 4423831"/>
                  <a:gd name="connsiteY6" fmla="*/ 1580913 h 1852832"/>
                  <a:gd name="connsiteX7" fmla="*/ 41055 w 4423831"/>
                  <a:gd name="connsiteY7" fmla="*/ 978246 h 1852832"/>
                  <a:gd name="connsiteX0" fmla="*/ 41055 w 4417628"/>
                  <a:gd name="connsiteY0" fmla="*/ 978246 h 1852832"/>
                  <a:gd name="connsiteX1" fmla="*/ 2153589 w 4417628"/>
                  <a:gd name="connsiteY1" fmla="*/ 0 h 1852832"/>
                  <a:gd name="connsiteX2" fmla="*/ 4397929 w 4417628"/>
                  <a:gd name="connsiteY2" fmla="*/ 978246 h 1852832"/>
                  <a:gd name="connsiteX3" fmla="*/ 3283342 w 4417628"/>
                  <a:gd name="connsiteY3" fmla="*/ 1531486 h 1852832"/>
                  <a:gd name="connsiteX4" fmla="*/ 2219492 w 4417628"/>
                  <a:gd name="connsiteY4" fmla="*/ 1849400 h 1852832"/>
                  <a:gd name="connsiteX5" fmla="*/ 1569871 w 4417628"/>
                  <a:gd name="connsiteY5" fmla="*/ 1720956 h 1852832"/>
                  <a:gd name="connsiteX6" fmla="*/ 836704 w 4417628"/>
                  <a:gd name="connsiteY6" fmla="*/ 1580913 h 1852832"/>
                  <a:gd name="connsiteX7" fmla="*/ 41055 w 4417628"/>
                  <a:gd name="connsiteY7"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00815"/>
                  <a:gd name="connsiteY0" fmla="*/ 988647 h 1863233"/>
                  <a:gd name="connsiteX1" fmla="*/ 2153589 w 4400815"/>
                  <a:gd name="connsiteY1" fmla="*/ 10401 h 1863233"/>
                  <a:gd name="connsiteX2" fmla="*/ 3917655 w 4400815"/>
                  <a:gd name="connsiteY2" fmla="*/ 503919 h 1863233"/>
                  <a:gd name="connsiteX3" fmla="*/ 4397929 w 4400815"/>
                  <a:gd name="connsiteY3" fmla="*/ 988647 h 1863233"/>
                  <a:gd name="connsiteX4" fmla="*/ 3967082 w 4400815"/>
                  <a:gd name="connsiteY4" fmla="*/ 1335941 h 1863233"/>
                  <a:gd name="connsiteX5" fmla="*/ 3283342 w 4400815"/>
                  <a:gd name="connsiteY5" fmla="*/ 1541887 h 1863233"/>
                  <a:gd name="connsiteX6" fmla="*/ 2219492 w 4400815"/>
                  <a:gd name="connsiteY6" fmla="*/ 1859801 h 1863233"/>
                  <a:gd name="connsiteX7" fmla="*/ 1569871 w 4400815"/>
                  <a:gd name="connsiteY7" fmla="*/ 1731357 h 1863233"/>
                  <a:gd name="connsiteX8" fmla="*/ 836704 w 4400815"/>
                  <a:gd name="connsiteY8" fmla="*/ 1591314 h 1863233"/>
                  <a:gd name="connsiteX9" fmla="*/ 41055 w 4400815"/>
                  <a:gd name="connsiteY9" fmla="*/ 988647 h 1863233"/>
                  <a:gd name="connsiteX0" fmla="*/ 41055 w 4433489"/>
                  <a:gd name="connsiteY0" fmla="*/ 988647 h 1863233"/>
                  <a:gd name="connsiteX1" fmla="*/ 2153589 w 4433489"/>
                  <a:gd name="connsiteY1" fmla="*/ 10401 h 1863233"/>
                  <a:gd name="connsiteX2" fmla="*/ 3917655 w 4433489"/>
                  <a:gd name="connsiteY2" fmla="*/ 503919 h 1863233"/>
                  <a:gd name="connsiteX3" fmla="*/ 4430880 w 4433489"/>
                  <a:gd name="connsiteY3" fmla="*/ 996884 h 1863233"/>
                  <a:gd name="connsiteX4" fmla="*/ 3967082 w 4433489"/>
                  <a:gd name="connsiteY4" fmla="*/ 1335941 h 1863233"/>
                  <a:gd name="connsiteX5" fmla="*/ 3283342 w 4433489"/>
                  <a:gd name="connsiteY5" fmla="*/ 1541887 h 1863233"/>
                  <a:gd name="connsiteX6" fmla="*/ 2219492 w 4433489"/>
                  <a:gd name="connsiteY6" fmla="*/ 1859801 h 1863233"/>
                  <a:gd name="connsiteX7" fmla="*/ 1569871 w 4433489"/>
                  <a:gd name="connsiteY7" fmla="*/ 1731357 h 1863233"/>
                  <a:gd name="connsiteX8" fmla="*/ 836704 w 4433489"/>
                  <a:gd name="connsiteY8" fmla="*/ 1591314 h 1863233"/>
                  <a:gd name="connsiteX9" fmla="*/ 41055 w 4433489"/>
                  <a:gd name="connsiteY9" fmla="*/ 988647 h 1863233"/>
                  <a:gd name="connsiteX0" fmla="*/ 41055 w 4433489"/>
                  <a:gd name="connsiteY0" fmla="*/ 990172 h 1864758"/>
                  <a:gd name="connsiteX1" fmla="*/ 2153589 w 4433489"/>
                  <a:gd name="connsiteY1" fmla="*/ 11926 h 1864758"/>
                  <a:gd name="connsiteX2" fmla="*/ 3917655 w 4433489"/>
                  <a:gd name="connsiteY2" fmla="*/ 480731 h 1864758"/>
                  <a:gd name="connsiteX3" fmla="*/ 4430880 w 4433489"/>
                  <a:gd name="connsiteY3" fmla="*/ 998409 h 1864758"/>
                  <a:gd name="connsiteX4" fmla="*/ 3967082 w 4433489"/>
                  <a:gd name="connsiteY4" fmla="*/ 1337466 h 1864758"/>
                  <a:gd name="connsiteX5" fmla="*/ 3283342 w 4433489"/>
                  <a:gd name="connsiteY5" fmla="*/ 1543412 h 1864758"/>
                  <a:gd name="connsiteX6" fmla="*/ 2219492 w 4433489"/>
                  <a:gd name="connsiteY6" fmla="*/ 1861326 h 1864758"/>
                  <a:gd name="connsiteX7" fmla="*/ 1569871 w 4433489"/>
                  <a:gd name="connsiteY7" fmla="*/ 1732882 h 1864758"/>
                  <a:gd name="connsiteX8" fmla="*/ 836704 w 4433489"/>
                  <a:gd name="connsiteY8" fmla="*/ 1592839 h 1864758"/>
                  <a:gd name="connsiteX9" fmla="*/ 41055 w 4433489"/>
                  <a:gd name="connsiteY9" fmla="*/ 990172 h 1864758"/>
                  <a:gd name="connsiteX0" fmla="*/ 39252 w 4472875"/>
                  <a:gd name="connsiteY0" fmla="*/ 947404 h 1863179"/>
                  <a:gd name="connsiteX1" fmla="*/ 2192975 w 4472875"/>
                  <a:gd name="connsiteY1" fmla="*/ 10347 h 1863179"/>
                  <a:gd name="connsiteX2" fmla="*/ 3957041 w 4472875"/>
                  <a:gd name="connsiteY2" fmla="*/ 479152 h 1863179"/>
                  <a:gd name="connsiteX3" fmla="*/ 4470266 w 4472875"/>
                  <a:gd name="connsiteY3" fmla="*/ 996830 h 1863179"/>
                  <a:gd name="connsiteX4" fmla="*/ 4006468 w 4472875"/>
                  <a:gd name="connsiteY4" fmla="*/ 1335887 h 1863179"/>
                  <a:gd name="connsiteX5" fmla="*/ 3322728 w 4472875"/>
                  <a:gd name="connsiteY5" fmla="*/ 1541833 h 1863179"/>
                  <a:gd name="connsiteX6" fmla="*/ 2258878 w 4472875"/>
                  <a:gd name="connsiteY6" fmla="*/ 1859747 h 1863179"/>
                  <a:gd name="connsiteX7" fmla="*/ 1609257 w 4472875"/>
                  <a:gd name="connsiteY7" fmla="*/ 1731303 h 1863179"/>
                  <a:gd name="connsiteX8" fmla="*/ 876090 w 4472875"/>
                  <a:gd name="connsiteY8" fmla="*/ 1591260 h 1863179"/>
                  <a:gd name="connsiteX9" fmla="*/ 39252 w 4472875"/>
                  <a:gd name="connsiteY9" fmla="*/ 947404 h 1863179"/>
                  <a:gd name="connsiteX0" fmla="*/ 41614 w 4475237"/>
                  <a:gd name="connsiteY0" fmla="*/ 819878 h 1735653"/>
                  <a:gd name="connsiteX1" fmla="*/ 2244764 w 4475237"/>
                  <a:gd name="connsiteY1" fmla="*/ 14626 h 1735653"/>
                  <a:gd name="connsiteX2" fmla="*/ 3959403 w 4475237"/>
                  <a:gd name="connsiteY2" fmla="*/ 351626 h 1735653"/>
                  <a:gd name="connsiteX3" fmla="*/ 4472628 w 4475237"/>
                  <a:gd name="connsiteY3" fmla="*/ 869304 h 1735653"/>
                  <a:gd name="connsiteX4" fmla="*/ 4008830 w 4475237"/>
                  <a:gd name="connsiteY4" fmla="*/ 1208361 h 1735653"/>
                  <a:gd name="connsiteX5" fmla="*/ 3325090 w 4475237"/>
                  <a:gd name="connsiteY5" fmla="*/ 1414307 h 1735653"/>
                  <a:gd name="connsiteX6" fmla="*/ 2261240 w 4475237"/>
                  <a:gd name="connsiteY6" fmla="*/ 1732221 h 1735653"/>
                  <a:gd name="connsiteX7" fmla="*/ 1611619 w 4475237"/>
                  <a:gd name="connsiteY7" fmla="*/ 1603777 h 1735653"/>
                  <a:gd name="connsiteX8" fmla="*/ 878452 w 4475237"/>
                  <a:gd name="connsiteY8" fmla="*/ 1463734 h 1735653"/>
                  <a:gd name="connsiteX9" fmla="*/ 41614 w 4475237"/>
                  <a:gd name="connsiteY9" fmla="*/ 819878 h 1735653"/>
                  <a:gd name="connsiteX0" fmla="*/ 33896 w 4467519"/>
                  <a:gd name="connsiteY0" fmla="*/ 843545 h 1759320"/>
                  <a:gd name="connsiteX1" fmla="*/ 2072290 w 4467519"/>
                  <a:gd name="connsiteY1" fmla="*/ 13579 h 1759320"/>
                  <a:gd name="connsiteX2" fmla="*/ 3951685 w 4467519"/>
                  <a:gd name="connsiteY2" fmla="*/ 375293 h 1759320"/>
                  <a:gd name="connsiteX3" fmla="*/ 4464910 w 4467519"/>
                  <a:gd name="connsiteY3" fmla="*/ 892971 h 1759320"/>
                  <a:gd name="connsiteX4" fmla="*/ 4001112 w 4467519"/>
                  <a:gd name="connsiteY4" fmla="*/ 1232028 h 1759320"/>
                  <a:gd name="connsiteX5" fmla="*/ 3317372 w 4467519"/>
                  <a:gd name="connsiteY5" fmla="*/ 1437974 h 1759320"/>
                  <a:gd name="connsiteX6" fmla="*/ 2253522 w 4467519"/>
                  <a:gd name="connsiteY6" fmla="*/ 1755888 h 1759320"/>
                  <a:gd name="connsiteX7" fmla="*/ 1603901 w 4467519"/>
                  <a:gd name="connsiteY7" fmla="*/ 1627444 h 1759320"/>
                  <a:gd name="connsiteX8" fmla="*/ 870734 w 4467519"/>
                  <a:gd name="connsiteY8" fmla="*/ 1487401 h 1759320"/>
                  <a:gd name="connsiteX9" fmla="*/ 33896 w 4467519"/>
                  <a:gd name="connsiteY9" fmla="*/ 843545 h 1759320"/>
                  <a:gd name="connsiteX0" fmla="*/ 33896 w 4467519"/>
                  <a:gd name="connsiteY0" fmla="*/ 846637 h 1762412"/>
                  <a:gd name="connsiteX1" fmla="*/ 2072290 w 4467519"/>
                  <a:gd name="connsiteY1" fmla="*/ 16671 h 1762412"/>
                  <a:gd name="connsiteX2" fmla="*/ 4009350 w 4467519"/>
                  <a:gd name="connsiteY2" fmla="*/ 345434 h 1762412"/>
                  <a:gd name="connsiteX3" fmla="*/ 4464910 w 4467519"/>
                  <a:gd name="connsiteY3" fmla="*/ 896063 h 1762412"/>
                  <a:gd name="connsiteX4" fmla="*/ 4001112 w 4467519"/>
                  <a:gd name="connsiteY4" fmla="*/ 1235120 h 1762412"/>
                  <a:gd name="connsiteX5" fmla="*/ 3317372 w 4467519"/>
                  <a:gd name="connsiteY5" fmla="*/ 1441066 h 1762412"/>
                  <a:gd name="connsiteX6" fmla="*/ 2253522 w 4467519"/>
                  <a:gd name="connsiteY6" fmla="*/ 1758980 h 1762412"/>
                  <a:gd name="connsiteX7" fmla="*/ 1603901 w 4467519"/>
                  <a:gd name="connsiteY7" fmla="*/ 1630536 h 1762412"/>
                  <a:gd name="connsiteX8" fmla="*/ 870734 w 4467519"/>
                  <a:gd name="connsiteY8" fmla="*/ 1490493 h 1762412"/>
                  <a:gd name="connsiteX9" fmla="*/ 33896 w 4467519"/>
                  <a:gd name="connsiteY9" fmla="*/ 846637 h 176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7519" h="1762412">
                    <a:moveTo>
                      <a:pt x="33896" y="846637"/>
                    </a:moveTo>
                    <a:cubicBezTo>
                      <a:pt x="234155" y="601000"/>
                      <a:pt x="1409714" y="100205"/>
                      <a:pt x="2072290" y="16671"/>
                    </a:cubicBezTo>
                    <a:cubicBezTo>
                      <a:pt x="2734866" y="-66863"/>
                      <a:pt x="3635293" y="182393"/>
                      <a:pt x="4009350" y="345434"/>
                    </a:cubicBezTo>
                    <a:cubicBezTo>
                      <a:pt x="4383407" y="508475"/>
                      <a:pt x="4430586" y="757393"/>
                      <a:pt x="4464910" y="896063"/>
                    </a:cubicBezTo>
                    <a:cubicBezTo>
                      <a:pt x="4499234" y="1034733"/>
                      <a:pt x="4186877" y="1142913"/>
                      <a:pt x="4001112" y="1235120"/>
                    </a:cubicBezTo>
                    <a:cubicBezTo>
                      <a:pt x="3675305" y="1162570"/>
                      <a:pt x="3600399" y="1345518"/>
                      <a:pt x="3317372" y="1441066"/>
                    </a:cubicBezTo>
                    <a:cubicBezTo>
                      <a:pt x="2855445" y="1413264"/>
                      <a:pt x="2539101" y="1727402"/>
                      <a:pt x="2253522" y="1758980"/>
                    </a:cubicBezTo>
                    <a:cubicBezTo>
                      <a:pt x="1967944" y="1790558"/>
                      <a:pt x="1826128" y="1592905"/>
                      <a:pt x="1603901" y="1630536"/>
                    </a:cubicBezTo>
                    <a:cubicBezTo>
                      <a:pt x="1373436" y="1585788"/>
                      <a:pt x="1117299" y="1630754"/>
                      <a:pt x="870734" y="1490493"/>
                    </a:cubicBezTo>
                    <a:cubicBezTo>
                      <a:pt x="573564" y="1279399"/>
                      <a:pt x="-166363" y="1092274"/>
                      <a:pt x="33896" y="846637"/>
                    </a:cubicBezTo>
                    <a:close/>
                  </a:path>
                </a:pathLst>
              </a:custGeom>
              <a:gradFill flip="none" rotWithShape="1">
                <a:gsLst>
                  <a:gs pos="0">
                    <a:srgbClr val="7E513E">
                      <a:shade val="30000"/>
                      <a:satMod val="115000"/>
                    </a:srgbClr>
                  </a:gs>
                  <a:gs pos="50000">
                    <a:srgbClr val="7E513E">
                      <a:shade val="67500"/>
                      <a:satMod val="115000"/>
                    </a:srgbClr>
                  </a:gs>
                  <a:gs pos="100000">
                    <a:srgbClr val="7E51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sp>
          <p:nvSpPr>
            <p:cNvPr id="30" name="Oval 5"/>
            <p:cNvSpPr/>
            <p:nvPr/>
          </p:nvSpPr>
          <p:spPr>
            <a:xfrm>
              <a:off x="6845497" y="4251598"/>
              <a:ext cx="986153" cy="424908"/>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779"/>
                <a:gd name="connsiteY0" fmla="*/ 357188 h 496239"/>
                <a:gd name="connsiteX1" fmla="*/ 740591 w 1485779"/>
                <a:gd name="connsiteY1" fmla="*/ 0 h 496239"/>
                <a:gd name="connsiteX2" fmla="*/ 1481160 w 1485779"/>
                <a:gd name="connsiteY2" fmla="*/ 357188 h 496239"/>
                <a:gd name="connsiteX3" fmla="*/ 722696 w 1485779"/>
                <a:gd name="connsiteY3" fmla="*/ 457887 h 496239"/>
                <a:gd name="connsiteX4" fmla="*/ 22 w 1485779"/>
                <a:gd name="connsiteY4" fmla="*/ 357188 h 496239"/>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59" h="457887">
                  <a:moveTo>
                    <a:pt x="21" y="357188"/>
                  </a:moveTo>
                  <a:cubicBezTo>
                    <a:pt x="3003" y="280874"/>
                    <a:pt x="331585" y="0"/>
                    <a:pt x="740590" y="0"/>
                  </a:cubicBezTo>
                  <a:cubicBezTo>
                    <a:pt x="1149595" y="0"/>
                    <a:pt x="1481159" y="159919"/>
                    <a:pt x="1481159" y="357188"/>
                  </a:cubicBezTo>
                  <a:cubicBezTo>
                    <a:pt x="1271091" y="425541"/>
                    <a:pt x="1131700" y="457887"/>
                    <a:pt x="722695" y="457887"/>
                  </a:cubicBezTo>
                  <a:cubicBezTo>
                    <a:pt x="313690" y="457887"/>
                    <a:pt x="-2961" y="433502"/>
                    <a:pt x="21" y="35718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pic>
        <p:nvPicPr>
          <p:cNvPr id="20" name="Picture 1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4935"/>
                    </a14:imgEffect>
                  </a14:imgLayer>
                </a14:imgProps>
              </a:ext>
              <a:ext uri="{28A0092B-C50C-407E-A947-70E740481C1C}">
                <a14:useLocalDpi xmlns:a14="http://schemas.microsoft.com/office/drawing/2010/main" val="0"/>
              </a:ext>
            </a:extLst>
          </a:blip>
          <a:stretch>
            <a:fillRect/>
          </a:stretch>
        </p:blipFill>
        <p:spPr>
          <a:xfrm>
            <a:off x="1074436" y="2561718"/>
            <a:ext cx="1158611" cy="1158611"/>
          </a:xfrm>
          <a:prstGeom prst="rect">
            <a:avLst/>
          </a:prstGeom>
        </p:spPr>
      </p:pic>
      <p:sp>
        <p:nvSpPr>
          <p:cNvPr id="89" name="Right Arrow 15"/>
          <p:cNvSpPr/>
          <p:nvPr/>
        </p:nvSpPr>
        <p:spPr>
          <a:xfrm flipH="1">
            <a:off x="3235638" y="3080234"/>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5" name="Right Arrow 15"/>
          <p:cNvSpPr/>
          <p:nvPr/>
        </p:nvSpPr>
        <p:spPr>
          <a:xfrm rot="16200000">
            <a:off x="-1239955" y="1925322"/>
            <a:ext cx="5904476" cy="3305119"/>
          </a:xfrm>
          <a:prstGeom prst="uturnArrow">
            <a:avLst>
              <a:gd name="adj1" fmla="val 6570"/>
              <a:gd name="adj2" fmla="val 11618"/>
              <a:gd name="adj3" fmla="val 16949"/>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1028" name="Picture 4" descr="Image result for united states flAT ART"/>
          <p:cNvPicPr>
            <a:picLocks noChangeAspect="1" noChangeArrowheads="1"/>
          </p:cNvPicPr>
          <p:nvPr/>
        </p:nvPicPr>
        <p:blipFill rotWithShape="1">
          <a:blip r:embed="rId9">
            <a:extLst>
              <a:ext uri="{28A0092B-C50C-407E-A947-70E740481C1C}">
                <a14:useLocalDpi xmlns:a14="http://schemas.microsoft.com/office/drawing/2010/main" val="0"/>
              </a:ext>
            </a:extLst>
          </a:blip>
          <a:srcRect b="21689"/>
          <a:stretch/>
        </p:blipFill>
        <p:spPr bwMode="auto">
          <a:xfrm>
            <a:off x="5042452" y="-879169"/>
            <a:ext cx="4352630" cy="3408613"/>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rotWithShape="1">
          <a:blip r:embed="rId10"/>
          <a:srcRect t="16585" r="740" b="14416"/>
          <a:stretch/>
        </p:blipFill>
        <p:spPr>
          <a:xfrm>
            <a:off x="911132" y="4865197"/>
            <a:ext cx="2720767" cy="1891320"/>
          </a:xfrm>
          <a:prstGeom prst="rect">
            <a:avLst/>
          </a:prstGeom>
        </p:spPr>
      </p:pic>
      <p:pic>
        <p:nvPicPr>
          <p:cNvPr id="1030" name="Picture 6" descr="Image result for CALIFORNIA STATE FLAT ART"/>
          <p:cNvPicPr>
            <a:picLocks noChangeAspect="1" noChangeArrowheads="1"/>
          </p:cNvPicPr>
          <p:nvPr/>
        </p:nvPicPr>
        <p:blipFill rotWithShape="1">
          <a:blip r:embed="rId11">
            <a:extLst>
              <a:ext uri="{28A0092B-C50C-407E-A947-70E740481C1C}">
                <a14:useLocalDpi xmlns:a14="http://schemas.microsoft.com/office/drawing/2010/main" val="0"/>
              </a:ext>
            </a:extLst>
          </a:blip>
          <a:srcRect b="2705"/>
          <a:stretch/>
        </p:blipFill>
        <p:spPr bwMode="auto">
          <a:xfrm rot="20873941">
            <a:off x="4123601" y="96975"/>
            <a:ext cx="1294861" cy="2173212"/>
          </a:xfrm>
          <a:prstGeom prst="rect">
            <a:avLst/>
          </a:prstGeom>
          <a:noFill/>
          <a:extLst>
            <a:ext uri="{909E8E84-426E-40DD-AFC4-6F175D3DCCD1}">
              <a14:hiddenFill xmlns:a14="http://schemas.microsoft.com/office/drawing/2010/main">
                <a:solidFill>
                  <a:srgbClr val="FFFFFF"/>
                </a:solidFill>
              </a14:hiddenFill>
            </a:ext>
          </a:extLst>
        </p:spPr>
      </p:pic>
      <p:sp>
        <p:nvSpPr>
          <p:cNvPr id="91" name="Right Arrow 15"/>
          <p:cNvSpPr/>
          <p:nvPr/>
        </p:nvSpPr>
        <p:spPr>
          <a:xfrm>
            <a:off x="3089517" y="1882204"/>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46994" r="2486" b="30400"/>
          <a:stretch/>
        </p:blipFill>
        <p:spPr>
          <a:xfrm>
            <a:off x="4830063" y="3560892"/>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grpSp>
        <p:nvGrpSpPr>
          <p:cNvPr id="51" name="Group 50"/>
          <p:cNvGrpSpPr/>
          <p:nvPr/>
        </p:nvGrpSpPr>
        <p:grpSpPr>
          <a:xfrm>
            <a:off x="5342994" y="4901884"/>
            <a:ext cx="2110355" cy="1713839"/>
            <a:chOff x="6460961" y="3656767"/>
            <a:chExt cx="1167175" cy="994933"/>
          </a:xfrm>
        </p:grpSpPr>
        <p:sp>
          <p:nvSpPr>
            <p:cNvPr id="65" name="Oval 36"/>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6" name="Oval 36"/>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7" name="Oval 33"/>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sp>
          <p:nvSpPr>
            <p:cNvPr id="68" name="Teardrop 67"/>
            <p:cNvSpPr/>
            <p:nvPr/>
          </p:nvSpPr>
          <p:spPr>
            <a:xfrm rot="16200000">
              <a:off x="7051493" y="4417649"/>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69" name="Moon 68"/>
            <p:cNvSpPr/>
            <p:nvPr/>
          </p:nvSpPr>
          <p:spPr>
            <a:xfrm rot="16200000">
              <a:off x="7017303" y="450070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grpSp>
          <p:nvGrpSpPr>
            <p:cNvPr id="70" name="Group 69"/>
            <p:cNvGrpSpPr/>
            <p:nvPr/>
          </p:nvGrpSpPr>
          <p:grpSpPr>
            <a:xfrm>
              <a:off x="6862312" y="4184233"/>
              <a:ext cx="455745" cy="187081"/>
              <a:chOff x="7261929" y="1088663"/>
              <a:chExt cx="455745" cy="187081"/>
            </a:xfrm>
          </p:grpSpPr>
          <p:sp>
            <p:nvSpPr>
              <p:cNvPr id="72" name="Oval 71"/>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3" name="Oval 72"/>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4" name="Oval 73"/>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5" name="Oval 74"/>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pic>
            <p:nvPicPr>
              <p:cNvPr id="76" name="Picture 75"/>
              <p:cNvPicPr>
                <a:picLocks noChangeAspect="1"/>
              </p:cNvPicPr>
              <p:nvPr/>
            </p:nvPicPr>
            <p:blipFill>
              <a:blip r:embed="rId12"/>
              <a:stretch>
                <a:fillRect/>
              </a:stretch>
            </p:blipFill>
            <p:spPr>
              <a:xfrm rot="20463960">
                <a:off x="7261929" y="1088663"/>
                <a:ext cx="77928" cy="47623"/>
              </a:xfrm>
              <a:prstGeom prst="rect">
                <a:avLst/>
              </a:prstGeom>
            </p:spPr>
          </p:pic>
          <p:sp>
            <p:nvSpPr>
              <p:cNvPr id="77" name="Oval 76"/>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8" name="Oval 77"/>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79" name="Oval 78"/>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sp>
            <p:nvSpPr>
              <p:cNvPr id="80" name="Oval 79"/>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dirty="0">
                  <a:solidFill>
                    <a:prstClr val="white"/>
                  </a:solidFill>
                  <a:latin typeface="Calibri" panose="020F0502020204030204"/>
                </a:endParaRPr>
              </a:p>
            </p:txBody>
          </p:sp>
          <p:pic>
            <p:nvPicPr>
              <p:cNvPr id="81" name="Picture 80"/>
              <p:cNvPicPr>
                <a:picLocks noChangeAspect="1"/>
              </p:cNvPicPr>
              <p:nvPr/>
            </p:nvPicPr>
            <p:blipFill>
              <a:blip r:embed="rId12"/>
              <a:stretch>
                <a:fillRect/>
              </a:stretch>
            </p:blipFill>
            <p:spPr>
              <a:xfrm rot="1136040" flipH="1">
                <a:off x="7639746" y="1091760"/>
                <a:ext cx="77928" cy="47623"/>
              </a:xfrm>
              <a:prstGeom prst="rect">
                <a:avLst/>
              </a:prstGeom>
            </p:spPr>
          </p:pic>
        </p:grpSp>
        <p:sp>
          <p:nvSpPr>
            <p:cNvPr id="71" name="Oval 1"/>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dirty="0">
                <a:solidFill>
                  <a:prstClr val="white"/>
                </a:solidFill>
                <a:latin typeface="Calibri" panose="020F0502020204030204"/>
              </a:endParaRPr>
            </a:p>
          </p:txBody>
        </p:sp>
      </p:grpSp>
      <p:pic>
        <p:nvPicPr>
          <p:cNvPr id="100"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41431" y="10036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94366" y="10111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37083" y="10036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35421" y="10111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1527" y="118358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30655" y="98812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Image result for gold coin transparent background"/>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4789" y="260727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8443" y="29257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8207" y="3133156"/>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27333" y="23922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14215" y="3072053"/>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039" y="2721320"/>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3" name="Minus 2"/>
          <p:cNvSpPr/>
          <p:nvPr/>
        </p:nvSpPr>
        <p:spPr>
          <a:xfrm>
            <a:off x="1422339" y="1361087"/>
            <a:ext cx="643416" cy="567615"/>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3" name="White Circle"/>
          <p:cNvSpPr/>
          <p:nvPr/>
        </p:nvSpPr>
        <p:spPr>
          <a:xfrm>
            <a:off x="424623" y="186758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59" name="Red Circle"/>
          <p:cNvSpPr/>
          <p:nvPr/>
        </p:nvSpPr>
        <p:spPr>
          <a:xfrm>
            <a:off x="407803" y="1862304"/>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61" name="Cafe LA Logo"/>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819" y="1924020"/>
            <a:ext cx="1899168" cy="2619773"/>
          </a:xfrm>
          <a:prstGeom prst="rect">
            <a:avLst/>
          </a:prstGeom>
          <a:effectLst>
            <a:glow rad="38100">
              <a:schemeClr val="bg1"/>
            </a:glow>
          </a:effectLst>
        </p:spPr>
      </p:pic>
      <p:sp>
        <p:nvSpPr>
          <p:cNvPr id="62" name="Grey outline"/>
          <p:cNvSpPr/>
          <p:nvPr/>
        </p:nvSpPr>
        <p:spPr>
          <a:xfrm>
            <a:off x="407803" y="1862303"/>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64" name="Multiply 63"/>
          <p:cNvSpPr/>
          <p:nvPr/>
        </p:nvSpPr>
        <p:spPr>
          <a:xfrm>
            <a:off x="-250670" y="5148025"/>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3" name="Multiply 82"/>
          <p:cNvSpPr/>
          <p:nvPr/>
        </p:nvSpPr>
        <p:spPr>
          <a:xfrm>
            <a:off x="3364845" y="1589237"/>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4" name="Right Arrow 15"/>
          <p:cNvSpPr/>
          <p:nvPr/>
        </p:nvSpPr>
        <p:spPr>
          <a:xfrm>
            <a:off x="3465178" y="5483422"/>
            <a:ext cx="1812599"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57" name="Multiply 56"/>
          <p:cNvSpPr/>
          <p:nvPr/>
        </p:nvSpPr>
        <p:spPr>
          <a:xfrm>
            <a:off x="3915373" y="5162875"/>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58" name="TextBox 57"/>
          <p:cNvSpPr txBox="1"/>
          <p:nvPr/>
        </p:nvSpPr>
        <p:spPr>
          <a:xfrm>
            <a:off x="4703779" y="4217146"/>
            <a:ext cx="2764279" cy="830997"/>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Students receive reimbursable meals.</a:t>
            </a:r>
          </a:p>
        </p:txBody>
      </p:sp>
      <p:sp>
        <p:nvSpPr>
          <p:cNvPr id="60" name="TextBox 59"/>
          <p:cNvSpPr txBox="1"/>
          <p:nvPr/>
        </p:nvSpPr>
        <p:spPr>
          <a:xfrm>
            <a:off x="2205921" y="3061899"/>
            <a:ext cx="2018816" cy="1569660"/>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Manager does NOT enter meal counts in CMS.</a:t>
            </a:r>
          </a:p>
        </p:txBody>
      </p:sp>
      <p:sp>
        <p:nvSpPr>
          <p:cNvPr id="86" name="TextBox 85"/>
          <p:cNvSpPr txBox="1"/>
          <p:nvPr/>
        </p:nvSpPr>
        <p:spPr>
          <a:xfrm>
            <a:off x="179171" y="268616"/>
            <a:ext cx="2555847" cy="1200329"/>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latin typeface="Calibri" panose="020F0502020204030204"/>
              </a:rPr>
              <a:t>Meal counts are NOT submitted for reimbursement.</a:t>
            </a:r>
          </a:p>
        </p:txBody>
      </p:sp>
      <p:sp>
        <p:nvSpPr>
          <p:cNvPr id="87" name="TextBox 86"/>
          <p:cNvSpPr txBox="1"/>
          <p:nvPr/>
        </p:nvSpPr>
        <p:spPr>
          <a:xfrm>
            <a:off x="4978487" y="1495738"/>
            <a:ext cx="3031761" cy="1200329"/>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400" b="1" dirty="0">
                <a:solidFill>
                  <a:prstClr val="black"/>
                </a:solidFill>
              </a:rPr>
              <a:t>What happens when meals are not properly claimed?</a:t>
            </a:r>
            <a:endParaRPr lang="en-US" sz="2400" b="1" dirty="0">
              <a:solidFill>
                <a:prstClr val="black"/>
              </a:solidFill>
              <a:latin typeface="Calibri" panose="020F0502020204030204"/>
            </a:endParaRPr>
          </a:p>
        </p:txBody>
      </p:sp>
      <p:sp>
        <p:nvSpPr>
          <p:cNvPr id="88" name="TextBox 87"/>
          <p:cNvSpPr txBox="1"/>
          <p:nvPr/>
        </p:nvSpPr>
        <p:spPr>
          <a:xfrm>
            <a:off x="3859411" y="3054155"/>
            <a:ext cx="4617224" cy="1815882"/>
          </a:xfrm>
          <a:prstGeom prst="rect">
            <a:avLst/>
          </a:prstGeom>
          <a:solidFill>
            <a:srgbClr val="FBB261"/>
          </a:solidFill>
          <a:effectLst>
            <a:outerShdw blurRad="50800" dist="38100" dir="2700000" algn="tl" rotWithShape="0">
              <a:prstClr val="black">
                <a:alpha val="40000"/>
              </a:prstClr>
            </a:outerShdw>
          </a:effectLst>
        </p:spPr>
        <p:txBody>
          <a:bodyPr wrap="square" rtlCol="0">
            <a:spAutoFit/>
          </a:bodyPr>
          <a:lstStyle/>
          <a:p>
            <a:pPr algn="ctr" defTabSz="914377">
              <a:defRPr/>
            </a:pPr>
            <a:r>
              <a:rPr lang="en-US" sz="2800" b="1" dirty="0">
                <a:solidFill>
                  <a:prstClr val="black"/>
                </a:solidFill>
                <a:latin typeface="Calibri" panose="020F0502020204030204"/>
              </a:rPr>
              <a:t>Meal counts that are not entered into CMS contribute to the loss of revenue from State and Federal funds.</a:t>
            </a:r>
          </a:p>
        </p:txBody>
      </p:sp>
    </p:spTree>
    <p:extLst>
      <p:ext uri="{BB962C8B-B14F-4D97-AF65-F5344CB8AC3E}">
        <p14:creationId xmlns:p14="http://schemas.microsoft.com/office/powerpoint/2010/main" val="323917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ppt_w</p:attrName>
                                        </p:attrNameLst>
                                      </p:cBhvr>
                                      <p:tavLst>
                                        <p:tav tm="0" fmla="#ppt_w*sin(2.5*pi*$)">
                                          <p:val>
                                            <p:fltVal val="0"/>
                                          </p:val>
                                        </p:tav>
                                        <p:tav tm="100000">
                                          <p:val>
                                            <p:fltVal val="1"/>
                                          </p:val>
                                        </p:tav>
                                      </p:tavLst>
                                    </p:anim>
                                    <p:anim calcmode="lin" valueType="num">
                                      <p:cBhvr>
                                        <p:cTn id="9" dur="1000" fill="hold"/>
                                        <p:tgtEl>
                                          <p:spTgt spid="103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ppt_w</p:attrName>
                                        </p:attrNameLst>
                                      </p:cBhvr>
                                      <p:tavLst>
                                        <p:tav tm="0" fmla="#ppt_w*sin(2.5*pi*$)">
                                          <p:val>
                                            <p:fltVal val="0"/>
                                          </p:val>
                                        </p:tav>
                                        <p:tav tm="100000">
                                          <p:val>
                                            <p:fltVal val="1"/>
                                          </p:val>
                                        </p:tav>
                                      </p:tavLst>
                                    </p:anim>
                                    <p:anim calcmode="lin" valueType="num">
                                      <p:cBhvr>
                                        <p:cTn id="14" dur="1000" fill="hold"/>
                                        <p:tgtEl>
                                          <p:spTgt spid="9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anim calcmode="lin" valueType="num">
                                      <p:cBhvr>
                                        <p:cTn id="18" dur="1000" fill="hold"/>
                                        <p:tgtEl>
                                          <p:spTgt spid="95"/>
                                        </p:tgtEl>
                                        <p:attrNameLst>
                                          <p:attrName>ppt_w</p:attrName>
                                        </p:attrNameLst>
                                      </p:cBhvr>
                                      <p:tavLst>
                                        <p:tav tm="0" fmla="#ppt_w*sin(2.5*pi*$)">
                                          <p:val>
                                            <p:fltVal val="0"/>
                                          </p:val>
                                        </p:tav>
                                        <p:tav tm="100000">
                                          <p:val>
                                            <p:fltVal val="1"/>
                                          </p:val>
                                        </p:tav>
                                      </p:tavLst>
                                    </p:anim>
                                    <p:anim calcmode="lin" valueType="num">
                                      <p:cBhvr>
                                        <p:cTn id="19" dur="1000" fill="hold"/>
                                        <p:tgtEl>
                                          <p:spTgt spid="9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ppt_w</p:attrName>
                                        </p:attrNameLst>
                                      </p:cBhvr>
                                      <p:tavLst>
                                        <p:tav tm="0" fmla="#ppt_w*sin(2.5*pi*$)">
                                          <p:val>
                                            <p:fltVal val="0"/>
                                          </p:val>
                                        </p:tav>
                                        <p:tav tm="100000">
                                          <p:val>
                                            <p:fltVal val="1"/>
                                          </p:val>
                                        </p:tav>
                                      </p:tavLst>
                                    </p:anim>
                                    <p:anim calcmode="lin" valueType="num">
                                      <p:cBhvr>
                                        <p:cTn id="24" dur="1000" fill="hold"/>
                                        <p:tgtEl>
                                          <p:spTgt spid="4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ppt_w</p:attrName>
                                        </p:attrNameLst>
                                      </p:cBhvr>
                                      <p:tavLst>
                                        <p:tav tm="0" fmla="#ppt_w*sin(2.5*pi*$)">
                                          <p:val>
                                            <p:fltVal val="0"/>
                                          </p:val>
                                        </p:tav>
                                        <p:tav tm="100000">
                                          <p:val>
                                            <p:fltVal val="1"/>
                                          </p:val>
                                        </p:tav>
                                      </p:tavLst>
                                    </p:anim>
                                    <p:anim calcmode="lin" valueType="num">
                                      <p:cBhvr>
                                        <p:cTn id="29" dur="1000" fill="hold"/>
                                        <p:tgtEl>
                                          <p:spTgt spid="5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ppt_w</p:attrName>
                                        </p:attrNameLst>
                                      </p:cBhvr>
                                      <p:tavLst>
                                        <p:tav tm="0" fmla="#ppt_w*sin(2.5*pi*$)">
                                          <p:val>
                                            <p:fltVal val="0"/>
                                          </p:val>
                                        </p:tav>
                                        <p:tav tm="100000">
                                          <p:val>
                                            <p:fltVal val="1"/>
                                          </p:val>
                                        </p:tav>
                                      </p:tavLst>
                                    </p:anim>
                                    <p:anim calcmode="lin" valueType="num">
                                      <p:cBhvr>
                                        <p:cTn id="34" dur="1000" fill="hold"/>
                                        <p:tgtEl>
                                          <p:spTgt spid="53"/>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4" presetClass="path" presetSubtype="0" accel="50000" decel="50000" fill="hold" nodeType="withEffect">
                                  <p:stCondLst>
                                    <p:cond delay="0"/>
                                  </p:stCondLst>
                                  <p:childTnLst>
                                    <p:animMotion origin="layout" path="M -0.00208 0.03889 L 0.17518 -0.07592 C 0.2125 -0.10185 0.26841 -0.11528 0.32622 -0.11528 C 0.39254 -0.11528 0.44514 -0.10185 0.48264 -0.07592 L 0.66077 0.03889 " pathEditMode="relative" rAng="0" ptsTypes="AAAAA">
                                      <p:cBhvr>
                                        <p:cTn id="59" dur="1500" fill="hold"/>
                                        <p:tgtEl>
                                          <p:spTgt spid="20"/>
                                        </p:tgtEl>
                                        <p:attrNameLst>
                                          <p:attrName>ppt_x</p:attrName>
                                          <p:attrName>ppt_y</p:attrName>
                                        </p:attrNameLst>
                                      </p:cBhvr>
                                      <p:rCtr x="33142" y="-7708"/>
                                    </p:animMotion>
                                  </p:childTnLst>
                                </p:cTn>
                              </p:par>
                              <p:par>
                                <p:cTn id="60" presetID="44" presetClass="path" presetSubtype="0" accel="50000" decel="50000" fill="hold" nodeType="withEffect">
                                  <p:stCondLst>
                                    <p:cond delay="250"/>
                                  </p:stCondLst>
                                  <p:childTnLst>
                                    <p:animMotion origin="layout" path="M -0.00209 0.05301 L 0.13316 -0.07245 C 0.16163 -0.10069 0.20434 -0.11528 0.24843 -0.11528 C 0.29913 -0.11528 0.33923 -0.10069 0.36788 -0.07245 L 0.50399 0.05301 " pathEditMode="relative" rAng="0" ptsTypes="AAAAA">
                                      <p:cBhvr>
                                        <p:cTn id="61" dur="1500" fill="hold"/>
                                        <p:tgtEl>
                                          <p:spTgt spid="27"/>
                                        </p:tgtEl>
                                        <p:attrNameLst>
                                          <p:attrName>ppt_x</p:attrName>
                                          <p:attrName>ppt_y</p:attrName>
                                        </p:attrNameLst>
                                      </p:cBhvr>
                                      <p:rCtr x="25295" y="-8426"/>
                                    </p:animMotion>
                                  </p:childTnLst>
                                </p:cTn>
                              </p:par>
                              <p:par>
                                <p:cTn id="62" presetID="44" presetClass="path" presetSubtype="0" accel="50000" decel="50000" fill="hold" nodeType="withEffect">
                                  <p:stCondLst>
                                    <p:cond delay="500"/>
                                  </p:stCondLst>
                                  <p:childTnLst>
                                    <p:animMotion origin="layout" path="M -0.00851 0.05139 L 0.10938 -0.11898 C 0.1342 -0.15717 0.17135 -0.17685 0.2099 -0.17685 C 0.25399 -0.17685 0.28906 -0.15717 0.31389 -0.11898 L 0.43264 0.05139 " pathEditMode="relative" rAng="0" ptsTypes="AAAAA">
                                      <p:cBhvr>
                                        <p:cTn id="63" dur="1500" fill="hold"/>
                                        <p:tgtEl>
                                          <p:spTgt spid="49"/>
                                        </p:tgtEl>
                                        <p:attrNameLst>
                                          <p:attrName>ppt_x</p:attrName>
                                          <p:attrName>ppt_y</p:attrName>
                                        </p:attrNameLst>
                                      </p:cBhvr>
                                      <p:rCtr x="22049" y="-11412"/>
                                    </p:animMotion>
                                  </p:childTnLst>
                                </p:cTn>
                              </p:par>
                              <p:par>
                                <p:cTn id="64" presetID="47" presetClass="exit" presetSubtype="0" fill="hold" nodeType="withEffect">
                                  <p:stCondLst>
                                    <p:cond delay="750"/>
                                  </p:stCondLst>
                                  <p:childTnLst>
                                    <p:animEffect transition="out" filter="fade">
                                      <p:cBhvr>
                                        <p:cTn id="65" dur="1000"/>
                                        <p:tgtEl>
                                          <p:spTgt spid="1034"/>
                                        </p:tgtEl>
                                      </p:cBhvr>
                                    </p:animEffect>
                                    <p:anim calcmode="lin" valueType="num">
                                      <p:cBhvr>
                                        <p:cTn id="66" dur="1000"/>
                                        <p:tgtEl>
                                          <p:spTgt spid="1034"/>
                                        </p:tgtEl>
                                        <p:attrNameLst>
                                          <p:attrName>ppt_x</p:attrName>
                                        </p:attrNameLst>
                                      </p:cBhvr>
                                      <p:tavLst>
                                        <p:tav tm="0">
                                          <p:val>
                                            <p:strVal val="ppt_x"/>
                                          </p:val>
                                        </p:tav>
                                        <p:tav tm="100000">
                                          <p:val>
                                            <p:strVal val="ppt_x"/>
                                          </p:val>
                                        </p:tav>
                                      </p:tavLst>
                                    </p:anim>
                                    <p:anim calcmode="lin" valueType="num">
                                      <p:cBhvr>
                                        <p:cTn id="67" dur="1000"/>
                                        <p:tgtEl>
                                          <p:spTgt spid="1034"/>
                                        </p:tgtEl>
                                        <p:attrNameLst>
                                          <p:attrName>ppt_y</p:attrName>
                                        </p:attrNameLst>
                                      </p:cBhvr>
                                      <p:tavLst>
                                        <p:tav tm="0">
                                          <p:val>
                                            <p:strVal val="ppt_y"/>
                                          </p:val>
                                        </p:tav>
                                        <p:tav tm="100000">
                                          <p:val>
                                            <p:strVal val="ppt_y-.1"/>
                                          </p:val>
                                        </p:tav>
                                      </p:tavLst>
                                    </p:anim>
                                    <p:set>
                                      <p:cBhvr>
                                        <p:cTn id="68" dur="1" fill="hold">
                                          <p:stCondLst>
                                            <p:cond delay="999"/>
                                          </p:stCondLst>
                                        </p:cTn>
                                        <p:tgtEl>
                                          <p:spTgt spid="1034"/>
                                        </p:tgtEl>
                                        <p:attrNameLst>
                                          <p:attrName>style.visibility</p:attrName>
                                        </p:attrNameLst>
                                      </p:cBhvr>
                                      <p:to>
                                        <p:strVal val="hidden"/>
                                      </p:to>
                                    </p:set>
                                  </p:childTnLst>
                                </p:cTn>
                              </p:par>
                              <p:par>
                                <p:cTn id="69" presetID="47" presetClass="exit" presetSubtype="0" fill="hold" nodeType="withEffect">
                                  <p:stCondLst>
                                    <p:cond delay="1000"/>
                                  </p:stCondLst>
                                  <p:childTnLst>
                                    <p:animEffect transition="out" filter="fade">
                                      <p:cBhvr>
                                        <p:cTn id="70" dur="1000"/>
                                        <p:tgtEl>
                                          <p:spTgt spid="94"/>
                                        </p:tgtEl>
                                      </p:cBhvr>
                                    </p:animEffect>
                                    <p:anim calcmode="lin" valueType="num">
                                      <p:cBhvr>
                                        <p:cTn id="71" dur="1000"/>
                                        <p:tgtEl>
                                          <p:spTgt spid="94"/>
                                        </p:tgtEl>
                                        <p:attrNameLst>
                                          <p:attrName>ppt_x</p:attrName>
                                        </p:attrNameLst>
                                      </p:cBhvr>
                                      <p:tavLst>
                                        <p:tav tm="0">
                                          <p:val>
                                            <p:strVal val="ppt_x"/>
                                          </p:val>
                                        </p:tav>
                                        <p:tav tm="100000">
                                          <p:val>
                                            <p:strVal val="ppt_x"/>
                                          </p:val>
                                        </p:tav>
                                      </p:tavLst>
                                    </p:anim>
                                    <p:anim calcmode="lin" valueType="num">
                                      <p:cBhvr>
                                        <p:cTn id="72" dur="1000"/>
                                        <p:tgtEl>
                                          <p:spTgt spid="94"/>
                                        </p:tgtEl>
                                        <p:attrNameLst>
                                          <p:attrName>ppt_y</p:attrName>
                                        </p:attrNameLst>
                                      </p:cBhvr>
                                      <p:tavLst>
                                        <p:tav tm="0">
                                          <p:val>
                                            <p:strVal val="ppt_y"/>
                                          </p:val>
                                        </p:tav>
                                        <p:tav tm="100000">
                                          <p:val>
                                            <p:strVal val="ppt_y-.1"/>
                                          </p:val>
                                        </p:tav>
                                      </p:tavLst>
                                    </p:anim>
                                    <p:set>
                                      <p:cBhvr>
                                        <p:cTn id="73" dur="1" fill="hold">
                                          <p:stCondLst>
                                            <p:cond delay="999"/>
                                          </p:stCondLst>
                                        </p:cTn>
                                        <p:tgtEl>
                                          <p:spTgt spid="94"/>
                                        </p:tgtEl>
                                        <p:attrNameLst>
                                          <p:attrName>style.visibility</p:attrName>
                                        </p:attrNameLst>
                                      </p:cBhvr>
                                      <p:to>
                                        <p:strVal val="hidden"/>
                                      </p:to>
                                    </p:set>
                                  </p:childTnLst>
                                </p:cTn>
                              </p:par>
                              <p:par>
                                <p:cTn id="74" presetID="47" presetClass="exit" presetSubtype="0" fill="hold" nodeType="withEffect">
                                  <p:stCondLst>
                                    <p:cond delay="750"/>
                                  </p:stCondLst>
                                  <p:childTnLst>
                                    <p:animEffect transition="out" filter="fade">
                                      <p:cBhvr>
                                        <p:cTn id="75" dur="1000"/>
                                        <p:tgtEl>
                                          <p:spTgt spid="95"/>
                                        </p:tgtEl>
                                      </p:cBhvr>
                                    </p:animEffect>
                                    <p:anim calcmode="lin" valueType="num">
                                      <p:cBhvr>
                                        <p:cTn id="76" dur="1000"/>
                                        <p:tgtEl>
                                          <p:spTgt spid="95"/>
                                        </p:tgtEl>
                                        <p:attrNameLst>
                                          <p:attrName>ppt_x</p:attrName>
                                        </p:attrNameLst>
                                      </p:cBhvr>
                                      <p:tavLst>
                                        <p:tav tm="0">
                                          <p:val>
                                            <p:strVal val="ppt_x"/>
                                          </p:val>
                                        </p:tav>
                                        <p:tav tm="100000">
                                          <p:val>
                                            <p:strVal val="ppt_x"/>
                                          </p:val>
                                        </p:tav>
                                      </p:tavLst>
                                    </p:anim>
                                    <p:anim calcmode="lin" valueType="num">
                                      <p:cBhvr>
                                        <p:cTn id="77" dur="1000"/>
                                        <p:tgtEl>
                                          <p:spTgt spid="95"/>
                                        </p:tgtEl>
                                        <p:attrNameLst>
                                          <p:attrName>ppt_y</p:attrName>
                                        </p:attrNameLst>
                                      </p:cBhvr>
                                      <p:tavLst>
                                        <p:tav tm="0">
                                          <p:val>
                                            <p:strVal val="ppt_y"/>
                                          </p:val>
                                        </p:tav>
                                        <p:tav tm="100000">
                                          <p:val>
                                            <p:strVal val="ppt_y-.1"/>
                                          </p:val>
                                        </p:tav>
                                      </p:tavLst>
                                    </p:anim>
                                    <p:set>
                                      <p:cBhvr>
                                        <p:cTn id="78" dur="1" fill="hold">
                                          <p:stCondLst>
                                            <p:cond delay="999"/>
                                          </p:stCondLst>
                                        </p:cTn>
                                        <p:tgtEl>
                                          <p:spTgt spid="95"/>
                                        </p:tgtEl>
                                        <p:attrNameLst>
                                          <p:attrName>style.visibility</p:attrName>
                                        </p:attrNameLst>
                                      </p:cBhvr>
                                      <p:to>
                                        <p:strVal val="hidden"/>
                                      </p:to>
                                    </p:set>
                                  </p:childTnLst>
                                </p:cTn>
                              </p:par>
                              <p:par>
                                <p:cTn id="79" presetID="47" presetClass="exit" presetSubtype="0" fill="hold" nodeType="withEffect">
                                  <p:stCondLst>
                                    <p:cond delay="1000"/>
                                  </p:stCondLst>
                                  <p:childTnLst>
                                    <p:animEffect transition="out" filter="fade">
                                      <p:cBhvr>
                                        <p:cTn id="80" dur="1000"/>
                                        <p:tgtEl>
                                          <p:spTgt spid="48"/>
                                        </p:tgtEl>
                                      </p:cBhvr>
                                    </p:animEffect>
                                    <p:anim calcmode="lin" valueType="num">
                                      <p:cBhvr>
                                        <p:cTn id="81" dur="1000"/>
                                        <p:tgtEl>
                                          <p:spTgt spid="48"/>
                                        </p:tgtEl>
                                        <p:attrNameLst>
                                          <p:attrName>ppt_x</p:attrName>
                                        </p:attrNameLst>
                                      </p:cBhvr>
                                      <p:tavLst>
                                        <p:tav tm="0">
                                          <p:val>
                                            <p:strVal val="ppt_x"/>
                                          </p:val>
                                        </p:tav>
                                        <p:tav tm="100000">
                                          <p:val>
                                            <p:strVal val="ppt_x"/>
                                          </p:val>
                                        </p:tav>
                                      </p:tavLst>
                                    </p:anim>
                                    <p:anim calcmode="lin" valueType="num">
                                      <p:cBhvr>
                                        <p:cTn id="82" dur="1000"/>
                                        <p:tgtEl>
                                          <p:spTgt spid="48"/>
                                        </p:tgtEl>
                                        <p:attrNameLst>
                                          <p:attrName>ppt_y</p:attrName>
                                        </p:attrNameLst>
                                      </p:cBhvr>
                                      <p:tavLst>
                                        <p:tav tm="0">
                                          <p:val>
                                            <p:strVal val="ppt_y"/>
                                          </p:val>
                                        </p:tav>
                                        <p:tav tm="100000">
                                          <p:val>
                                            <p:strVal val="ppt_y-.1"/>
                                          </p:val>
                                        </p:tav>
                                      </p:tavLst>
                                    </p:anim>
                                    <p:set>
                                      <p:cBhvr>
                                        <p:cTn id="83" dur="1" fill="hold">
                                          <p:stCondLst>
                                            <p:cond delay="999"/>
                                          </p:stCondLst>
                                        </p:cTn>
                                        <p:tgtEl>
                                          <p:spTgt spid="48"/>
                                        </p:tgtEl>
                                        <p:attrNameLst>
                                          <p:attrName>style.visibility</p:attrName>
                                        </p:attrNameLst>
                                      </p:cBhvr>
                                      <p:to>
                                        <p:strVal val="hidden"/>
                                      </p:to>
                                    </p:set>
                                  </p:childTnLst>
                                </p:cTn>
                              </p:par>
                              <p:par>
                                <p:cTn id="84" presetID="47" presetClass="exit" presetSubtype="0" fill="hold" nodeType="withEffect">
                                  <p:stCondLst>
                                    <p:cond delay="750"/>
                                  </p:stCondLst>
                                  <p:childTnLst>
                                    <p:animEffect transition="out" filter="fade">
                                      <p:cBhvr>
                                        <p:cTn id="85" dur="1000"/>
                                        <p:tgtEl>
                                          <p:spTgt spid="52"/>
                                        </p:tgtEl>
                                      </p:cBhvr>
                                    </p:animEffect>
                                    <p:anim calcmode="lin" valueType="num">
                                      <p:cBhvr>
                                        <p:cTn id="86" dur="1000"/>
                                        <p:tgtEl>
                                          <p:spTgt spid="52"/>
                                        </p:tgtEl>
                                        <p:attrNameLst>
                                          <p:attrName>ppt_x</p:attrName>
                                        </p:attrNameLst>
                                      </p:cBhvr>
                                      <p:tavLst>
                                        <p:tav tm="0">
                                          <p:val>
                                            <p:strVal val="ppt_x"/>
                                          </p:val>
                                        </p:tav>
                                        <p:tav tm="100000">
                                          <p:val>
                                            <p:strVal val="ppt_x"/>
                                          </p:val>
                                        </p:tav>
                                      </p:tavLst>
                                    </p:anim>
                                    <p:anim calcmode="lin" valueType="num">
                                      <p:cBhvr>
                                        <p:cTn id="87" dur="1000"/>
                                        <p:tgtEl>
                                          <p:spTgt spid="52"/>
                                        </p:tgtEl>
                                        <p:attrNameLst>
                                          <p:attrName>ppt_y</p:attrName>
                                        </p:attrNameLst>
                                      </p:cBhvr>
                                      <p:tavLst>
                                        <p:tav tm="0">
                                          <p:val>
                                            <p:strVal val="ppt_y"/>
                                          </p:val>
                                        </p:tav>
                                        <p:tav tm="100000">
                                          <p:val>
                                            <p:strVal val="ppt_y-.1"/>
                                          </p:val>
                                        </p:tav>
                                      </p:tavLst>
                                    </p:anim>
                                    <p:set>
                                      <p:cBhvr>
                                        <p:cTn id="88" dur="1" fill="hold">
                                          <p:stCondLst>
                                            <p:cond delay="999"/>
                                          </p:stCondLst>
                                        </p:cTn>
                                        <p:tgtEl>
                                          <p:spTgt spid="52"/>
                                        </p:tgtEl>
                                        <p:attrNameLst>
                                          <p:attrName>style.visibility</p:attrName>
                                        </p:attrNameLst>
                                      </p:cBhvr>
                                      <p:to>
                                        <p:strVal val="hidden"/>
                                      </p:to>
                                    </p:set>
                                  </p:childTnLst>
                                </p:cTn>
                              </p:par>
                              <p:par>
                                <p:cTn id="89" presetID="47" presetClass="exit" presetSubtype="0" fill="hold" nodeType="withEffect">
                                  <p:stCondLst>
                                    <p:cond delay="1000"/>
                                  </p:stCondLst>
                                  <p:childTnLst>
                                    <p:animEffect transition="out" filter="fade">
                                      <p:cBhvr>
                                        <p:cTn id="90" dur="1000"/>
                                        <p:tgtEl>
                                          <p:spTgt spid="53"/>
                                        </p:tgtEl>
                                      </p:cBhvr>
                                    </p:animEffect>
                                    <p:anim calcmode="lin" valueType="num">
                                      <p:cBhvr>
                                        <p:cTn id="91" dur="1000"/>
                                        <p:tgtEl>
                                          <p:spTgt spid="53"/>
                                        </p:tgtEl>
                                        <p:attrNameLst>
                                          <p:attrName>ppt_x</p:attrName>
                                        </p:attrNameLst>
                                      </p:cBhvr>
                                      <p:tavLst>
                                        <p:tav tm="0">
                                          <p:val>
                                            <p:strVal val="ppt_x"/>
                                          </p:val>
                                        </p:tav>
                                        <p:tav tm="100000">
                                          <p:val>
                                            <p:strVal val="ppt_x"/>
                                          </p:val>
                                        </p:tav>
                                      </p:tavLst>
                                    </p:anim>
                                    <p:anim calcmode="lin" valueType="num">
                                      <p:cBhvr>
                                        <p:cTn id="92" dur="1000"/>
                                        <p:tgtEl>
                                          <p:spTgt spid="53"/>
                                        </p:tgtEl>
                                        <p:attrNameLst>
                                          <p:attrName>ppt_y</p:attrName>
                                        </p:attrNameLst>
                                      </p:cBhvr>
                                      <p:tavLst>
                                        <p:tav tm="0">
                                          <p:val>
                                            <p:strVal val="ppt_y"/>
                                          </p:val>
                                        </p:tav>
                                        <p:tav tm="100000">
                                          <p:val>
                                            <p:strVal val="ppt_y-.1"/>
                                          </p:val>
                                        </p:tav>
                                      </p:tavLst>
                                    </p:anim>
                                    <p:set>
                                      <p:cBhvr>
                                        <p:cTn id="93" dur="1" fill="hold">
                                          <p:stCondLst>
                                            <p:cond delay="999"/>
                                          </p:stCondLst>
                                        </p:cTn>
                                        <p:tgtEl>
                                          <p:spTgt spid="53"/>
                                        </p:tgtEl>
                                        <p:attrNameLst>
                                          <p:attrName>style.visibility</p:attrName>
                                        </p:attrNameLst>
                                      </p:cBhvr>
                                      <p:to>
                                        <p:strVal val="hidden"/>
                                      </p:to>
                                    </p:set>
                                  </p:childTnLst>
                                </p:cTn>
                              </p:par>
                              <p:par>
                                <p:cTn id="94" presetID="22" presetClass="entr" presetSubtype="4" fill="hold" grpId="0" nodeType="withEffect">
                                  <p:stCondLst>
                                    <p:cond delay="1000"/>
                                  </p:stCondLst>
                                  <p:childTnLst>
                                    <p:set>
                                      <p:cBhvr>
                                        <p:cTn id="95" dur="1" fill="hold">
                                          <p:stCondLst>
                                            <p:cond delay="0"/>
                                          </p:stCondLst>
                                        </p:cTn>
                                        <p:tgtEl>
                                          <p:spTgt spid="59"/>
                                        </p:tgtEl>
                                        <p:attrNameLst>
                                          <p:attrName>style.visibility</p:attrName>
                                        </p:attrNameLst>
                                      </p:cBhvr>
                                      <p:to>
                                        <p:strVal val="visible"/>
                                      </p:to>
                                    </p:set>
                                    <p:animEffect transition="in" filter="wipe(down)">
                                      <p:cBhvr>
                                        <p:cTn id="96" dur="2000"/>
                                        <p:tgtEl>
                                          <p:spTgt spid="59"/>
                                        </p:tgtEl>
                                      </p:cBhvr>
                                    </p:animEffect>
                                  </p:childTnLst>
                                </p:cTn>
                              </p:par>
                              <p:par>
                                <p:cTn id="97" presetID="10" presetClass="entr" presetSubtype="0" fill="hold" grpId="0" nodeType="withEffect">
                                  <p:stCondLst>
                                    <p:cond delay="100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500"/>
                                        <p:tgtEl>
                                          <p:spTgt spid="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wipe(up)">
                                      <p:cBhvr>
                                        <p:cTn id="104" dur="500"/>
                                        <p:tgtEl>
                                          <p:spTgt spid="50"/>
                                        </p:tgtEl>
                                      </p:cBhvr>
                                    </p:animEffect>
                                  </p:childTnLst>
                                </p:cTn>
                              </p:par>
                              <p:par>
                                <p:cTn id="105" presetID="42" presetClass="exit" presetSubtype="0" fill="hold" grpId="0" nodeType="withEffect">
                                  <p:stCondLst>
                                    <p:cond delay="0"/>
                                  </p:stCondLst>
                                  <p:childTnLst>
                                    <p:animEffect transition="out" filter="fade">
                                      <p:cBhvr>
                                        <p:cTn id="106" dur="1000"/>
                                        <p:tgtEl>
                                          <p:spTgt spid="87"/>
                                        </p:tgtEl>
                                      </p:cBhvr>
                                    </p:animEffect>
                                    <p:anim calcmode="lin" valueType="num">
                                      <p:cBhvr>
                                        <p:cTn id="107" dur="1000"/>
                                        <p:tgtEl>
                                          <p:spTgt spid="87"/>
                                        </p:tgtEl>
                                        <p:attrNameLst>
                                          <p:attrName>ppt_x</p:attrName>
                                        </p:attrNameLst>
                                      </p:cBhvr>
                                      <p:tavLst>
                                        <p:tav tm="0">
                                          <p:val>
                                            <p:strVal val="ppt_x"/>
                                          </p:val>
                                        </p:tav>
                                        <p:tav tm="100000">
                                          <p:val>
                                            <p:strVal val="ppt_x"/>
                                          </p:val>
                                        </p:tav>
                                      </p:tavLst>
                                    </p:anim>
                                    <p:anim calcmode="lin" valueType="num">
                                      <p:cBhvr>
                                        <p:cTn id="108" dur="1000"/>
                                        <p:tgtEl>
                                          <p:spTgt spid="87"/>
                                        </p:tgtEl>
                                        <p:attrNameLst>
                                          <p:attrName>ppt_y</p:attrName>
                                        </p:attrNameLst>
                                      </p:cBhvr>
                                      <p:tavLst>
                                        <p:tav tm="0">
                                          <p:val>
                                            <p:strVal val="ppt_y"/>
                                          </p:val>
                                        </p:tav>
                                        <p:tav tm="100000">
                                          <p:val>
                                            <p:strVal val="ppt_y+.1"/>
                                          </p:val>
                                        </p:tav>
                                      </p:tavLst>
                                    </p:anim>
                                    <p:set>
                                      <p:cBhvr>
                                        <p:cTn id="109" dur="1" fill="hold">
                                          <p:stCondLst>
                                            <p:cond delay="999"/>
                                          </p:stCondLst>
                                        </p:cTn>
                                        <p:tgtEl>
                                          <p:spTgt spid="87"/>
                                        </p:tgtEl>
                                        <p:attrNameLst>
                                          <p:attrName>style.visibility</p:attrName>
                                        </p:attrNameLst>
                                      </p:cBhvr>
                                      <p:to>
                                        <p:strVal val="hidden"/>
                                      </p:to>
                                    </p:set>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10" presetClass="entr" presetSubtype="0" fill="hold" nodeType="withEffect">
                                  <p:stCondLst>
                                    <p:cond delay="50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500"/>
                                        <p:tgtEl>
                                          <p:spTgt spid="51"/>
                                        </p:tgtEl>
                                      </p:cBhvr>
                                    </p:animEffect>
                                  </p:childTnLst>
                                </p:cTn>
                              </p:par>
                            </p:childTnLst>
                          </p:cTn>
                        </p:par>
                        <p:par>
                          <p:cTn id="118" fill="hold">
                            <p:stCondLst>
                              <p:cond delay="1000"/>
                            </p:stCondLst>
                            <p:childTnLst>
                              <p:par>
                                <p:cTn id="119" presetID="22" presetClass="entr" presetSubtype="2" fill="hold" grpId="0" nodeType="after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wipe(right)">
                                      <p:cBhvr>
                                        <p:cTn id="121" dur="500"/>
                                        <p:tgtEl>
                                          <p:spTgt spid="84"/>
                                        </p:tgtEl>
                                      </p:cBhvr>
                                    </p:animEffect>
                                  </p:childTnLst>
                                </p:cTn>
                              </p:par>
                            </p:childTnLst>
                          </p:cTn>
                        </p:par>
                        <p:par>
                          <p:cTn id="122" fill="hold">
                            <p:stCondLst>
                              <p:cond delay="1500"/>
                            </p:stCondLst>
                            <p:childTnLst>
                              <p:par>
                                <p:cTn id="123" presetID="10" presetClass="entr" presetSubtype="0" fill="hold" grpId="0" nodeType="after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500"/>
                                        <p:tgtEl>
                                          <p:spTgt spid="57"/>
                                        </p:tgtEl>
                                      </p:cBhvr>
                                    </p:animEffect>
                                  </p:childTnLst>
                                </p:cTn>
                              </p:par>
                            </p:childTnLst>
                          </p:cTn>
                        </p:par>
                        <p:par>
                          <p:cTn id="126" fill="hold">
                            <p:stCondLst>
                              <p:cond delay="2000"/>
                            </p:stCondLst>
                            <p:childTnLst>
                              <p:par>
                                <p:cTn id="127" presetID="10" presetClass="entr" presetSubtype="0" fill="hold" nodeType="afterEffect">
                                  <p:stCondLst>
                                    <p:cond delay="0"/>
                                  </p:stCondLst>
                                  <p:childTnLst>
                                    <p:set>
                                      <p:cBhvr>
                                        <p:cTn id="128" dur="1" fill="hold">
                                          <p:stCondLst>
                                            <p:cond delay="0"/>
                                          </p:stCondLst>
                                        </p:cTn>
                                        <p:tgtEl>
                                          <p:spTgt spid="82"/>
                                        </p:tgtEl>
                                        <p:attrNameLst>
                                          <p:attrName>style.visibility</p:attrName>
                                        </p:attrNameLst>
                                      </p:cBhvr>
                                      <p:to>
                                        <p:strVal val="visible"/>
                                      </p:to>
                                    </p:set>
                                    <p:animEffect transition="in" filter="fade">
                                      <p:cBhvr>
                                        <p:cTn id="129" dur="500"/>
                                        <p:tgtEl>
                                          <p:spTgt spid="82"/>
                                        </p:tgtEl>
                                      </p:cBhvr>
                                    </p:animEffect>
                                  </p:childTnLst>
                                </p:cTn>
                              </p:par>
                              <p:par>
                                <p:cTn id="130" presetID="42" presetClass="entr" presetSubtype="0" fill="hold" grpId="0" nodeType="with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1000"/>
                                        <p:tgtEl>
                                          <p:spTgt spid="60"/>
                                        </p:tgtEl>
                                      </p:cBhvr>
                                    </p:animEffect>
                                    <p:anim calcmode="lin" valueType="num">
                                      <p:cBhvr>
                                        <p:cTn id="133" dur="1000" fill="hold"/>
                                        <p:tgtEl>
                                          <p:spTgt spid="60"/>
                                        </p:tgtEl>
                                        <p:attrNameLst>
                                          <p:attrName>ppt_x</p:attrName>
                                        </p:attrNameLst>
                                      </p:cBhvr>
                                      <p:tavLst>
                                        <p:tav tm="0">
                                          <p:val>
                                            <p:strVal val="#ppt_x"/>
                                          </p:val>
                                        </p:tav>
                                        <p:tav tm="100000">
                                          <p:val>
                                            <p:strVal val="#ppt_x"/>
                                          </p:val>
                                        </p:tav>
                                      </p:tavLst>
                                    </p:anim>
                                    <p:anim calcmode="lin" valueType="num">
                                      <p:cBhvr>
                                        <p:cTn id="13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Effect transition="in" filter="wipe(down)">
                                      <p:cBhvr>
                                        <p:cTn id="139" dur="1000"/>
                                        <p:tgtEl>
                                          <p:spTgt spid="85"/>
                                        </p:tgtEl>
                                      </p:cBhvr>
                                    </p:animEffect>
                                  </p:childTnLst>
                                </p:cTn>
                              </p:par>
                              <p:par>
                                <p:cTn id="140" presetID="42" presetClass="exit" presetSubtype="0" fill="hold" grpId="1" nodeType="withEffect">
                                  <p:stCondLst>
                                    <p:cond delay="0"/>
                                  </p:stCondLst>
                                  <p:childTnLst>
                                    <p:animEffect transition="out" filter="fade">
                                      <p:cBhvr>
                                        <p:cTn id="141" dur="1000"/>
                                        <p:tgtEl>
                                          <p:spTgt spid="58"/>
                                        </p:tgtEl>
                                      </p:cBhvr>
                                    </p:animEffect>
                                    <p:anim calcmode="lin" valueType="num">
                                      <p:cBhvr>
                                        <p:cTn id="142" dur="1000"/>
                                        <p:tgtEl>
                                          <p:spTgt spid="58"/>
                                        </p:tgtEl>
                                        <p:attrNameLst>
                                          <p:attrName>ppt_x</p:attrName>
                                        </p:attrNameLst>
                                      </p:cBhvr>
                                      <p:tavLst>
                                        <p:tav tm="0">
                                          <p:val>
                                            <p:strVal val="ppt_x"/>
                                          </p:val>
                                        </p:tav>
                                        <p:tav tm="100000">
                                          <p:val>
                                            <p:strVal val="ppt_x"/>
                                          </p:val>
                                        </p:tav>
                                      </p:tavLst>
                                    </p:anim>
                                    <p:anim calcmode="lin" valueType="num">
                                      <p:cBhvr>
                                        <p:cTn id="143" dur="1000"/>
                                        <p:tgtEl>
                                          <p:spTgt spid="58"/>
                                        </p:tgtEl>
                                        <p:attrNameLst>
                                          <p:attrName>ppt_y</p:attrName>
                                        </p:attrNameLst>
                                      </p:cBhvr>
                                      <p:tavLst>
                                        <p:tav tm="0">
                                          <p:val>
                                            <p:strVal val="ppt_y"/>
                                          </p:val>
                                        </p:tav>
                                        <p:tav tm="100000">
                                          <p:val>
                                            <p:strVal val="ppt_y+.1"/>
                                          </p:val>
                                        </p:tav>
                                      </p:tavLst>
                                    </p:anim>
                                    <p:set>
                                      <p:cBhvr>
                                        <p:cTn id="144" dur="1" fill="hold">
                                          <p:stCondLst>
                                            <p:cond delay="999"/>
                                          </p:stCondLst>
                                        </p:cTn>
                                        <p:tgtEl>
                                          <p:spTgt spid="58"/>
                                        </p:tgtEl>
                                        <p:attrNameLst>
                                          <p:attrName>style.visibility</p:attrName>
                                        </p:attrNameLst>
                                      </p:cBhvr>
                                      <p:to>
                                        <p:strVal val="hidden"/>
                                      </p:to>
                                    </p:set>
                                  </p:childTnLst>
                                </p:cTn>
                              </p:par>
                              <p:par>
                                <p:cTn id="145" presetID="42" presetClass="exit" presetSubtype="0" fill="hold" grpId="1" nodeType="withEffect">
                                  <p:stCondLst>
                                    <p:cond delay="0"/>
                                  </p:stCondLst>
                                  <p:childTnLst>
                                    <p:animEffect transition="out" filter="fade">
                                      <p:cBhvr>
                                        <p:cTn id="146" dur="1000"/>
                                        <p:tgtEl>
                                          <p:spTgt spid="60"/>
                                        </p:tgtEl>
                                      </p:cBhvr>
                                    </p:animEffect>
                                    <p:anim calcmode="lin" valueType="num">
                                      <p:cBhvr>
                                        <p:cTn id="147" dur="1000"/>
                                        <p:tgtEl>
                                          <p:spTgt spid="60"/>
                                        </p:tgtEl>
                                        <p:attrNameLst>
                                          <p:attrName>ppt_x</p:attrName>
                                        </p:attrNameLst>
                                      </p:cBhvr>
                                      <p:tavLst>
                                        <p:tav tm="0">
                                          <p:val>
                                            <p:strVal val="ppt_x"/>
                                          </p:val>
                                        </p:tav>
                                        <p:tav tm="100000">
                                          <p:val>
                                            <p:strVal val="ppt_x"/>
                                          </p:val>
                                        </p:tav>
                                      </p:tavLst>
                                    </p:anim>
                                    <p:anim calcmode="lin" valueType="num">
                                      <p:cBhvr>
                                        <p:cTn id="148" dur="1000"/>
                                        <p:tgtEl>
                                          <p:spTgt spid="60"/>
                                        </p:tgtEl>
                                        <p:attrNameLst>
                                          <p:attrName>ppt_y</p:attrName>
                                        </p:attrNameLst>
                                      </p:cBhvr>
                                      <p:tavLst>
                                        <p:tav tm="0">
                                          <p:val>
                                            <p:strVal val="ppt_y"/>
                                          </p:val>
                                        </p:tav>
                                        <p:tav tm="100000">
                                          <p:val>
                                            <p:strVal val="ppt_y+.1"/>
                                          </p:val>
                                        </p:tav>
                                      </p:tavLst>
                                    </p:anim>
                                    <p:set>
                                      <p:cBhvr>
                                        <p:cTn id="149" dur="1" fill="hold">
                                          <p:stCondLst>
                                            <p:cond delay="999"/>
                                          </p:stCondLst>
                                        </p:cTn>
                                        <p:tgtEl>
                                          <p:spTgt spid="60"/>
                                        </p:tgtEl>
                                        <p:attrNameLst>
                                          <p:attrName>style.visibility</p:attrName>
                                        </p:attrNameLst>
                                      </p:cBhvr>
                                      <p:to>
                                        <p:strVal val="hidden"/>
                                      </p:to>
                                    </p:set>
                                  </p:childTnLst>
                                </p:cTn>
                              </p:par>
                              <p:par>
                                <p:cTn id="150" presetID="42" presetClass="entr" presetSubtype="0"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fade">
                                      <p:cBhvr>
                                        <p:cTn id="152" dur="1000"/>
                                        <p:tgtEl>
                                          <p:spTgt spid="86"/>
                                        </p:tgtEl>
                                      </p:cBhvr>
                                    </p:animEffect>
                                    <p:anim calcmode="lin" valueType="num">
                                      <p:cBhvr>
                                        <p:cTn id="153" dur="1000" fill="hold"/>
                                        <p:tgtEl>
                                          <p:spTgt spid="86"/>
                                        </p:tgtEl>
                                        <p:attrNameLst>
                                          <p:attrName>ppt_x</p:attrName>
                                        </p:attrNameLst>
                                      </p:cBhvr>
                                      <p:tavLst>
                                        <p:tav tm="0">
                                          <p:val>
                                            <p:strVal val="#ppt_x"/>
                                          </p:val>
                                        </p:tav>
                                        <p:tav tm="100000">
                                          <p:val>
                                            <p:strVal val="#ppt_x"/>
                                          </p:val>
                                        </p:tav>
                                      </p:tavLst>
                                    </p:anim>
                                    <p:anim calcmode="lin" valueType="num">
                                      <p:cBhvr>
                                        <p:cTn id="154" dur="1000" fill="hold"/>
                                        <p:tgtEl>
                                          <p:spTgt spid="86"/>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10" presetClass="entr" presetSubtype="0" fill="hold" grpId="0" nodeType="afterEffect">
                                  <p:stCondLst>
                                    <p:cond delay="0"/>
                                  </p:stCondLst>
                                  <p:childTnLst>
                                    <p:set>
                                      <p:cBhvr>
                                        <p:cTn id="157" dur="1" fill="hold">
                                          <p:stCondLst>
                                            <p:cond delay="0"/>
                                          </p:stCondLst>
                                        </p:cTn>
                                        <p:tgtEl>
                                          <p:spTgt spid="64"/>
                                        </p:tgtEl>
                                        <p:attrNameLst>
                                          <p:attrName>style.visibility</p:attrName>
                                        </p:attrNameLst>
                                      </p:cBhvr>
                                      <p:to>
                                        <p:strVal val="visible"/>
                                      </p:to>
                                    </p:set>
                                    <p:animEffect transition="in" filter="fade">
                                      <p:cBhvr>
                                        <p:cTn id="158" dur="500"/>
                                        <p:tgtEl>
                                          <p:spTgt spid="64"/>
                                        </p:tgtEl>
                                      </p:cBhvr>
                                    </p:animEffect>
                                  </p:childTnLst>
                                </p:cTn>
                              </p:par>
                            </p:childTnLst>
                          </p:cTn>
                        </p:par>
                        <p:par>
                          <p:cTn id="159" fill="hold">
                            <p:stCondLst>
                              <p:cond delay="1500"/>
                            </p:stCondLst>
                            <p:childTnLst>
                              <p:par>
                                <p:cTn id="160" presetID="10" presetClass="entr" presetSubtype="0" fill="hold" nodeType="afterEffect">
                                  <p:stCondLst>
                                    <p:cond delay="0"/>
                                  </p:stCondLst>
                                  <p:childTnLst>
                                    <p:set>
                                      <p:cBhvr>
                                        <p:cTn id="161" dur="1" fill="hold">
                                          <p:stCondLst>
                                            <p:cond delay="0"/>
                                          </p:stCondLst>
                                        </p:cTn>
                                        <p:tgtEl>
                                          <p:spTgt spid="1030"/>
                                        </p:tgtEl>
                                        <p:attrNameLst>
                                          <p:attrName>style.visibility</p:attrName>
                                        </p:attrNameLst>
                                      </p:cBhvr>
                                      <p:to>
                                        <p:strVal val="visible"/>
                                      </p:to>
                                    </p:set>
                                    <p:animEffect transition="in" filter="fade">
                                      <p:cBhvr>
                                        <p:cTn id="162" dur="500"/>
                                        <p:tgtEl>
                                          <p:spTgt spid="1030"/>
                                        </p:tgtEl>
                                      </p:cBhvr>
                                    </p:animEffect>
                                  </p:childTnLst>
                                </p:cTn>
                              </p:par>
                              <p:par>
                                <p:cTn id="163" presetID="10" presetClass="entr" presetSubtype="0" fill="hold" nodeType="withEffect">
                                  <p:stCondLst>
                                    <p:cond delay="0"/>
                                  </p:stCondLst>
                                  <p:childTnLst>
                                    <p:set>
                                      <p:cBhvr>
                                        <p:cTn id="164" dur="1" fill="hold">
                                          <p:stCondLst>
                                            <p:cond delay="0"/>
                                          </p:stCondLst>
                                        </p:cTn>
                                        <p:tgtEl>
                                          <p:spTgt spid="1028"/>
                                        </p:tgtEl>
                                        <p:attrNameLst>
                                          <p:attrName>style.visibility</p:attrName>
                                        </p:attrNameLst>
                                      </p:cBhvr>
                                      <p:to>
                                        <p:strVal val="visible"/>
                                      </p:to>
                                    </p:set>
                                    <p:animEffect transition="in" filter="fade">
                                      <p:cBhvr>
                                        <p:cTn id="165" dur="500"/>
                                        <p:tgtEl>
                                          <p:spTgt spid="1028"/>
                                        </p:tgtEl>
                                      </p:cBhvr>
                                    </p:animEffect>
                                  </p:childTnLst>
                                </p:cTn>
                              </p:par>
                              <p:par>
                                <p:cTn id="166" presetID="45" presetClass="entr" presetSubtype="0" fill="hold" nodeType="withEffect">
                                  <p:stCondLst>
                                    <p:cond delay="0"/>
                                  </p:stCondLst>
                                  <p:childTnLst>
                                    <p:set>
                                      <p:cBhvr>
                                        <p:cTn id="167" dur="1" fill="hold">
                                          <p:stCondLst>
                                            <p:cond delay="0"/>
                                          </p:stCondLst>
                                        </p:cTn>
                                        <p:tgtEl>
                                          <p:spTgt spid="105"/>
                                        </p:tgtEl>
                                        <p:attrNameLst>
                                          <p:attrName>style.visibility</p:attrName>
                                        </p:attrNameLst>
                                      </p:cBhvr>
                                      <p:to>
                                        <p:strVal val="visible"/>
                                      </p:to>
                                    </p:set>
                                    <p:animEffect transition="in" filter="fade">
                                      <p:cBhvr>
                                        <p:cTn id="168" dur="1000"/>
                                        <p:tgtEl>
                                          <p:spTgt spid="105"/>
                                        </p:tgtEl>
                                      </p:cBhvr>
                                    </p:animEffect>
                                    <p:anim calcmode="lin" valueType="num">
                                      <p:cBhvr>
                                        <p:cTn id="169" dur="1000" fill="hold"/>
                                        <p:tgtEl>
                                          <p:spTgt spid="105"/>
                                        </p:tgtEl>
                                        <p:attrNameLst>
                                          <p:attrName>ppt_w</p:attrName>
                                        </p:attrNameLst>
                                      </p:cBhvr>
                                      <p:tavLst>
                                        <p:tav tm="0" fmla="#ppt_w*sin(2.5*pi*$)">
                                          <p:val>
                                            <p:fltVal val="0"/>
                                          </p:val>
                                        </p:tav>
                                        <p:tav tm="100000">
                                          <p:val>
                                            <p:fltVal val="1"/>
                                          </p:val>
                                        </p:tav>
                                      </p:tavLst>
                                    </p:anim>
                                    <p:anim calcmode="lin" valueType="num">
                                      <p:cBhvr>
                                        <p:cTn id="170" dur="1000" fill="hold"/>
                                        <p:tgtEl>
                                          <p:spTgt spid="105"/>
                                        </p:tgtEl>
                                        <p:attrNameLst>
                                          <p:attrName>ppt_h</p:attrName>
                                        </p:attrNameLst>
                                      </p:cBhvr>
                                      <p:tavLst>
                                        <p:tav tm="0">
                                          <p:val>
                                            <p:strVal val="#ppt_h"/>
                                          </p:val>
                                        </p:tav>
                                        <p:tav tm="100000">
                                          <p:val>
                                            <p:strVal val="#ppt_h"/>
                                          </p:val>
                                        </p:tav>
                                      </p:tavLst>
                                    </p:anim>
                                  </p:childTnLst>
                                </p:cTn>
                              </p:par>
                              <p:par>
                                <p:cTn id="171" presetID="45" presetClass="entr" presetSubtype="0" fill="hold" nodeType="withEffect">
                                  <p:stCondLst>
                                    <p:cond delay="250"/>
                                  </p:stCondLst>
                                  <p:childTnLst>
                                    <p:set>
                                      <p:cBhvr>
                                        <p:cTn id="172" dur="1" fill="hold">
                                          <p:stCondLst>
                                            <p:cond delay="0"/>
                                          </p:stCondLst>
                                        </p:cTn>
                                        <p:tgtEl>
                                          <p:spTgt spid="104"/>
                                        </p:tgtEl>
                                        <p:attrNameLst>
                                          <p:attrName>style.visibility</p:attrName>
                                        </p:attrNameLst>
                                      </p:cBhvr>
                                      <p:to>
                                        <p:strVal val="visible"/>
                                      </p:to>
                                    </p:set>
                                    <p:animEffect transition="in" filter="fade">
                                      <p:cBhvr>
                                        <p:cTn id="173" dur="1000"/>
                                        <p:tgtEl>
                                          <p:spTgt spid="104"/>
                                        </p:tgtEl>
                                      </p:cBhvr>
                                    </p:animEffect>
                                    <p:anim calcmode="lin" valueType="num">
                                      <p:cBhvr>
                                        <p:cTn id="174" dur="1000" fill="hold"/>
                                        <p:tgtEl>
                                          <p:spTgt spid="104"/>
                                        </p:tgtEl>
                                        <p:attrNameLst>
                                          <p:attrName>ppt_w</p:attrName>
                                        </p:attrNameLst>
                                      </p:cBhvr>
                                      <p:tavLst>
                                        <p:tav tm="0" fmla="#ppt_w*sin(2.5*pi*$)">
                                          <p:val>
                                            <p:fltVal val="0"/>
                                          </p:val>
                                        </p:tav>
                                        <p:tav tm="100000">
                                          <p:val>
                                            <p:fltVal val="1"/>
                                          </p:val>
                                        </p:tav>
                                      </p:tavLst>
                                    </p:anim>
                                    <p:anim calcmode="lin" valueType="num">
                                      <p:cBhvr>
                                        <p:cTn id="175" dur="1000" fill="hold"/>
                                        <p:tgtEl>
                                          <p:spTgt spid="104"/>
                                        </p:tgtEl>
                                        <p:attrNameLst>
                                          <p:attrName>ppt_h</p:attrName>
                                        </p:attrNameLst>
                                      </p:cBhvr>
                                      <p:tavLst>
                                        <p:tav tm="0">
                                          <p:val>
                                            <p:strVal val="#ppt_h"/>
                                          </p:val>
                                        </p:tav>
                                        <p:tav tm="100000">
                                          <p:val>
                                            <p:strVal val="#ppt_h"/>
                                          </p:val>
                                        </p:tav>
                                      </p:tavLst>
                                    </p:anim>
                                  </p:childTnLst>
                                </p:cTn>
                              </p:par>
                              <p:par>
                                <p:cTn id="176" presetID="45" presetClass="entr" presetSubtype="0" fill="hold" nodeType="withEffect">
                                  <p:stCondLst>
                                    <p:cond delay="500"/>
                                  </p:stCondLst>
                                  <p:childTnLst>
                                    <p:set>
                                      <p:cBhvr>
                                        <p:cTn id="177" dur="1" fill="hold">
                                          <p:stCondLst>
                                            <p:cond delay="0"/>
                                          </p:stCondLst>
                                        </p:cTn>
                                        <p:tgtEl>
                                          <p:spTgt spid="102"/>
                                        </p:tgtEl>
                                        <p:attrNameLst>
                                          <p:attrName>style.visibility</p:attrName>
                                        </p:attrNameLst>
                                      </p:cBhvr>
                                      <p:to>
                                        <p:strVal val="visible"/>
                                      </p:to>
                                    </p:set>
                                    <p:animEffect transition="in" filter="fade">
                                      <p:cBhvr>
                                        <p:cTn id="178" dur="1000"/>
                                        <p:tgtEl>
                                          <p:spTgt spid="102"/>
                                        </p:tgtEl>
                                      </p:cBhvr>
                                    </p:animEffect>
                                    <p:anim calcmode="lin" valueType="num">
                                      <p:cBhvr>
                                        <p:cTn id="179" dur="1000" fill="hold"/>
                                        <p:tgtEl>
                                          <p:spTgt spid="102"/>
                                        </p:tgtEl>
                                        <p:attrNameLst>
                                          <p:attrName>ppt_w</p:attrName>
                                        </p:attrNameLst>
                                      </p:cBhvr>
                                      <p:tavLst>
                                        <p:tav tm="0" fmla="#ppt_w*sin(2.5*pi*$)">
                                          <p:val>
                                            <p:fltVal val="0"/>
                                          </p:val>
                                        </p:tav>
                                        <p:tav tm="100000">
                                          <p:val>
                                            <p:fltVal val="1"/>
                                          </p:val>
                                        </p:tav>
                                      </p:tavLst>
                                    </p:anim>
                                    <p:anim calcmode="lin" valueType="num">
                                      <p:cBhvr>
                                        <p:cTn id="180" dur="1000" fill="hold"/>
                                        <p:tgtEl>
                                          <p:spTgt spid="102"/>
                                        </p:tgtEl>
                                        <p:attrNameLst>
                                          <p:attrName>ppt_h</p:attrName>
                                        </p:attrNameLst>
                                      </p:cBhvr>
                                      <p:tavLst>
                                        <p:tav tm="0">
                                          <p:val>
                                            <p:strVal val="#ppt_h"/>
                                          </p:val>
                                        </p:tav>
                                        <p:tav tm="100000">
                                          <p:val>
                                            <p:strVal val="#ppt_h"/>
                                          </p:val>
                                        </p:tav>
                                      </p:tavLst>
                                    </p:anim>
                                  </p:childTnLst>
                                </p:cTn>
                              </p:par>
                              <p:par>
                                <p:cTn id="181" presetID="45" presetClass="entr" presetSubtype="0" fill="hold" nodeType="withEffect">
                                  <p:stCondLst>
                                    <p:cond delay="250"/>
                                  </p:stCondLst>
                                  <p:childTnLst>
                                    <p:set>
                                      <p:cBhvr>
                                        <p:cTn id="182" dur="1" fill="hold">
                                          <p:stCondLst>
                                            <p:cond delay="0"/>
                                          </p:stCondLst>
                                        </p:cTn>
                                        <p:tgtEl>
                                          <p:spTgt spid="101"/>
                                        </p:tgtEl>
                                        <p:attrNameLst>
                                          <p:attrName>style.visibility</p:attrName>
                                        </p:attrNameLst>
                                      </p:cBhvr>
                                      <p:to>
                                        <p:strVal val="visible"/>
                                      </p:to>
                                    </p:set>
                                    <p:animEffect transition="in" filter="fade">
                                      <p:cBhvr>
                                        <p:cTn id="183" dur="1000"/>
                                        <p:tgtEl>
                                          <p:spTgt spid="101"/>
                                        </p:tgtEl>
                                      </p:cBhvr>
                                    </p:animEffect>
                                    <p:anim calcmode="lin" valueType="num">
                                      <p:cBhvr>
                                        <p:cTn id="184" dur="1000" fill="hold"/>
                                        <p:tgtEl>
                                          <p:spTgt spid="101"/>
                                        </p:tgtEl>
                                        <p:attrNameLst>
                                          <p:attrName>ppt_w</p:attrName>
                                        </p:attrNameLst>
                                      </p:cBhvr>
                                      <p:tavLst>
                                        <p:tav tm="0" fmla="#ppt_w*sin(2.5*pi*$)">
                                          <p:val>
                                            <p:fltVal val="0"/>
                                          </p:val>
                                        </p:tav>
                                        <p:tav tm="100000">
                                          <p:val>
                                            <p:fltVal val="1"/>
                                          </p:val>
                                        </p:tav>
                                      </p:tavLst>
                                    </p:anim>
                                    <p:anim calcmode="lin" valueType="num">
                                      <p:cBhvr>
                                        <p:cTn id="185" dur="1000" fill="hold"/>
                                        <p:tgtEl>
                                          <p:spTgt spid="101"/>
                                        </p:tgtEl>
                                        <p:attrNameLst>
                                          <p:attrName>ppt_h</p:attrName>
                                        </p:attrNameLst>
                                      </p:cBhvr>
                                      <p:tavLst>
                                        <p:tav tm="0">
                                          <p:val>
                                            <p:strVal val="#ppt_h"/>
                                          </p:val>
                                        </p:tav>
                                        <p:tav tm="100000">
                                          <p:val>
                                            <p:strVal val="#ppt_h"/>
                                          </p:val>
                                        </p:tav>
                                      </p:tavLst>
                                    </p:anim>
                                  </p:childTnLst>
                                </p:cTn>
                              </p:par>
                              <p:par>
                                <p:cTn id="186" presetID="45" presetClass="entr" presetSubtype="0" fill="hold" nodeType="withEffect">
                                  <p:stCondLst>
                                    <p:cond delay="500"/>
                                  </p:stCondLst>
                                  <p:childTnLst>
                                    <p:set>
                                      <p:cBhvr>
                                        <p:cTn id="187" dur="1" fill="hold">
                                          <p:stCondLst>
                                            <p:cond delay="0"/>
                                          </p:stCondLst>
                                        </p:cTn>
                                        <p:tgtEl>
                                          <p:spTgt spid="100"/>
                                        </p:tgtEl>
                                        <p:attrNameLst>
                                          <p:attrName>style.visibility</p:attrName>
                                        </p:attrNameLst>
                                      </p:cBhvr>
                                      <p:to>
                                        <p:strVal val="visible"/>
                                      </p:to>
                                    </p:set>
                                    <p:animEffect transition="in" filter="fade">
                                      <p:cBhvr>
                                        <p:cTn id="188" dur="1000"/>
                                        <p:tgtEl>
                                          <p:spTgt spid="100"/>
                                        </p:tgtEl>
                                      </p:cBhvr>
                                    </p:animEffect>
                                    <p:anim calcmode="lin" valueType="num">
                                      <p:cBhvr>
                                        <p:cTn id="189" dur="1000" fill="hold"/>
                                        <p:tgtEl>
                                          <p:spTgt spid="100"/>
                                        </p:tgtEl>
                                        <p:attrNameLst>
                                          <p:attrName>ppt_w</p:attrName>
                                        </p:attrNameLst>
                                      </p:cBhvr>
                                      <p:tavLst>
                                        <p:tav tm="0" fmla="#ppt_w*sin(2.5*pi*$)">
                                          <p:val>
                                            <p:fltVal val="0"/>
                                          </p:val>
                                        </p:tav>
                                        <p:tav tm="100000">
                                          <p:val>
                                            <p:fltVal val="1"/>
                                          </p:val>
                                        </p:tav>
                                      </p:tavLst>
                                    </p:anim>
                                    <p:anim calcmode="lin" valueType="num">
                                      <p:cBhvr>
                                        <p:cTn id="190" dur="1000" fill="hold"/>
                                        <p:tgtEl>
                                          <p:spTgt spid="100"/>
                                        </p:tgtEl>
                                        <p:attrNameLst>
                                          <p:attrName>ppt_h</p:attrName>
                                        </p:attrNameLst>
                                      </p:cBhvr>
                                      <p:tavLst>
                                        <p:tav tm="0">
                                          <p:val>
                                            <p:strVal val="#ppt_h"/>
                                          </p:val>
                                        </p:tav>
                                        <p:tav tm="100000">
                                          <p:val>
                                            <p:strVal val="#ppt_h"/>
                                          </p:val>
                                        </p:tav>
                                      </p:tavLst>
                                    </p:anim>
                                  </p:childTnLst>
                                </p:cTn>
                              </p:par>
                              <p:par>
                                <p:cTn id="191" presetID="45" presetClass="entr" presetSubtype="0" fill="hold" nodeType="withEffect">
                                  <p:stCondLst>
                                    <p:cond delay="25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1000"/>
                                        <p:tgtEl>
                                          <p:spTgt spid="103"/>
                                        </p:tgtEl>
                                      </p:cBhvr>
                                    </p:animEffect>
                                    <p:anim calcmode="lin" valueType="num">
                                      <p:cBhvr>
                                        <p:cTn id="194" dur="1000" fill="hold"/>
                                        <p:tgtEl>
                                          <p:spTgt spid="103"/>
                                        </p:tgtEl>
                                        <p:attrNameLst>
                                          <p:attrName>ppt_w</p:attrName>
                                        </p:attrNameLst>
                                      </p:cBhvr>
                                      <p:tavLst>
                                        <p:tav tm="0" fmla="#ppt_w*sin(2.5*pi*$)">
                                          <p:val>
                                            <p:fltVal val="0"/>
                                          </p:val>
                                        </p:tav>
                                        <p:tav tm="100000">
                                          <p:val>
                                            <p:fltVal val="1"/>
                                          </p:val>
                                        </p:tav>
                                      </p:tavLst>
                                    </p:anim>
                                    <p:anim calcmode="lin" valueType="num">
                                      <p:cBhvr>
                                        <p:cTn id="195" dur="1000" fill="hold"/>
                                        <p:tgtEl>
                                          <p:spTgt spid="103"/>
                                        </p:tgtEl>
                                        <p:attrNameLst>
                                          <p:attrName>ppt_h</p:attrName>
                                        </p:attrNameLst>
                                      </p:cBhvr>
                                      <p:tavLst>
                                        <p:tav tm="0">
                                          <p:val>
                                            <p:strVal val="#ppt_h"/>
                                          </p:val>
                                        </p:tav>
                                        <p:tav tm="100000">
                                          <p:val>
                                            <p:strVal val="#ppt_h"/>
                                          </p:val>
                                        </p:tav>
                                      </p:tavLst>
                                    </p:anim>
                                  </p:childTnLst>
                                </p:cTn>
                              </p:par>
                            </p:childTnLst>
                          </p:cTn>
                        </p:par>
                        <p:par>
                          <p:cTn id="196" fill="hold">
                            <p:stCondLst>
                              <p:cond delay="3000"/>
                            </p:stCondLst>
                            <p:childTnLst>
                              <p:par>
                                <p:cTn id="197" presetID="22" presetClass="entr" presetSubtype="2" fill="hold" grpId="0" nodeType="afterEffect">
                                  <p:stCondLst>
                                    <p:cond delay="0"/>
                                  </p:stCondLst>
                                  <p:childTnLst>
                                    <p:set>
                                      <p:cBhvr>
                                        <p:cTn id="198" dur="1" fill="hold">
                                          <p:stCondLst>
                                            <p:cond delay="0"/>
                                          </p:stCondLst>
                                        </p:cTn>
                                        <p:tgtEl>
                                          <p:spTgt spid="91"/>
                                        </p:tgtEl>
                                        <p:attrNameLst>
                                          <p:attrName>style.visibility</p:attrName>
                                        </p:attrNameLst>
                                      </p:cBhvr>
                                      <p:to>
                                        <p:strVal val="visible"/>
                                      </p:to>
                                    </p:set>
                                    <p:animEffect transition="in" filter="wipe(right)">
                                      <p:cBhvr>
                                        <p:cTn id="199" dur="500"/>
                                        <p:tgtEl>
                                          <p:spTgt spid="91"/>
                                        </p:tgtEl>
                                      </p:cBhvr>
                                    </p:animEffect>
                                  </p:childTnLst>
                                </p:cTn>
                              </p:par>
                            </p:childTnLst>
                          </p:cTn>
                        </p:par>
                        <p:par>
                          <p:cTn id="200" fill="hold">
                            <p:stCondLst>
                              <p:cond delay="3500"/>
                            </p:stCondLst>
                            <p:childTnLst>
                              <p:par>
                                <p:cTn id="201" presetID="10" presetClass="entr" presetSubtype="0" fill="hold" grpId="0" nodeType="afterEffect">
                                  <p:stCondLst>
                                    <p:cond delay="0"/>
                                  </p:stCondLst>
                                  <p:childTnLst>
                                    <p:set>
                                      <p:cBhvr>
                                        <p:cTn id="202" dur="1" fill="hold">
                                          <p:stCondLst>
                                            <p:cond delay="0"/>
                                          </p:stCondLst>
                                        </p:cTn>
                                        <p:tgtEl>
                                          <p:spTgt spid="83"/>
                                        </p:tgtEl>
                                        <p:attrNameLst>
                                          <p:attrName>style.visibility</p:attrName>
                                        </p:attrNameLst>
                                      </p:cBhvr>
                                      <p:to>
                                        <p:strVal val="visible"/>
                                      </p:to>
                                    </p:set>
                                    <p:animEffect transition="in" filter="fade">
                                      <p:cBhvr>
                                        <p:cTn id="203" dur="500"/>
                                        <p:tgtEl>
                                          <p:spTgt spid="83"/>
                                        </p:tgtEl>
                                      </p:cBhvr>
                                    </p:animEffect>
                                  </p:childTnLst>
                                </p:cTn>
                              </p:par>
                              <p:par>
                                <p:cTn id="204" presetID="47" presetClass="exit" presetSubtype="0" fill="hold" nodeType="withEffect">
                                  <p:stCondLst>
                                    <p:cond delay="0"/>
                                  </p:stCondLst>
                                  <p:childTnLst>
                                    <p:animEffect transition="out" filter="fade">
                                      <p:cBhvr>
                                        <p:cTn id="205" dur="1000"/>
                                        <p:tgtEl>
                                          <p:spTgt spid="105"/>
                                        </p:tgtEl>
                                      </p:cBhvr>
                                    </p:animEffect>
                                    <p:anim calcmode="lin" valueType="num">
                                      <p:cBhvr>
                                        <p:cTn id="206" dur="1000"/>
                                        <p:tgtEl>
                                          <p:spTgt spid="105"/>
                                        </p:tgtEl>
                                        <p:attrNameLst>
                                          <p:attrName>ppt_x</p:attrName>
                                        </p:attrNameLst>
                                      </p:cBhvr>
                                      <p:tavLst>
                                        <p:tav tm="0">
                                          <p:val>
                                            <p:strVal val="ppt_x"/>
                                          </p:val>
                                        </p:tav>
                                        <p:tav tm="100000">
                                          <p:val>
                                            <p:strVal val="ppt_x"/>
                                          </p:val>
                                        </p:tav>
                                      </p:tavLst>
                                    </p:anim>
                                    <p:anim calcmode="lin" valueType="num">
                                      <p:cBhvr>
                                        <p:cTn id="207" dur="1000"/>
                                        <p:tgtEl>
                                          <p:spTgt spid="105"/>
                                        </p:tgtEl>
                                        <p:attrNameLst>
                                          <p:attrName>ppt_y</p:attrName>
                                        </p:attrNameLst>
                                      </p:cBhvr>
                                      <p:tavLst>
                                        <p:tav tm="0">
                                          <p:val>
                                            <p:strVal val="ppt_y"/>
                                          </p:val>
                                        </p:tav>
                                        <p:tav tm="100000">
                                          <p:val>
                                            <p:strVal val="ppt_y-.1"/>
                                          </p:val>
                                        </p:tav>
                                      </p:tavLst>
                                    </p:anim>
                                    <p:set>
                                      <p:cBhvr>
                                        <p:cTn id="208" dur="1" fill="hold">
                                          <p:stCondLst>
                                            <p:cond delay="999"/>
                                          </p:stCondLst>
                                        </p:cTn>
                                        <p:tgtEl>
                                          <p:spTgt spid="105"/>
                                        </p:tgtEl>
                                        <p:attrNameLst>
                                          <p:attrName>style.visibility</p:attrName>
                                        </p:attrNameLst>
                                      </p:cBhvr>
                                      <p:to>
                                        <p:strVal val="hidden"/>
                                      </p:to>
                                    </p:set>
                                  </p:childTnLst>
                                </p:cTn>
                              </p:par>
                              <p:par>
                                <p:cTn id="209" presetID="47" presetClass="exit" presetSubtype="0" fill="hold" nodeType="withEffect">
                                  <p:stCondLst>
                                    <p:cond delay="250"/>
                                  </p:stCondLst>
                                  <p:childTnLst>
                                    <p:animEffect transition="out" filter="fade">
                                      <p:cBhvr>
                                        <p:cTn id="210" dur="1000"/>
                                        <p:tgtEl>
                                          <p:spTgt spid="104"/>
                                        </p:tgtEl>
                                      </p:cBhvr>
                                    </p:animEffect>
                                    <p:anim calcmode="lin" valueType="num">
                                      <p:cBhvr>
                                        <p:cTn id="211" dur="1000"/>
                                        <p:tgtEl>
                                          <p:spTgt spid="104"/>
                                        </p:tgtEl>
                                        <p:attrNameLst>
                                          <p:attrName>ppt_x</p:attrName>
                                        </p:attrNameLst>
                                      </p:cBhvr>
                                      <p:tavLst>
                                        <p:tav tm="0">
                                          <p:val>
                                            <p:strVal val="ppt_x"/>
                                          </p:val>
                                        </p:tav>
                                        <p:tav tm="100000">
                                          <p:val>
                                            <p:strVal val="ppt_x"/>
                                          </p:val>
                                        </p:tav>
                                      </p:tavLst>
                                    </p:anim>
                                    <p:anim calcmode="lin" valueType="num">
                                      <p:cBhvr>
                                        <p:cTn id="212" dur="1000"/>
                                        <p:tgtEl>
                                          <p:spTgt spid="104"/>
                                        </p:tgtEl>
                                        <p:attrNameLst>
                                          <p:attrName>ppt_y</p:attrName>
                                        </p:attrNameLst>
                                      </p:cBhvr>
                                      <p:tavLst>
                                        <p:tav tm="0">
                                          <p:val>
                                            <p:strVal val="ppt_y"/>
                                          </p:val>
                                        </p:tav>
                                        <p:tav tm="100000">
                                          <p:val>
                                            <p:strVal val="ppt_y-.1"/>
                                          </p:val>
                                        </p:tav>
                                      </p:tavLst>
                                    </p:anim>
                                    <p:set>
                                      <p:cBhvr>
                                        <p:cTn id="213" dur="1" fill="hold">
                                          <p:stCondLst>
                                            <p:cond delay="999"/>
                                          </p:stCondLst>
                                        </p:cTn>
                                        <p:tgtEl>
                                          <p:spTgt spid="104"/>
                                        </p:tgtEl>
                                        <p:attrNameLst>
                                          <p:attrName>style.visibility</p:attrName>
                                        </p:attrNameLst>
                                      </p:cBhvr>
                                      <p:to>
                                        <p:strVal val="hidden"/>
                                      </p:to>
                                    </p:set>
                                  </p:childTnLst>
                                </p:cTn>
                              </p:par>
                              <p:par>
                                <p:cTn id="214" presetID="47" presetClass="exit" presetSubtype="0" fill="hold" nodeType="withEffect">
                                  <p:stCondLst>
                                    <p:cond delay="500"/>
                                  </p:stCondLst>
                                  <p:childTnLst>
                                    <p:animEffect transition="out" filter="fade">
                                      <p:cBhvr>
                                        <p:cTn id="215" dur="1000"/>
                                        <p:tgtEl>
                                          <p:spTgt spid="102"/>
                                        </p:tgtEl>
                                      </p:cBhvr>
                                    </p:animEffect>
                                    <p:anim calcmode="lin" valueType="num">
                                      <p:cBhvr>
                                        <p:cTn id="216" dur="1000"/>
                                        <p:tgtEl>
                                          <p:spTgt spid="102"/>
                                        </p:tgtEl>
                                        <p:attrNameLst>
                                          <p:attrName>ppt_x</p:attrName>
                                        </p:attrNameLst>
                                      </p:cBhvr>
                                      <p:tavLst>
                                        <p:tav tm="0">
                                          <p:val>
                                            <p:strVal val="ppt_x"/>
                                          </p:val>
                                        </p:tav>
                                        <p:tav tm="100000">
                                          <p:val>
                                            <p:strVal val="ppt_x"/>
                                          </p:val>
                                        </p:tav>
                                      </p:tavLst>
                                    </p:anim>
                                    <p:anim calcmode="lin" valueType="num">
                                      <p:cBhvr>
                                        <p:cTn id="217" dur="1000"/>
                                        <p:tgtEl>
                                          <p:spTgt spid="102"/>
                                        </p:tgtEl>
                                        <p:attrNameLst>
                                          <p:attrName>ppt_y</p:attrName>
                                        </p:attrNameLst>
                                      </p:cBhvr>
                                      <p:tavLst>
                                        <p:tav tm="0">
                                          <p:val>
                                            <p:strVal val="ppt_y"/>
                                          </p:val>
                                        </p:tav>
                                        <p:tav tm="100000">
                                          <p:val>
                                            <p:strVal val="ppt_y-.1"/>
                                          </p:val>
                                        </p:tav>
                                      </p:tavLst>
                                    </p:anim>
                                    <p:set>
                                      <p:cBhvr>
                                        <p:cTn id="218" dur="1" fill="hold">
                                          <p:stCondLst>
                                            <p:cond delay="999"/>
                                          </p:stCondLst>
                                        </p:cTn>
                                        <p:tgtEl>
                                          <p:spTgt spid="102"/>
                                        </p:tgtEl>
                                        <p:attrNameLst>
                                          <p:attrName>style.visibility</p:attrName>
                                        </p:attrNameLst>
                                      </p:cBhvr>
                                      <p:to>
                                        <p:strVal val="hidden"/>
                                      </p:to>
                                    </p:set>
                                  </p:childTnLst>
                                </p:cTn>
                              </p:par>
                              <p:par>
                                <p:cTn id="219" presetID="47" presetClass="exit" presetSubtype="0" fill="hold" nodeType="withEffect">
                                  <p:stCondLst>
                                    <p:cond delay="750"/>
                                  </p:stCondLst>
                                  <p:childTnLst>
                                    <p:animEffect transition="out" filter="fade">
                                      <p:cBhvr>
                                        <p:cTn id="220" dur="1000"/>
                                        <p:tgtEl>
                                          <p:spTgt spid="101"/>
                                        </p:tgtEl>
                                      </p:cBhvr>
                                    </p:animEffect>
                                    <p:anim calcmode="lin" valueType="num">
                                      <p:cBhvr>
                                        <p:cTn id="221" dur="1000"/>
                                        <p:tgtEl>
                                          <p:spTgt spid="101"/>
                                        </p:tgtEl>
                                        <p:attrNameLst>
                                          <p:attrName>ppt_x</p:attrName>
                                        </p:attrNameLst>
                                      </p:cBhvr>
                                      <p:tavLst>
                                        <p:tav tm="0">
                                          <p:val>
                                            <p:strVal val="ppt_x"/>
                                          </p:val>
                                        </p:tav>
                                        <p:tav tm="100000">
                                          <p:val>
                                            <p:strVal val="ppt_x"/>
                                          </p:val>
                                        </p:tav>
                                      </p:tavLst>
                                    </p:anim>
                                    <p:anim calcmode="lin" valueType="num">
                                      <p:cBhvr>
                                        <p:cTn id="222" dur="1000"/>
                                        <p:tgtEl>
                                          <p:spTgt spid="101"/>
                                        </p:tgtEl>
                                        <p:attrNameLst>
                                          <p:attrName>ppt_y</p:attrName>
                                        </p:attrNameLst>
                                      </p:cBhvr>
                                      <p:tavLst>
                                        <p:tav tm="0">
                                          <p:val>
                                            <p:strVal val="ppt_y"/>
                                          </p:val>
                                        </p:tav>
                                        <p:tav tm="100000">
                                          <p:val>
                                            <p:strVal val="ppt_y-.1"/>
                                          </p:val>
                                        </p:tav>
                                      </p:tavLst>
                                    </p:anim>
                                    <p:set>
                                      <p:cBhvr>
                                        <p:cTn id="223" dur="1" fill="hold">
                                          <p:stCondLst>
                                            <p:cond delay="999"/>
                                          </p:stCondLst>
                                        </p:cTn>
                                        <p:tgtEl>
                                          <p:spTgt spid="101"/>
                                        </p:tgtEl>
                                        <p:attrNameLst>
                                          <p:attrName>style.visibility</p:attrName>
                                        </p:attrNameLst>
                                      </p:cBhvr>
                                      <p:to>
                                        <p:strVal val="hidden"/>
                                      </p:to>
                                    </p:set>
                                  </p:childTnLst>
                                </p:cTn>
                              </p:par>
                              <p:par>
                                <p:cTn id="224" presetID="47" presetClass="exit" presetSubtype="0" fill="hold" nodeType="withEffect">
                                  <p:stCondLst>
                                    <p:cond delay="250"/>
                                  </p:stCondLst>
                                  <p:childTnLst>
                                    <p:animEffect transition="out" filter="fade">
                                      <p:cBhvr>
                                        <p:cTn id="225" dur="1000"/>
                                        <p:tgtEl>
                                          <p:spTgt spid="100"/>
                                        </p:tgtEl>
                                      </p:cBhvr>
                                    </p:animEffect>
                                    <p:anim calcmode="lin" valueType="num">
                                      <p:cBhvr>
                                        <p:cTn id="226" dur="1000"/>
                                        <p:tgtEl>
                                          <p:spTgt spid="100"/>
                                        </p:tgtEl>
                                        <p:attrNameLst>
                                          <p:attrName>ppt_x</p:attrName>
                                        </p:attrNameLst>
                                      </p:cBhvr>
                                      <p:tavLst>
                                        <p:tav tm="0">
                                          <p:val>
                                            <p:strVal val="ppt_x"/>
                                          </p:val>
                                        </p:tav>
                                        <p:tav tm="100000">
                                          <p:val>
                                            <p:strVal val="ppt_x"/>
                                          </p:val>
                                        </p:tav>
                                      </p:tavLst>
                                    </p:anim>
                                    <p:anim calcmode="lin" valueType="num">
                                      <p:cBhvr>
                                        <p:cTn id="227" dur="1000"/>
                                        <p:tgtEl>
                                          <p:spTgt spid="100"/>
                                        </p:tgtEl>
                                        <p:attrNameLst>
                                          <p:attrName>ppt_y</p:attrName>
                                        </p:attrNameLst>
                                      </p:cBhvr>
                                      <p:tavLst>
                                        <p:tav tm="0">
                                          <p:val>
                                            <p:strVal val="ppt_y"/>
                                          </p:val>
                                        </p:tav>
                                        <p:tav tm="100000">
                                          <p:val>
                                            <p:strVal val="ppt_y-.1"/>
                                          </p:val>
                                        </p:tav>
                                      </p:tavLst>
                                    </p:anim>
                                    <p:set>
                                      <p:cBhvr>
                                        <p:cTn id="228" dur="1" fill="hold">
                                          <p:stCondLst>
                                            <p:cond delay="999"/>
                                          </p:stCondLst>
                                        </p:cTn>
                                        <p:tgtEl>
                                          <p:spTgt spid="100"/>
                                        </p:tgtEl>
                                        <p:attrNameLst>
                                          <p:attrName>style.visibility</p:attrName>
                                        </p:attrNameLst>
                                      </p:cBhvr>
                                      <p:to>
                                        <p:strVal val="hidden"/>
                                      </p:to>
                                    </p:set>
                                  </p:childTnLst>
                                </p:cTn>
                              </p:par>
                              <p:par>
                                <p:cTn id="229" presetID="47" presetClass="exit" presetSubtype="0" fill="hold" nodeType="withEffect">
                                  <p:stCondLst>
                                    <p:cond delay="500"/>
                                  </p:stCondLst>
                                  <p:childTnLst>
                                    <p:animEffect transition="out" filter="fade">
                                      <p:cBhvr>
                                        <p:cTn id="230" dur="1000"/>
                                        <p:tgtEl>
                                          <p:spTgt spid="103"/>
                                        </p:tgtEl>
                                      </p:cBhvr>
                                    </p:animEffect>
                                    <p:anim calcmode="lin" valueType="num">
                                      <p:cBhvr>
                                        <p:cTn id="231" dur="1000"/>
                                        <p:tgtEl>
                                          <p:spTgt spid="103"/>
                                        </p:tgtEl>
                                        <p:attrNameLst>
                                          <p:attrName>ppt_x</p:attrName>
                                        </p:attrNameLst>
                                      </p:cBhvr>
                                      <p:tavLst>
                                        <p:tav tm="0">
                                          <p:val>
                                            <p:strVal val="ppt_x"/>
                                          </p:val>
                                        </p:tav>
                                        <p:tav tm="100000">
                                          <p:val>
                                            <p:strVal val="ppt_x"/>
                                          </p:val>
                                        </p:tav>
                                      </p:tavLst>
                                    </p:anim>
                                    <p:anim calcmode="lin" valueType="num">
                                      <p:cBhvr>
                                        <p:cTn id="232" dur="1000"/>
                                        <p:tgtEl>
                                          <p:spTgt spid="103"/>
                                        </p:tgtEl>
                                        <p:attrNameLst>
                                          <p:attrName>ppt_y</p:attrName>
                                        </p:attrNameLst>
                                      </p:cBhvr>
                                      <p:tavLst>
                                        <p:tav tm="0">
                                          <p:val>
                                            <p:strVal val="ppt_y"/>
                                          </p:val>
                                        </p:tav>
                                        <p:tav tm="100000">
                                          <p:val>
                                            <p:strVal val="ppt_y-.1"/>
                                          </p:val>
                                        </p:tav>
                                      </p:tavLst>
                                    </p:anim>
                                    <p:set>
                                      <p:cBhvr>
                                        <p:cTn id="233" dur="1" fill="hold">
                                          <p:stCondLst>
                                            <p:cond delay="999"/>
                                          </p:stCondLst>
                                        </p:cTn>
                                        <p:tgtEl>
                                          <p:spTgt spid="103"/>
                                        </p:tgtEl>
                                        <p:attrNameLst>
                                          <p:attrName>style.visibility</p:attrName>
                                        </p:attrNameLst>
                                      </p:cBhvr>
                                      <p:to>
                                        <p:strVal val="hidden"/>
                                      </p:to>
                                    </p:set>
                                  </p:childTnLst>
                                </p:cTn>
                              </p:par>
                              <p:par>
                                <p:cTn id="234" presetID="26" presetClass="emph" presetSubtype="0" repeatCount="indefinite" fill="hold" grpId="1" nodeType="withEffect">
                                  <p:stCondLst>
                                    <p:cond delay="500"/>
                                  </p:stCondLst>
                                  <p:childTnLst>
                                    <p:animEffect transition="out" filter="fade">
                                      <p:cBhvr>
                                        <p:cTn id="235" dur="1000" tmFilter="0, 0; .2, .5; .8, .5; 1, 0"/>
                                        <p:tgtEl>
                                          <p:spTgt spid="3"/>
                                        </p:tgtEl>
                                      </p:cBhvr>
                                    </p:animEffect>
                                    <p:animScale>
                                      <p:cBhvr>
                                        <p:cTn id="236" dur="500" autoRev="1" fill="hold"/>
                                        <p:tgtEl>
                                          <p:spTgt spid="3"/>
                                        </p:tgtEl>
                                      </p:cBhvr>
                                      <p:by x="105000" y="105000"/>
                                    </p:animScale>
                                  </p:childTnLst>
                                </p:cTn>
                              </p:par>
                              <p:par>
                                <p:cTn id="237" presetID="42" presetClass="exit" presetSubtype="0" fill="hold" grpId="1" nodeType="withEffect">
                                  <p:stCondLst>
                                    <p:cond delay="0"/>
                                  </p:stCondLst>
                                  <p:childTnLst>
                                    <p:animEffect transition="out" filter="fade">
                                      <p:cBhvr>
                                        <p:cTn id="238" dur="1000"/>
                                        <p:tgtEl>
                                          <p:spTgt spid="86"/>
                                        </p:tgtEl>
                                      </p:cBhvr>
                                    </p:animEffect>
                                    <p:anim calcmode="lin" valueType="num">
                                      <p:cBhvr>
                                        <p:cTn id="239" dur="1000"/>
                                        <p:tgtEl>
                                          <p:spTgt spid="86"/>
                                        </p:tgtEl>
                                        <p:attrNameLst>
                                          <p:attrName>ppt_x</p:attrName>
                                        </p:attrNameLst>
                                      </p:cBhvr>
                                      <p:tavLst>
                                        <p:tav tm="0">
                                          <p:val>
                                            <p:strVal val="ppt_x"/>
                                          </p:val>
                                        </p:tav>
                                        <p:tav tm="100000">
                                          <p:val>
                                            <p:strVal val="ppt_x"/>
                                          </p:val>
                                        </p:tav>
                                      </p:tavLst>
                                    </p:anim>
                                    <p:anim calcmode="lin" valueType="num">
                                      <p:cBhvr>
                                        <p:cTn id="240" dur="1000"/>
                                        <p:tgtEl>
                                          <p:spTgt spid="86"/>
                                        </p:tgtEl>
                                        <p:attrNameLst>
                                          <p:attrName>ppt_y</p:attrName>
                                        </p:attrNameLst>
                                      </p:cBhvr>
                                      <p:tavLst>
                                        <p:tav tm="0">
                                          <p:val>
                                            <p:strVal val="ppt_y"/>
                                          </p:val>
                                        </p:tav>
                                        <p:tav tm="100000">
                                          <p:val>
                                            <p:strVal val="ppt_y+.1"/>
                                          </p:val>
                                        </p:tav>
                                      </p:tavLst>
                                    </p:anim>
                                    <p:set>
                                      <p:cBhvr>
                                        <p:cTn id="241" dur="1" fill="hold">
                                          <p:stCondLst>
                                            <p:cond delay="999"/>
                                          </p:stCondLst>
                                        </p:cTn>
                                        <p:tgtEl>
                                          <p:spTgt spid="86"/>
                                        </p:tgtEl>
                                        <p:attrNameLst>
                                          <p:attrName>style.visibility</p:attrName>
                                        </p:attrNameLst>
                                      </p:cBhvr>
                                      <p:to>
                                        <p:strVal val="hidden"/>
                                      </p:to>
                                    </p:set>
                                  </p:childTnLst>
                                </p:cTn>
                              </p:par>
                              <p:par>
                                <p:cTn id="242" presetID="42" presetClass="entr" presetSubtype="0" fill="hold" grpId="0" nodeType="withEffect">
                                  <p:stCondLst>
                                    <p:cond delay="0"/>
                                  </p:stCondLst>
                                  <p:childTnLst>
                                    <p:set>
                                      <p:cBhvr>
                                        <p:cTn id="243" dur="1" fill="hold">
                                          <p:stCondLst>
                                            <p:cond delay="0"/>
                                          </p:stCondLst>
                                        </p:cTn>
                                        <p:tgtEl>
                                          <p:spTgt spid="88"/>
                                        </p:tgtEl>
                                        <p:attrNameLst>
                                          <p:attrName>style.visibility</p:attrName>
                                        </p:attrNameLst>
                                      </p:cBhvr>
                                      <p:to>
                                        <p:strVal val="visible"/>
                                      </p:to>
                                    </p:set>
                                    <p:animEffect transition="in" filter="fade">
                                      <p:cBhvr>
                                        <p:cTn id="244" dur="1000"/>
                                        <p:tgtEl>
                                          <p:spTgt spid="88"/>
                                        </p:tgtEl>
                                      </p:cBhvr>
                                    </p:animEffect>
                                    <p:anim calcmode="lin" valueType="num">
                                      <p:cBhvr>
                                        <p:cTn id="245" dur="1000" fill="hold"/>
                                        <p:tgtEl>
                                          <p:spTgt spid="88"/>
                                        </p:tgtEl>
                                        <p:attrNameLst>
                                          <p:attrName>ppt_x</p:attrName>
                                        </p:attrNameLst>
                                      </p:cBhvr>
                                      <p:tavLst>
                                        <p:tav tm="0">
                                          <p:val>
                                            <p:strVal val="#ppt_x"/>
                                          </p:val>
                                        </p:tav>
                                        <p:tav tm="100000">
                                          <p:val>
                                            <p:strVal val="#ppt_x"/>
                                          </p:val>
                                        </p:tav>
                                      </p:tavLst>
                                    </p:anim>
                                    <p:anim calcmode="lin" valueType="num">
                                      <p:cBhvr>
                                        <p:cTn id="246"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9" grpId="0" animBg="1"/>
      <p:bldP spid="85" grpId="0" animBg="1"/>
      <p:bldP spid="91" grpId="0" animBg="1"/>
      <p:bldP spid="3" grpId="0" animBg="1"/>
      <p:bldP spid="3" grpId="1" animBg="1"/>
      <p:bldP spid="59" grpId="0" animBg="1"/>
      <p:bldP spid="64" grpId="0" animBg="1"/>
      <p:bldP spid="83" grpId="0" animBg="1"/>
      <p:bldP spid="84" grpId="0" animBg="1"/>
      <p:bldP spid="57" grpId="0" animBg="1"/>
      <p:bldP spid="58" grpId="0" animBg="1"/>
      <p:bldP spid="58" grpId="1" animBg="1"/>
      <p:bldP spid="60" grpId="0" animBg="1"/>
      <p:bldP spid="60" grpId="1" animBg="1"/>
      <p:bldP spid="86" grpId="0" animBg="1"/>
      <p:bldP spid="86" grpId="1" animBg="1"/>
      <p:bldP spid="87" grpId="0" animBg="1"/>
      <p:bldP spid="8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1F0E787E-4C64-465F-95D4-48B89FC151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idx="4294967295"/>
          </p:nvPr>
        </p:nvSpPr>
        <p:spPr>
          <a:xfrm>
            <a:off x="0" y="6350"/>
            <a:ext cx="9144000" cy="914400"/>
          </a:xfrm>
          <a:noFill/>
        </p:spPr>
        <p:txBody>
          <a:bodyPr>
            <a:normAutofit/>
          </a:bodyPr>
          <a:lstStyle/>
          <a:p>
            <a:pPr marL="457200" algn="l"/>
            <a:r>
              <a:rPr lang="en-US" sz="4000" b="1" dirty="0">
                <a:solidFill>
                  <a:srgbClr val="000000"/>
                </a:solidFill>
              </a:rPr>
              <a:t>Business Skills</a:t>
            </a:r>
          </a:p>
        </p:txBody>
      </p:sp>
      <p:sp>
        <p:nvSpPr>
          <p:cNvPr id="3" name="Rectangle 2">
            <a:extLst>
              <a:ext uri="{FF2B5EF4-FFF2-40B4-BE49-F238E27FC236}">
                <a16:creationId xmlns:a16="http://schemas.microsoft.com/office/drawing/2014/main" id="{2A423828-4389-1915-0B32-29E5DBAE0016}"/>
              </a:ext>
            </a:extLst>
          </p:cNvPr>
          <p:cNvSpPr/>
          <p:nvPr/>
        </p:nvSpPr>
        <p:spPr>
          <a:xfrm>
            <a:off x="490754" y="1486953"/>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spect 77">
            <a:extLst>
              <a:ext uri="{FF2B5EF4-FFF2-40B4-BE49-F238E27FC236}">
                <a16:creationId xmlns:a16="http://schemas.microsoft.com/office/drawing/2014/main" id="{514E9169-0AE7-4625-BCF3-55FF2C984E35}"/>
              </a:ext>
            </a:extLst>
          </p:cNvPr>
          <p:cNvSpPr/>
          <p:nvPr/>
        </p:nvSpPr>
        <p:spPr>
          <a:xfrm>
            <a:off x="490754" y="1185703"/>
            <a:ext cx="7972762" cy="623427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400" dirty="0">
                <a:solidFill>
                  <a:srgbClr val="000000"/>
                </a:solidFill>
              </a:rPr>
              <a:t>Managing a Café LA operation requires business savvy skills that will allow mangers to measure the results. Determine if the cafeteria participation building activities are successful by using the following tools: </a:t>
            </a:r>
            <a:endParaRPr lang="en-US" sz="2600" dirty="0">
              <a:solidFill>
                <a:srgbClr val="000000"/>
              </a:solidFill>
            </a:endParaRPr>
          </a:p>
          <a:p>
            <a:pPr marL="0" lvl="1"/>
            <a:endParaRPr lang="en-US" sz="800" dirty="0">
              <a:solidFill>
                <a:srgbClr val="000000"/>
              </a:solidFill>
            </a:endParaRPr>
          </a:p>
          <a:p>
            <a:pPr marL="914400" lvl="1" indent="-457200">
              <a:lnSpc>
                <a:spcPct val="150000"/>
              </a:lnSpc>
              <a:buFont typeface="Wingdings" panose="05000000000000000000" pitchFamily="2" charset="2"/>
              <a:buChar char="Ø"/>
            </a:pPr>
            <a:r>
              <a:rPr lang="en-US" sz="2400" dirty="0">
                <a:solidFill>
                  <a:srgbClr val="000000"/>
                </a:solidFill>
              </a:rPr>
              <a:t>Regional Profit and Loss Report </a:t>
            </a:r>
          </a:p>
          <a:p>
            <a:pPr marL="914400" lvl="1" indent="-457200">
              <a:lnSpc>
                <a:spcPct val="150000"/>
              </a:lnSpc>
              <a:buFont typeface="Wingdings" panose="05000000000000000000" pitchFamily="2" charset="2"/>
              <a:buChar char="Ø"/>
            </a:pPr>
            <a:r>
              <a:rPr lang="en-US" sz="2400" dirty="0">
                <a:solidFill>
                  <a:srgbClr val="000000"/>
                </a:solidFill>
              </a:rPr>
              <a:t>Cost per meal goals</a:t>
            </a:r>
          </a:p>
          <a:p>
            <a:pPr marL="914400" lvl="1" indent="-457200">
              <a:lnSpc>
                <a:spcPct val="150000"/>
              </a:lnSpc>
              <a:buFont typeface="Wingdings" panose="05000000000000000000" pitchFamily="2" charset="2"/>
              <a:buChar char="Ø"/>
            </a:pPr>
            <a:r>
              <a:rPr lang="en-US" sz="2400" dirty="0">
                <a:solidFill>
                  <a:srgbClr val="000000"/>
                </a:solidFill>
              </a:rPr>
              <a:t>Cafeteria profitability percentage</a:t>
            </a:r>
          </a:p>
          <a:p>
            <a:pPr marL="914400" lvl="1" indent="-457200">
              <a:lnSpc>
                <a:spcPct val="150000"/>
              </a:lnSpc>
              <a:buFont typeface="Wingdings" panose="05000000000000000000" pitchFamily="2" charset="2"/>
              <a:buChar char="Ø"/>
            </a:pPr>
            <a:r>
              <a:rPr lang="en-US" sz="2400" dirty="0">
                <a:solidFill>
                  <a:srgbClr val="000000"/>
                </a:solidFill>
              </a:rPr>
              <a:t>Cafeteria budget</a:t>
            </a:r>
          </a:p>
        </p:txBody>
      </p:sp>
    </p:spTree>
    <p:extLst>
      <p:ext uri="{BB962C8B-B14F-4D97-AF65-F5344CB8AC3E}">
        <p14:creationId xmlns:p14="http://schemas.microsoft.com/office/powerpoint/2010/main" val="121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589" y="5575497"/>
            <a:ext cx="9144000" cy="12845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326572" y="4077635"/>
            <a:ext cx="8685649" cy="2714288"/>
            <a:chOff x="158418" y="4252571"/>
            <a:chExt cx="8685649" cy="2714288"/>
          </a:xfrm>
        </p:grpSpPr>
        <p:pic>
          <p:nvPicPr>
            <p:cNvPr id="10" name="Content Placeholder 10">
              <a:extLst>
                <a:ext uri="{FF2B5EF4-FFF2-40B4-BE49-F238E27FC236}">
                  <a16:creationId xmlns:a16="http://schemas.microsoft.com/office/drawing/2014/main" id="{F2B43558-280C-4776-9EB5-4BF106D96ED3}"/>
                </a:ext>
              </a:extLst>
            </p:cNvPr>
            <p:cNvPicPr>
              <a:picLocks noChangeAspect="1"/>
            </p:cNvPicPr>
            <p:nvPr/>
          </p:nvPicPr>
          <p:blipFill rotWithShape="1">
            <a:blip r:embed="rId3"/>
            <a:srcRect t="3352" b="42197"/>
            <a:stretch/>
          </p:blipFill>
          <p:spPr>
            <a:xfrm>
              <a:off x="158418" y="4252571"/>
              <a:ext cx="8685649" cy="2714288"/>
            </a:xfrm>
            <a:prstGeom prst="rect">
              <a:avLst/>
            </a:prstGeom>
            <a:ln w="12700">
              <a:solidFill>
                <a:srgbClr val="000000"/>
              </a:solidFill>
            </a:ln>
            <a:effectLst/>
          </p:spPr>
        </p:pic>
        <p:sp>
          <p:nvSpPr>
            <p:cNvPr id="4" name="Rectangle 3"/>
            <p:cNvSpPr/>
            <p:nvPr/>
          </p:nvSpPr>
          <p:spPr>
            <a:xfrm>
              <a:off x="2052083" y="5448300"/>
              <a:ext cx="359229" cy="636814"/>
            </a:xfrm>
            <a:prstGeom prst="rect">
              <a:avLst/>
            </a:pr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3634570" y="5448300"/>
              <a:ext cx="359229" cy="636814"/>
            </a:xfrm>
            <a:prstGeom prst="rect">
              <a:avLst/>
            </a:pr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4983137" y="5448300"/>
              <a:ext cx="359229" cy="636814"/>
            </a:xfrm>
            <a:prstGeom prst="rect">
              <a:avLst/>
            </a:pr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6932445" y="5167900"/>
              <a:ext cx="552876" cy="917213"/>
            </a:xfrm>
            <a:prstGeom prst="rect">
              <a:avLst/>
            </a:pr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8117958" y="5167900"/>
              <a:ext cx="622005" cy="917214"/>
            </a:xfrm>
            <a:prstGeom prst="rect">
              <a:avLst/>
            </a:pr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537369" y="2893423"/>
            <a:ext cx="2377440" cy="1005840"/>
          </a:xfrm>
          <a:prstGeom prst="roundRect">
            <a:avLst/>
          </a:prstGeom>
          <a:solidFill>
            <a:srgbClr val="9EDAEB"/>
          </a:solidFill>
          <a:ln w="12700">
            <a:solidFill>
              <a:srgbClr val="000000"/>
            </a:solidFill>
          </a:ln>
        </p:spPr>
        <p:txBody>
          <a:bodyPr wrap="square" rtlCol="0">
            <a:spAutoFit/>
          </a:bodyPr>
          <a:lstStyle/>
          <a:p>
            <a:pPr algn="ctr"/>
            <a:r>
              <a:rPr lang="en-US" sz="2800" b="1" dirty="0">
                <a:solidFill>
                  <a:srgbClr val="232323"/>
                </a:solidFill>
              </a:rPr>
              <a:t>Average Cost Per Meal</a:t>
            </a:r>
          </a:p>
        </p:txBody>
      </p:sp>
      <p:sp>
        <p:nvSpPr>
          <p:cNvPr id="12" name="TextBox 11"/>
          <p:cNvSpPr txBox="1"/>
          <p:nvPr/>
        </p:nvSpPr>
        <p:spPr>
          <a:xfrm>
            <a:off x="6306900" y="2893423"/>
            <a:ext cx="2377440" cy="1005840"/>
          </a:xfrm>
          <a:prstGeom prst="roundRect">
            <a:avLst/>
          </a:prstGeom>
          <a:solidFill>
            <a:srgbClr val="9EDAEB"/>
          </a:solidFill>
          <a:ln w="12700">
            <a:solidFill>
              <a:srgbClr val="000000"/>
            </a:solidFill>
          </a:ln>
        </p:spPr>
        <p:txBody>
          <a:bodyPr wrap="square" rtlCol="0" anchor="ctr" anchorCtr="0">
            <a:spAutoFit/>
          </a:bodyPr>
          <a:lstStyle/>
          <a:p>
            <a:pPr algn="ctr"/>
            <a:r>
              <a:rPr lang="en-US" sz="2800" b="1" dirty="0">
                <a:solidFill>
                  <a:srgbClr val="232323"/>
                </a:solidFill>
              </a:rPr>
              <a:t>Profit/Loss</a:t>
            </a:r>
          </a:p>
        </p:txBody>
      </p:sp>
      <p:sp>
        <p:nvSpPr>
          <p:cNvPr id="11" name="TextBox 10"/>
          <p:cNvSpPr txBox="1"/>
          <p:nvPr/>
        </p:nvSpPr>
        <p:spPr>
          <a:xfrm>
            <a:off x="3422134" y="2893423"/>
            <a:ext cx="2377440" cy="1005840"/>
          </a:xfrm>
          <a:prstGeom prst="roundRect">
            <a:avLst/>
          </a:prstGeom>
          <a:solidFill>
            <a:srgbClr val="9EDAEB"/>
          </a:solidFill>
          <a:ln w="12700">
            <a:solidFill>
              <a:srgbClr val="000000"/>
            </a:solidFill>
          </a:ln>
        </p:spPr>
        <p:txBody>
          <a:bodyPr wrap="square" rtlCol="0" anchor="ctr" anchorCtr="0">
            <a:spAutoFit/>
          </a:bodyPr>
          <a:lstStyle/>
          <a:p>
            <a:pPr algn="ctr"/>
            <a:r>
              <a:rPr lang="en-US" sz="2800" b="1" dirty="0">
                <a:solidFill>
                  <a:srgbClr val="232323"/>
                </a:solidFill>
              </a:rPr>
              <a:t>Revenue</a:t>
            </a:r>
          </a:p>
        </p:txBody>
      </p:sp>
      <p:sp>
        <p:nvSpPr>
          <p:cNvPr id="17"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Regional Profit And Loss Report</a:t>
            </a:r>
          </a:p>
        </p:txBody>
      </p:sp>
      <p:sp>
        <p:nvSpPr>
          <p:cNvPr id="2" name="Rectangle 1">
            <a:extLst>
              <a:ext uri="{FF2B5EF4-FFF2-40B4-BE49-F238E27FC236}">
                <a16:creationId xmlns:a16="http://schemas.microsoft.com/office/drawing/2014/main" id="{2A423828-4389-1915-0B32-29E5DBAE0016}"/>
              </a:ext>
            </a:extLst>
          </p:cNvPr>
          <p:cNvSpPr/>
          <p:nvPr/>
        </p:nvSpPr>
        <p:spPr>
          <a:xfrm>
            <a:off x="549941" y="1617571"/>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spect 77">
            <a:extLst>
              <a:ext uri="{FF2B5EF4-FFF2-40B4-BE49-F238E27FC236}">
                <a16:creationId xmlns:a16="http://schemas.microsoft.com/office/drawing/2014/main" id="{514E9169-0AE7-4625-BCF3-55FF2C984E35}"/>
              </a:ext>
            </a:extLst>
          </p:cNvPr>
          <p:cNvSpPr/>
          <p:nvPr/>
        </p:nvSpPr>
        <p:spPr>
          <a:xfrm>
            <a:off x="490754" y="1165888"/>
            <a:ext cx="8515284"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Managers can understand the cafeteria’s financial status by reviewing the </a:t>
            </a:r>
            <a:r>
              <a:rPr lang="en-US" sz="2800" b="1" dirty="0">
                <a:solidFill>
                  <a:srgbClr val="000000"/>
                </a:solidFill>
              </a:rPr>
              <a:t>Regional Profit and Loss </a:t>
            </a:r>
            <a:r>
              <a:rPr lang="en-US" sz="2800" dirty="0">
                <a:solidFill>
                  <a:srgbClr val="000000"/>
                </a:solidFill>
              </a:rPr>
              <a:t>report found in CMS. This report focuses on three areas.</a:t>
            </a:r>
            <a:endParaRPr lang="en-US" sz="2600" dirty="0">
              <a:solidFill>
                <a:srgbClr val="000000"/>
              </a:solidFill>
            </a:endParaRPr>
          </a:p>
        </p:txBody>
      </p:sp>
    </p:spTree>
    <p:extLst>
      <p:ext uri="{BB962C8B-B14F-4D97-AF65-F5344CB8AC3E}">
        <p14:creationId xmlns:p14="http://schemas.microsoft.com/office/powerpoint/2010/main" val="4094851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48914"/>
            <a:ext cx="9144000" cy="11518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5" name="Picture 94">
            <a:extLst>
              <a:ext uri="{FF2B5EF4-FFF2-40B4-BE49-F238E27FC236}">
                <a16:creationId xmlns:a16="http://schemas.microsoft.com/office/drawing/2014/main" id="{18B97D4B-FD0D-4636-9A1C-9F87844A2A1D}"/>
              </a:ext>
            </a:extLst>
          </p:cNvPr>
          <p:cNvPicPr>
            <a:picLocks noChangeAspect="1"/>
          </p:cNvPicPr>
          <p:nvPr/>
        </p:nvPicPr>
        <p:blipFill rotWithShape="1">
          <a:blip r:embed="rId3"/>
          <a:srcRect l="2872" t="14499" r="4257" b="16778"/>
          <a:stretch/>
        </p:blipFill>
        <p:spPr>
          <a:xfrm>
            <a:off x="324821" y="2355924"/>
            <a:ext cx="1979852" cy="676168"/>
          </a:xfrm>
          <a:prstGeom prst="rect">
            <a:avLst/>
          </a:prstGeom>
          <a:ln w="22225">
            <a:solidFill>
              <a:schemeClr val="bg1">
                <a:lumMod val="65000"/>
              </a:schemeClr>
            </a:solidFill>
          </a:ln>
        </p:spPr>
      </p:pic>
      <p:cxnSp>
        <p:nvCxnSpPr>
          <p:cNvPr id="103" name="Straight Arrow Connector 102">
            <a:extLst>
              <a:ext uri="{FF2B5EF4-FFF2-40B4-BE49-F238E27FC236}">
                <a16:creationId xmlns:a16="http://schemas.microsoft.com/office/drawing/2014/main" id="{B81DBAEA-0355-4E56-9C80-ADE12B9534E6}"/>
              </a:ext>
            </a:extLst>
          </p:cNvPr>
          <p:cNvCxnSpPr>
            <a:cxnSpLocks/>
          </p:cNvCxnSpPr>
          <p:nvPr/>
        </p:nvCxnSpPr>
        <p:spPr>
          <a:xfrm>
            <a:off x="5614586" y="2675996"/>
            <a:ext cx="286684" cy="8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E0C41939-1504-49B9-B4BC-E09061A38903}"/>
              </a:ext>
            </a:extLst>
          </p:cNvPr>
          <p:cNvCxnSpPr>
            <a:cxnSpLocks/>
          </p:cNvCxnSpPr>
          <p:nvPr/>
        </p:nvCxnSpPr>
        <p:spPr>
          <a:xfrm flipV="1">
            <a:off x="2355949" y="2676826"/>
            <a:ext cx="482043" cy="6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0" name="Picture 99">
            <a:extLst>
              <a:ext uri="{FF2B5EF4-FFF2-40B4-BE49-F238E27FC236}">
                <a16:creationId xmlns:a16="http://schemas.microsoft.com/office/drawing/2014/main" id="{D16125F6-3D73-404F-875E-357AE6F289CF}"/>
              </a:ext>
            </a:extLst>
          </p:cNvPr>
          <p:cNvPicPr>
            <a:picLocks noChangeAspect="1"/>
          </p:cNvPicPr>
          <p:nvPr/>
        </p:nvPicPr>
        <p:blipFill rotWithShape="1">
          <a:blip r:embed="rId4"/>
          <a:srcRect l="4982" t="10105" r="4982" b="17119"/>
          <a:stretch/>
        </p:blipFill>
        <p:spPr>
          <a:xfrm>
            <a:off x="2923491" y="2417679"/>
            <a:ext cx="2586646" cy="539561"/>
          </a:xfrm>
          <a:prstGeom prst="rect">
            <a:avLst/>
          </a:prstGeom>
          <a:ln w="22225">
            <a:solidFill>
              <a:schemeClr val="bg1">
                <a:lumMod val="65000"/>
              </a:schemeClr>
            </a:solidFill>
          </a:ln>
        </p:spPr>
      </p:pic>
      <p:pic>
        <p:nvPicPr>
          <p:cNvPr id="105" name="Picture 104">
            <a:extLst>
              <a:ext uri="{FF2B5EF4-FFF2-40B4-BE49-F238E27FC236}">
                <a16:creationId xmlns:a16="http://schemas.microsoft.com/office/drawing/2014/main" id="{7B9D0C33-4423-4159-8C4F-528D753AF10C}"/>
              </a:ext>
            </a:extLst>
          </p:cNvPr>
          <p:cNvPicPr>
            <a:picLocks noChangeAspect="1"/>
          </p:cNvPicPr>
          <p:nvPr/>
        </p:nvPicPr>
        <p:blipFill rotWithShape="1">
          <a:blip r:embed="rId5"/>
          <a:srcRect l="3398" t="14657" r="6074" b="15736"/>
          <a:stretch/>
        </p:blipFill>
        <p:spPr>
          <a:xfrm>
            <a:off x="5992180" y="2440357"/>
            <a:ext cx="2755065" cy="854066"/>
          </a:xfrm>
          <a:prstGeom prst="rect">
            <a:avLst/>
          </a:prstGeom>
          <a:ln w="22225">
            <a:solidFill>
              <a:schemeClr val="bg1">
                <a:lumMod val="65000"/>
              </a:schemeClr>
            </a:solidFill>
          </a:ln>
        </p:spPr>
      </p:pic>
      <p:cxnSp>
        <p:nvCxnSpPr>
          <p:cNvPr id="108" name="Connector: Elbow 107">
            <a:extLst>
              <a:ext uri="{FF2B5EF4-FFF2-40B4-BE49-F238E27FC236}">
                <a16:creationId xmlns:a16="http://schemas.microsoft.com/office/drawing/2014/main" id="{8A25F583-9102-46B4-A59D-6B105D3EC4E3}"/>
              </a:ext>
            </a:extLst>
          </p:cNvPr>
          <p:cNvCxnSpPr>
            <a:cxnSpLocks/>
          </p:cNvCxnSpPr>
          <p:nvPr/>
        </p:nvCxnSpPr>
        <p:spPr>
          <a:xfrm flipH="1">
            <a:off x="1166290" y="2675996"/>
            <a:ext cx="7683507" cy="1261981"/>
          </a:xfrm>
          <a:prstGeom prst="bentConnector4">
            <a:avLst>
              <a:gd name="adj1" fmla="val -1529"/>
              <a:gd name="adj2" fmla="val 66919"/>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0" name="Picture 109">
            <a:extLst>
              <a:ext uri="{FF2B5EF4-FFF2-40B4-BE49-F238E27FC236}">
                <a16:creationId xmlns:a16="http://schemas.microsoft.com/office/drawing/2014/main" id="{2145B9EA-132D-4CA3-9C7C-CF5363B9B41F}"/>
              </a:ext>
            </a:extLst>
          </p:cNvPr>
          <p:cNvPicPr>
            <a:picLocks noChangeAspect="1"/>
          </p:cNvPicPr>
          <p:nvPr/>
        </p:nvPicPr>
        <p:blipFill rotWithShape="1">
          <a:blip r:embed="rId6"/>
          <a:srcRect t="1874" b="6062"/>
          <a:stretch/>
        </p:blipFill>
        <p:spPr>
          <a:xfrm>
            <a:off x="204775" y="4129371"/>
            <a:ext cx="1717925" cy="395396"/>
          </a:xfrm>
          <a:prstGeom prst="rect">
            <a:avLst/>
          </a:prstGeom>
          <a:ln w="22225">
            <a:solidFill>
              <a:schemeClr val="bg1">
                <a:lumMod val="65000"/>
              </a:schemeClr>
            </a:solidFill>
          </a:ln>
        </p:spPr>
      </p:pic>
      <p:sp>
        <p:nvSpPr>
          <p:cNvPr id="111" name="TextBox 110">
            <a:extLst>
              <a:ext uri="{FF2B5EF4-FFF2-40B4-BE49-F238E27FC236}">
                <a16:creationId xmlns:a16="http://schemas.microsoft.com/office/drawing/2014/main" id="{03A19DC9-69FF-457A-A9A2-1009A6EC3025}"/>
              </a:ext>
            </a:extLst>
          </p:cNvPr>
          <p:cNvSpPr txBox="1"/>
          <p:nvPr/>
        </p:nvSpPr>
        <p:spPr>
          <a:xfrm>
            <a:off x="554557" y="4481342"/>
            <a:ext cx="1190665" cy="461665"/>
          </a:xfrm>
          <a:prstGeom prst="rect">
            <a:avLst/>
          </a:prstGeom>
          <a:noFill/>
        </p:spPr>
        <p:txBody>
          <a:bodyPr wrap="square" rtlCol="0">
            <a:spAutoFit/>
          </a:bodyPr>
          <a:lstStyle/>
          <a:p>
            <a:r>
              <a:rPr lang="en-US" sz="2400" b="1" dirty="0">
                <a:solidFill>
                  <a:sysClr val="windowText" lastClr="000000"/>
                </a:solidFill>
              </a:rPr>
              <a:t>Step 4</a:t>
            </a:r>
          </a:p>
        </p:txBody>
      </p:sp>
      <p:cxnSp>
        <p:nvCxnSpPr>
          <p:cNvPr id="113" name="Straight Arrow Connector 112">
            <a:extLst>
              <a:ext uri="{FF2B5EF4-FFF2-40B4-BE49-F238E27FC236}">
                <a16:creationId xmlns:a16="http://schemas.microsoft.com/office/drawing/2014/main" id="{07290E1A-81F3-4405-9CB0-A861996C7A05}"/>
              </a:ext>
            </a:extLst>
          </p:cNvPr>
          <p:cNvCxnSpPr>
            <a:cxnSpLocks/>
          </p:cNvCxnSpPr>
          <p:nvPr/>
        </p:nvCxnSpPr>
        <p:spPr>
          <a:xfrm>
            <a:off x="2015470" y="4280201"/>
            <a:ext cx="32338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5" name="Picture 114">
            <a:extLst>
              <a:ext uri="{FF2B5EF4-FFF2-40B4-BE49-F238E27FC236}">
                <a16:creationId xmlns:a16="http://schemas.microsoft.com/office/drawing/2014/main" id="{1314E73F-D5B0-45BD-98FA-8FD905B9BA9C}"/>
              </a:ext>
            </a:extLst>
          </p:cNvPr>
          <p:cNvPicPr>
            <a:picLocks noChangeAspect="1"/>
          </p:cNvPicPr>
          <p:nvPr/>
        </p:nvPicPr>
        <p:blipFill rotWithShape="1">
          <a:blip r:embed="rId7"/>
          <a:srcRect l="1548" r="1589"/>
          <a:stretch/>
        </p:blipFill>
        <p:spPr>
          <a:xfrm>
            <a:off x="2455780" y="3743718"/>
            <a:ext cx="3927814" cy="1035850"/>
          </a:xfrm>
          <a:prstGeom prst="rect">
            <a:avLst/>
          </a:prstGeom>
          <a:ln w="22225">
            <a:solidFill>
              <a:schemeClr val="bg1">
                <a:lumMod val="65000"/>
              </a:schemeClr>
            </a:solidFill>
          </a:ln>
        </p:spPr>
      </p:pic>
      <p:sp>
        <p:nvSpPr>
          <p:cNvPr id="116" name="TextBox 115">
            <a:extLst>
              <a:ext uri="{FF2B5EF4-FFF2-40B4-BE49-F238E27FC236}">
                <a16:creationId xmlns:a16="http://schemas.microsoft.com/office/drawing/2014/main" id="{2B472F8D-682F-4199-9FB3-0A32DAADDB7B}"/>
              </a:ext>
            </a:extLst>
          </p:cNvPr>
          <p:cNvSpPr txBox="1"/>
          <p:nvPr/>
        </p:nvSpPr>
        <p:spPr>
          <a:xfrm>
            <a:off x="3946443" y="4698781"/>
            <a:ext cx="1251114" cy="461665"/>
          </a:xfrm>
          <a:prstGeom prst="rect">
            <a:avLst/>
          </a:prstGeom>
          <a:noFill/>
        </p:spPr>
        <p:txBody>
          <a:bodyPr wrap="square" rtlCol="0">
            <a:spAutoFit/>
          </a:bodyPr>
          <a:lstStyle/>
          <a:p>
            <a:r>
              <a:rPr lang="en-US" sz="2400" b="1" dirty="0">
                <a:solidFill>
                  <a:sysClr val="windowText" lastClr="000000"/>
                </a:solidFill>
              </a:rPr>
              <a:t>Step 5</a:t>
            </a:r>
          </a:p>
        </p:txBody>
      </p:sp>
      <p:cxnSp>
        <p:nvCxnSpPr>
          <p:cNvPr id="118" name="Straight Arrow Connector 117">
            <a:extLst>
              <a:ext uri="{FF2B5EF4-FFF2-40B4-BE49-F238E27FC236}">
                <a16:creationId xmlns:a16="http://schemas.microsoft.com/office/drawing/2014/main" id="{CBBAC6DB-E013-4486-82FF-0470A1309A99}"/>
              </a:ext>
            </a:extLst>
          </p:cNvPr>
          <p:cNvCxnSpPr>
            <a:cxnSpLocks/>
          </p:cNvCxnSpPr>
          <p:nvPr/>
        </p:nvCxnSpPr>
        <p:spPr>
          <a:xfrm>
            <a:off x="6500517" y="4196293"/>
            <a:ext cx="3097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1" name="Picture 120">
            <a:extLst>
              <a:ext uri="{FF2B5EF4-FFF2-40B4-BE49-F238E27FC236}">
                <a16:creationId xmlns:a16="http://schemas.microsoft.com/office/drawing/2014/main" id="{6611E643-BEAD-48A0-9C55-768CEB65B91C}"/>
              </a:ext>
            </a:extLst>
          </p:cNvPr>
          <p:cNvPicPr>
            <a:picLocks noChangeAspect="1"/>
          </p:cNvPicPr>
          <p:nvPr/>
        </p:nvPicPr>
        <p:blipFill rotWithShape="1">
          <a:blip r:embed="rId8"/>
          <a:srcRect l="13216" t="41756" b="16124"/>
          <a:stretch/>
        </p:blipFill>
        <p:spPr>
          <a:xfrm>
            <a:off x="6870071" y="3969830"/>
            <a:ext cx="1485249" cy="452927"/>
          </a:xfrm>
          <a:prstGeom prst="rect">
            <a:avLst/>
          </a:prstGeom>
          <a:ln w="22225">
            <a:solidFill>
              <a:schemeClr val="bg1">
                <a:lumMod val="65000"/>
              </a:schemeClr>
            </a:solidFill>
          </a:ln>
        </p:spPr>
      </p:pic>
      <p:sp>
        <p:nvSpPr>
          <p:cNvPr id="122" name="TextBox 121">
            <a:extLst>
              <a:ext uri="{FF2B5EF4-FFF2-40B4-BE49-F238E27FC236}">
                <a16:creationId xmlns:a16="http://schemas.microsoft.com/office/drawing/2014/main" id="{281F03CD-BA4C-43A6-B9AF-CA4ADC2F8F41}"/>
              </a:ext>
            </a:extLst>
          </p:cNvPr>
          <p:cNvSpPr txBox="1"/>
          <p:nvPr/>
        </p:nvSpPr>
        <p:spPr>
          <a:xfrm>
            <a:off x="7104006" y="4362935"/>
            <a:ext cx="982230" cy="461665"/>
          </a:xfrm>
          <a:prstGeom prst="rect">
            <a:avLst/>
          </a:prstGeom>
          <a:noFill/>
        </p:spPr>
        <p:txBody>
          <a:bodyPr wrap="square" rtlCol="0">
            <a:spAutoFit/>
          </a:bodyPr>
          <a:lstStyle/>
          <a:p>
            <a:r>
              <a:rPr lang="en-US" sz="2400" b="1" dirty="0">
                <a:solidFill>
                  <a:sysClr val="windowText" lastClr="000000"/>
                </a:solidFill>
              </a:rPr>
              <a:t>Step 6</a:t>
            </a:r>
          </a:p>
        </p:txBody>
      </p:sp>
      <p:cxnSp>
        <p:nvCxnSpPr>
          <p:cNvPr id="124" name="Connector: Elbow 123">
            <a:extLst>
              <a:ext uri="{FF2B5EF4-FFF2-40B4-BE49-F238E27FC236}">
                <a16:creationId xmlns:a16="http://schemas.microsoft.com/office/drawing/2014/main" id="{18BC2324-1A0C-4105-910A-02921D4B9354}"/>
              </a:ext>
            </a:extLst>
          </p:cNvPr>
          <p:cNvCxnSpPr>
            <a:cxnSpLocks/>
          </p:cNvCxnSpPr>
          <p:nvPr/>
        </p:nvCxnSpPr>
        <p:spPr>
          <a:xfrm flipH="1">
            <a:off x="6750493" y="4129371"/>
            <a:ext cx="1689257" cy="1894359"/>
          </a:xfrm>
          <a:prstGeom prst="bentConnector3">
            <a:avLst>
              <a:gd name="adj1" fmla="val -13533"/>
            </a:avLst>
          </a:prstGeom>
          <a:ln>
            <a:tailEnd type="triangle"/>
          </a:ln>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E3544D1A-85AF-4BC5-B87F-A233617750DA}"/>
              </a:ext>
            </a:extLst>
          </p:cNvPr>
          <p:cNvSpPr txBox="1"/>
          <p:nvPr/>
        </p:nvSpPr>
        <p:spPr>
          <a:xfrm>
            <a:off x="7117866" y="6173872"/>
            <a:ext cx="1048831" cy="461665"/>
          </a:xfrm>
          <a:prstGeom prst="rect">
            <a:avLst/>
          </a:prstGeom>
          <a:noFill/>
        </p:spPr>
        <p:txBody>
          <a:bodyPr wrap="square" rtlCol="0">
            <a:spAutoFit/>
          </a:bodyPr>
          <a:lstStyle/>
          <a:p>
            <a:r>
              <a:rPr lang="en-US" sz="2400" b="1" dirty="0">
                <a:solidFill>
                  <a:sysClr val="windowText" lastClr="000000"/>
                </a:solidFill>
              </a:rPr>
              <a:t>Step 7</a:t>
            </a:r>
          </a:p>
        </p:txBody>
      </p:sp>
      <p:pic>
        <p:nvPicPr>
          <p:cNvPr id="126" name="Content Placeholder 10">
            <a:extLst>
              <a:ext uri="{FF2B5EF4-FFF2-40B4-BE49-F238E27FC236}">
                <a16:creationId xmlns:a16="http://schemas.microsoft.com/office/drawing/2014/main" id="{9DD70138-3294-4DA4-A10E-9E92EE3A7795}"/>
              </a:ext>
            </a:extLst>
          </p:cNvPr>
          <p:cNvPicPr>
            <a:picLocks noChangeAspect="1"/>
          </p:cNvPicPr>
          <p:nvPr/>
        </p:nvPicPr>
        <p:blipFill rotWithShape="1">
          <a:blip r:embed="rId9"/>
          <a:srcRect b="15271"/>
          <a:stretch/>
        </p:blipFill>
        <p:spPr>
          <a:xfrm>
            <a:off x="3121384" y="5327606"/>
            <a:ext cx="3427096" cy="1392248"/>
          </a:xfrm>
          <a:prstGeom prst="rect">
            <a:avLst/>
          </a:prstGeom>
          <a:ln w="22225">
            <a:solidFill>
              <a:schemeClr val="bg1">
                <a:lumMod val="65000"/>
              </a:schemeClr>
            </a:solidFill>
          </a:ln>
        </p:spPr>
      </p:pic>
      <p:sp>
        <p:nvSpPr>
          <p:cNvPr id="25"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Accessing Regional Profit And Loss Report</a:t>
            </a:r>
          </a:p>
        </p:txBody>
      </p:sp>
      <p:sp>
        <p:nvSpPr>
          <p:cNvPr id="4" name="Rectangle 3">
            <a:extLst>
              <a:ext uri="{FF2B5EF4-FFF2-40B4-BE49-F238E27FC236}">
                <a16:creationId xmlns:a16="http://schemas.microsoft.com/office/drawing/2014/main" id="{2A423828-4389-1915-0B32-29E5DBAE0016}"/>
              </a:ext>
            </a:extLst>
          </p:cNvPr>
          <p:cNvSpPr/>
          <p:nvPr/>
        </p:nvSpPr>
        <p:spPr>
          <a:xfrm>
            <a:off x="554557" y="1611125"/>
            <a:ext cx="8044119" cy="4285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TextBox 95">
            <a:extLst>
              <a:ext uri="{FF2B5EF4-FFF2-40B4-BE49-F238E27FC236}">
                <a16:creationId xmlns:a16="http://schemas.microsoft.com/office/drawing/2014/main" id="{437C3C38-D050-4868-9F2B-08E0EC51B7F1}"/>
              </a:ext>
            </a:extLst>
          </p:cNvPr>
          <p:cNvSpPr txBox="1"/>
          <p:nvPr/>
        </p:nvSpPr>
        <p:spPr>
          <a:xfrm>
            <a:off x="858339" y="1809431"/>
            <a:ext cx="1104299" cy="461665"/>
          </a:xfrm>
          <a:prstGeom prst="rect">
            <a:avLst/>
          </a:prstGeom>
          <a:noFill/>
        </p:spPr>
        <p:txBody>
          <a:bodyPr wrap="square" rtlCol="0">
            <a:spAutoFit/>
          </a:bodyPr>
          <a:lstStyle/>
          <a:p>
            <a:r>
              <a:rPr lang="en-US" sz="2400" b="1" dirty="0">
                <a:solidFill>
                  <a:sysClr val="windowText" lastClr="000000"/>
                </a:solidFill>
              </a:rPr>
              <a:t>Step 1</a:t>
            </a:r>
          </a:p>
        </p:txBody>
      </p:sp>
      <p:sp>
        <p:nvSpPr>
          <p:cNvPr id="101" name="TextBox 100">
            <a:extLst>
              <a:ext uri="{FF2B5EF4-FFF2-40B4-BE49-F238E27FC236}">
                <a16:creationId xmlns:a16="http://schemas.microsoft.com/office/drawing/2014/main" id="{D2BC5794-0FCC-482E-AE2D-917E67D1ED7D}"/>
              </a:ext>
            </a:extLst>
          </p:cNvPr>
          <p:cNvSpPr txBox="1"/>
          <p:nvPr/>
        </p:nvSpPr>
        <p:spPr>
          <a:xfrm>
            <a:off x="3751447" y="1809431"/>
            <a:ext cx="1224577" cy="461665"/>
          </a:xfrm>
          <a:prstGeom prst="rect">
            <a:avLst/>
          </a:prstGeom>
          <a:noFill/>
        </p:spPr>
        <p:txBody>
          <a:bodyPr wrap="square" rtlCol="0">
            <a:spAutoFit/>
          </a:bodyPr>
          <a:lstStyle/>
          <a:p>
            <a:r>
              <a:rPr lang="en-US" sz="2400" b="1" dirty="0">
                <a:solidFill>
                  <a:sysClr val="windowText" lastClr="000000"/>
                </a:solidFill>
              </a:rPr>
              <a:t>Step 2</a:t>
            </a:r>
          </a:p>
        </p:txBody>
      </p:sp>
      <p:sp>
        <p:nvSpPr>
          <p:cNvPr id="106" name="TextBox 105">
            <a:extLst>
              <a:ext uri="{FF2B5EF4-FFF2-40B4-BE49-F238E27FC236}">
                <a16:creationId xmlns:a16="http://schemas.microsoft.com/office/drawing/2014/main" id="{216A4401-232E-453D-B935-7AA5C0203B3A}"/>
              </a:ext>
            </a:extLst>
          </p:cNvPr>
          <p:cNvSpPr txBox="1"/>
          <p:nvPr/>
        </p:nvSpPr>
        <p:spPr>
          <a:xfrm>
            <a:off x="6870071" y="1809431"/>
            <a:ext cx="1159869" cy="461665"/>
          </a:xfrm>
          <a:prstGeom prst="rect">
            <a:avLst/>
          </a:prstGeom>
          <a:noFill/>
        </p:spPr>
        <p:txBody>
          <a:bodyPr wrap="square" rtlCol="0">
            <a:spAutoFit/>
          </a:bodyPr>
          <a:lstStyle/>
          <a:p>
            <a:r>
              <a:rPr lang="en-US" sz="2400" b="1" dirty="0">
                <a:solidFill>
                  <a:sysClr val="windowText" lastClr="000000"/>
                </a:solidFill>
              </a:rPr>
              <a:t>Step 3</a:t>
            </a:r>
          </a:p>
        </p:txBody>
      </p:sp>
      <p:sp>
        <p:nvSpPr>
          <p:cNvPr id="2" name="TextBox 1"/>
          <p:cNvSpPr txBox="1"/>
          <p:nvPr/>
        </p:nvSpPr>
        <p:spPr>
          <a:xfrm>
            <a:off x="-47001" y="1113774"/>
            <a:ext cx="9238003" cy="477054"/>
          </a:xfrm>
          <a:prstGeom prst="rect">
            <a:avLst/>
          </a:prstGeom>
          <a:solidFill>
            <a:srgbClr val="9EDAEB"/>
          </a:solidFill>
        </p:spPr>
        <p:txBody>
          <a:bodyPr wrap="square" rtlCol="0">
            <a:spAutoFit/>
          </a:bodyPr>
          <a:lstStyle/>
          <a:p>
            <a:pPr algn="l"/>
            <a:r>
              <a:rPr lang="en-US" sz="2500" dirty="0">
                <a:solidFill>
                  <a:srgbClr val="1E1C19"/>
                </a:solidFill>
              </a:rPr>
              <a:t>Follow these steps in CMS to access the </a:t>
            </a:r>
            <a:r>
              <a:rPr lang="en-US" sz="2500" b="1" dirty="0">
                <a:solidFill>
                  <a:srgbClr val="1E1C19"/>
                </a:solidFill>
              </a:rPr>
              <a:t>Regional Profit &amp; Loss </a:t>
            </a:r>
            <a:r>
              <a:rPr lang="en-US" sz="2500" dirty="0">
                <a:solidFill>
                  <a:srgbClr val="1E1C19"/>
                </a:solidFill>
              </a:rPr>
              <a:t>report.</a:t>
            </a:r>
          </a:p>
        </p:txBody>
      </p:sp>
    </p:spTree>
    <p:extLst>
      <p:ext uri="{BB962C8B-B14F-4D97-AF65-F5344CB8AC3E}">
        <p14:creationId xmlns:p14="http://schemas.microsoft.com/office/powerpoint/2010/main" val="4090356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50"/>
            <a:ext cx="9144000" cy="914400"/>
          </a:xfrm>
          <a:noFill/>
        </p:spPr>
        <p:txBody>
          <a:bodyPr>
            <a:normAutofit/>
          </a:bodyPr>
          <a:lstStyle/>
          <a:p>
            <a:pPr marL="457200" algn="l"/>
            <a:r>
              <a:rPr lang="en-US" sz="4000" b="1" dirty="0">
                <a:solidFill>
                  <a:srgbClr val="000000"/>
                </a:solidFill>
              </a:rPr>
              <a:t>Know Your Customers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51" y="3548245"/>
            <a:ext cx="2957285" cy="2101479"/>
          </a:xfrm>
          <a:prstGeom prst="rect">
            <a:avLst/>
          </a:prstGeom>
          <a:ln w="12700">
            <a:solidFill>
              <a:schemeClr val="bg1">
                <a:lumMod val="50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419" y="3545293"/>
            <a:ext cx="2957285" cy="2080958"/>
          </a:xfrm>
          <a:prstGeom prst="rect">
            <a:avLst/>
          </a:prstGeom>
          <a:ln w="12700">
            <a:solidFill>
              <a:schemeClr val="bg1">
                <a:lumMod val="50000"/>
              </a:schemeClr>
            </a:solidFill>
          </a:ln>
        </p:spPr>
      </p:pic>
      <p:sp>
        <p:nvSpPr>
          <p:cNvPr id="3" name="Rectangle 2">
            <a:extLst>
              <a:ext uri="{FF2B5EF4-FFF2-40B4-BE49-F238E27FC236}">
                <a16:creationId xmlns:a16="http://schemas.microsoft.com/office/drawing/2014/main" id="{2A423828-4389-1915-0B32-29E5DBAE0016}"/>
              </a:ext>
            </a:extLst>
          </p:cNvPr>
          <p:cNvSpPr/>
          <p:nvPr/>
        </p:nvSpPr>
        <p:spPr>
          <a:xfrm>
            <a:off x="490754" y="1702101"/>
            <a:ext cx="8044119" cy="661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spect 77">
            <a:extLst>
              <a:ext uri="{FF2B5EF4-FFF2-40B4-BE49-F238E27FC236}">
                <a16:creationId xmlns:a16="http://schemas.microsoft.com/office/drawing/2014/main" id="{514E9169-0AE7-4625-BCF3-55FF2C984E35}"/>
              </a:ext>
            </a:extLst>
          </p:cNvPr>
          <p:cNvSpPr/>
          <p:nvPr/>
        </p:nvSpPr>
        <p:spPr>
          <a:xfrm>
            <a:off x="490754" y="1185703"/>
            <a:ext cx="8283573" cy="623427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spcAft>
                <a:spcPts val="600"/>
              </a:spcAft>
            </a:pPr>
            <a:r>
              <a:rPr lang="en-US" sz="2800" dirty="0">
                <a:solidFill>
                  <a:srgbClr val="000000"/>
                </a:solidFill>
              </a:rPr>
              <a:t>Understanding your customers beliefs and perceptions will equip you with the tools to meet their wants and needs. This will build buy-in within your meal program.</a:t>
            </a:r>
          </a:p>
          <a:p>
            <a:pPr marL="914400" lvl="1" indent="-457200">
              <a:spcAft>
                <a:spcPts val="600"/>
              </a:spcAft>
              <a:buFont typeface="Wingdings" panose="05000000000000000000" pitchFamily="2" charset="2"/>
              <a:buChar char="Ø"/>
            </a:pPr>
            <a:r>
              <a:rPr lang="en-US" sz="2600" dirty="0">
                <a:solidFill>
                  <a:srgbClr val="000000"/>
                </a:solidFill>
              </a:rPr>
              <a:t>Buy-in takes place when customers agree to give support and accept ideas</a:t>
            </a:r>
          </a:p>
        </p:txBody>
      </p:sp>
    </p:spTree>
    <p:extLst>
      <p:ext uri="{BB962C8B-B14F-4D97-AF65-F5344CB8AC3E}">
        <p14:creationId xmlns:p14="http://schemas.microsoft.com/office/powerpoint/2010/main" val="351817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DBFC19C-705C-45FA-9D1C-B7F8CA3D9698}"/>
              </a:ext>
            </a:extLst>
          </p:cNvPr>
          <p:cNvSpPr/>
          <p:nvPr/>
        </p:nvSpPr>
        <p:spPr>
          <a:xfrm>
            <a:off x="4387970" y="2894473"/>
            <a:ext cx="4355127" cy="745281"/>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A9E8F9"/>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spcFirstLastPara="0" vert="horz" wrap="square" lIns="514968" tIns="91440" rIns="170688" bIns="91441" numCol="1" spcCol="1270" anchor="ctr" anchorCtr="0">
            <a:noAutofit/>
          </a:bodyPr>
          <a:lstStyle/>
          <a:p>
            <a:pPr algn="ctr" defTabSz="1066773">
              <a:spcBef>
                <a:spcPct val="0"/>
              </a:spcBef>
            </a:pPr>
            <a:r>
              <a:rPr lang="en-US" sz="2400" b="1" dirty="0">
                <a:solidFill>
                  <a:srgbClr val="000000"/>
                </a:solidFill>
              </a:rPr>
              <a:t>LUNCH</a:t>
            </a:r>
          </a:p>
          <a:p>
            <a:pPr algn="ctr" defTabSz="1066773">
              <a:spcBef>
                <a:spcPct val="0"/>
              </a:spcBef>
            </a:pPr>
            <a:r>
              <a:rPr lang="en-US" sz="2400" b="1" dirty="0">
                <a:solidFill>
                  <a:srgbClr val="000000"/>
                </a:solidFill>
              </a:rPr>
              <a:t>$1.35</a:t>
            </a:r>
          </a:p>
        </p:txBody>
      </p:sp>
      <p:sp>
        <p:nvSpPr>
          <p:cNvPr id="11" name="Oval 10">
            <a:extLst>
              <a:ext uri="{FF2B5EF4-FFF2-40B4-BE49-F238E27FC236}">
                <a16:creationId xmlns:a16="http://schemas.microsoft.com/office/drawing/2014/main" id="{612BD2B5-5EB6-4253-8956-33A02EDDEEBD}"/>
              </a:ext>
            </a:extLst>
          </p:cNvPr>
          <p:cNvSpPr/>
          <p:nvPr/>
        </p:nvSpPr>
        <p:spPr>
          <a:xfrm>
            <a:off x="4015325" y="2894470"/>
            <a:ext cx="745280" cy="745280"/>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3">
              <a:tint val="50000"/>
              <a:hueOff val="3584066"/>
              <a:satOff val="-4703"/>
              <a:lumOff val="-463"/>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560AFDAD-1ADA-41F1-B939-5D64C96FE9A7}"/>
              </a:ext>
            </a:extLst>
          </p:cNvPr>
          <p:cNvSpPr/>
          <p:nvPr/>
        </p:nvSpPr>
        <p:spPr>
          <a:xfrm>
            <a:off x="4387968" y="3862225"/>
            <a:ext cx="4355127" cy="745281"/>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DDF1B1"/>
          </a:solid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spcFirstLastPara="0" vert="horz" wrap="square" lIns="514968" tIns="91441" rIns="170688" bIns="91440" numCol="1" spcCol="1270" anchor="ctr" anchorCtr="0">
            <a:noAutofit/>
          </a:bodyPr>
          <a:lstStyle/>
          <a:p>
            <a:pPr algn="ctr" defTabSz="1066773">
              <a:spcBef>
                <a:spcPct val="0"/>
              </a:spcBef>
            </a:pPr>
            <a:r>
              <a:rPr lang="en-US" sz="2400" b="1" dirty="0">
                <a:solidFill>
                  <a:srgbClr val="000000"/>
                </a:solidFill>
              </a:rPr>
              <a:t>SNACK</a:t>
            </a:r>
          </a:p>
          <a:p>
            <a:pPr algn="ctr" defTabSz="1066773">
              <a:spcBef>
                <a:spcPct val="0"/>
              </a:spcBef>
            </a:pPr>
            <a:r>
              <a:rPr lang="en-US" sz="2400" b="1" dirty="0">
                <a:solidFill>
                  <a:srgbClr val="000000"/>
                </a:solidFill>
              </a:rPr>
              <a:t>$0.45</a:t>
            </a:r>
          </a:p>
        </p:txBody>
      </p:sp>
      <p:sp>
        <p:nvSpPr>
          <p:cNvPr id="14" name="Oval 13">
            <a:extLst>
              <a:ext uri="{FF2B5EF4-FFF2-40B4-BE49-F238E27FC236}">
                <a16:creationId xmlns:a16="http://schemas.microsoft.com/office/drawing/2014/main" id="{E11FCF84-D35F-482E-A342-A37199E83E61}"/>
              </a:ext>
            </a:extLst>
          </p:cNvPr>
          <p:cNvSpPr/>
          <p:nvPr/>
        </p:nvSpPr>
        <p:spPr>
          <a:xfrm rot="15497515">
            <a:off x="4015325" y="3862222"/>
            <a:ext cx="745280" cy="745280"/>
          </a:xfrm>
          <a:prstGeom prst="ellipse">
            <a:avLst/>
          </a:prstGeom>
          <a: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3">
              <a:tint val="50000"/>
              <a:hueOff val="7168132"/>
              <a:satOff val="-9405"/>
              <a:lumOff val="-925"/>
              <a:alphaOff val="0"/>
            </a:schemeClr>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A672A131-192F-494C-A2D1-63851BF0C69E}"/>
              </a:ext>
            </a:extLst>
          </p:cNvPr>
          <p:cNvSpPr/>
          <p:nvPr/>
        </p:nvSpPr>
        <p:spPr>
          <a:xfrm>
            <a:off x="4357778" y="4829977"/>
            <a:ext cx="4385316" cy="745281"/>
          </a:xfrm>
          <a:custGeom>
            <a:avLst/>
            <a:gdLst>
              <a:gd name="connsiteX0" fmla="*/ 0 w 4044411"/>
              <a:gd name="connsiteY0" fmla="*/ 0 h 745280"/>
              <a:gd name="connsiteX1" fmla="*/ 3671771 w 4044411"/>
              <a:gd name="connsiteY1" fmla="*/ 0 h 745280"/>
              <a:gd name="connsiteX2" fmla="*/ 4044411 w 4044411"/>
              <a:gd name="connsiteY2" fmla="*/ 372640 h 745280"/>
              <a:gd name="connsiteX3" fmla="*/ 3671771 w 4044411"/>
              <a:gd name="connsiteY3" fmla="*/ 745280 h 745280"/>
              <a:gd name="connsiteX4" fmla="*/ 0 w 4044411"/>
              <a:gd name="connsiteY4" fmla="*/ 745280 h 745280"/>
              <a:gd name="connsiteX5" fmla="*/ 0 w 4044411"/>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11" h="745280">
                <a:moveTo>
                  <a:pt x="4044411" y="745279"/>
                </a:moveTo>
                <a:lnTo>
                  <a:pt x="372640" y="745279"/>
                </a:lnTo>
                <a:lnTo>
                  <a:pt x="0" y="372640"/>
                </a:lnTo>
                <a:lnTo>
                  <a:pt x="372640" y="1"/>
                </a:lnTo>
                <a:lnTo>
                  <a:pt x="4044411" y="1"/>
                </a:lnTo>
                <a:lnTo>
                  <a:pt x="4044411" y="745279"/>
                </a:lnTo>
                <a:close/>
              </a:path>
            </a:pathLst>
          </a:custGeom>
          <a:solidFill>
            <a:srgbClr val="CEBCE4"/>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514968" tIns="91441" rIns="170688" bIns="91439" numCol="1" spcCol="1270" anchor="ctr" anchorCtr="0">
            <a:noAutofit/>
          </a:bodyPr>
          <a:lstStyle/>
          <a:p>
            <a:pPr algn="ctr" defTabSz="1066773">
              <a:spcBef>
                <a:spcPct val="0"/>
              </a:spcBef>
            </a:pPr>
            <a:r>
              <a:rPr lang="en-US" sz="2400" b="1" dirty="0">
                <a:solidFill>
                  <a:srgbClr val="000000"/>
                </a:solidFill>
              </a:rPr>
              <a:t>HOT SUPPER    COLD SUPPER</a:t>
            </a:r>
          </a:p>
          <a:p>
            <a:pPr algn="ctr" defTabSz="1066773">
              <a:spcBef>
                <a:spcPct val="0"/>
              </a:spcBef>
            </a:pPr>
            <a:r>
              <a:rPr lang="en-US" sz="2400" b="1" dirty="0">
                <a:solidFill>
                  <a:srgbClr val="000000"/>
                </a:solidFill>
              </a:rPr>
              <a:t>$1.35                $1.86            </a:t>
            </a:r>
          </a:p>
        </p:txBody>
      </p:sp>
      <p:sp>
        <p:nvSpPr>
          <p:cNvPr id="16" name="Oval 15">
            <a:extLst>
              <a:ext uri="{FF2B5EF4-FFF2-40B4-BE49-F238E27FC236}">
                <a16:creationId xmlns:a16="http://schemas.microsoft.com/office/drawing/2014/main" id="{1806B1DB-1DC7-4E35-89FB-237637D51D85}"/>
              </a:ext>
            </a:extLst>
          </p:cNvPr>
          <p:cNvSpPr/>
          <p:nvPr/>
        </p:nvSpPr>
        <p:spPr>
          <a:xfrm>
            <a:off x="4019091" y="4829974"/>
            <a:ext cx="745280" cy="745280"/>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3">
              <a:tint val="50000"/>
              <a:hueOff val="10752198"/>
              <a:satOff val="-14108"/>
              <a:lumOff val="-1388"/>
              <a:alphaOff val="0"/>
            </a:schemeClr>
          </a:effectRef>
          <a:fontRef idx="minor">
            <a:schemeClr val="lt1">
              <a:hueOff val="0"/>
              <a:satOff val="0"/>
              <a:lumOff val="0"/>
              <a:alphaOff val="0"/>
            </a:schemeClr>
          </a:fontRef>
        </p:style>
        <p:txBody>
          <a:bodyPr/>
          <a:lstStyle/>
          <a:p>
            <a:endParaRPr lang="en-US"/>
          </a:p>
        </p:txBody>
      </p:sp>
      <p:cxnSp>
        <p:nvCxnSpPr>
          <p:cNvPr id="17" name="Straight Connector 16">
            <a:extLst>
              <a:ext uri="{FF2B5EF4-FFF2-40B4-BE49-F238E27FC236}">
                <a16:creationId xmlns:a16="http://schemas.microsoft.com/office/drawing/2014/main" id="{050BC519-46C6-44CD-BF52-4D1A979AD446}"/>
              </a:ext>
            </a:extLst>
          </p:cNvPr>
          <p:cNvCxnSpPr>
            <a:cxnSpLocks noChangeAspect="1"/>
          </p:cNvCxnSpPr>
          <p:nvPr/>
        </p:nvCxnSpPr>
        <p:spPr>
          <a:xfrm>
            <a:off x="6688189" y="4813206"/>
            <a:ext cx="13792" cy="8137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Average Cost Per Meal Column</a:t>
            </a:r>
          </a:p>
        </p:txBody>
      </p:sp>
      <p:sp>
        <p:nvSpPr>
          <p:cNvPr id="3" name="TextBox 2"/>
          <p:cNvSpPr txBox="1"/>
          <p:nvPr/>
        </p:nvSpPr>
        <p:spPr>
          <a:xfrm>
            <a:off x="519763" y="5849463"/>
            <a:ext cx="7767589" cy="461665"/>
          </a:xfrm>
          <a:prstGeom prst="rect">
            <a:avLst/>
          </a:prstGeom>
          <a:noFill/>
        </p:spPr>
        <p:txBody>
          <a:bodyPr wrap="square" rtlCol="0">
            <a:spAutoFit/>
          </a:bodyPr>
          <a:lstStyle/>
          <a:p>
            <a:pPr algn="l"/>
            <a:r>
              <a:rPr lang="en-US" sz="2400" dirty="0">
                <a:solidFill>
                  <a:srgbClr val="000000"/>
                </a:solidFill>
              </a:rPr>
              <a:t>Target meal goals may vary due to COVID-19 unitized meals.  </a:t>
            </a:r>
          </a:p>
        </p:txBody>
      </p:sp>
      <p:sp>
        <p:nvSpPr>
          <p:cNvPr id="5" name="Rectangle 4">
            <a:extLst>
              <a:ext uri="{FF2B5EF4-FFF2-40B4-BE49-F238E27FC236}">
                <a16:creationId xmlns:a16="http://schemas.microsoft.com/office/drawing/2014/main" id="{2A423828-4389-1915-0B32-29E5DBAE0016}"/>
              </a:ext>
            </a:extLst>
          </p:cNvPr>
          <p:cNvSpPr/>
          <p:nvPr/>
        </p:nvSpPr>
        <p:spPr>
          <a:xfrm>
            <a:off x="806411" y="1659404"/>
            <a:ext cx="8044119" cy="3606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1B93A0F5-ED74-49BE-940B-246B962B562E}"/>
              </a:ext>
            </a:extLst>
          </p:cNvPr>
          <p:cNvSpPr txBox="1"/>
          <p:nvPr/>
        </p:nvSpPr>
        <p:spPr>
          <a:xfrm>
            <a:off x="390599" y="1112465"/>
            <a:ext cx="3438403" cy="4863028"/>
          </a:xfrm>
          <a:prstGeom prst="rect">
            <a:avLst/>
          </a:prstGeom>
          <a:noFill/>
          <a:ln w="31750">
            <a:noFill/>
          </a:ln>
        </p:spPr>
        <p:txBody>
          <a:bodyPr wrap="square" rtlCol="0" anchor="ctr" anchorCtr="0">
            <a:noAutofit/>
          </a:bodyPr>
          <a:lstStyle/>
          <a:p>
            <a:pPr marL="119060"/>
            <a:r>
              <a:rPr lang="en-US" sz="2600" dirty="0">
                <a:solidFill>
                  <a:srgbClr val="000000"/>
                </a:solidFill>
              </a:rPr>
              <a:t>Use the average cost per meal information to determine if the costs align with Division goals.</a:t>
            </a:r>
          </a:p>
          <a:p>
            <a:pPr marL="119060"/>
            <a:endParaRPr lang="en-US" sz="800" dirty="0">
              <a:solidFill>
                <a:srgbClr val="000000"/>
              </a:solidFill>
            </a:endParaRPr>
          </a:p>
          <a:p>
            <a:pPr marL="119060"/>
            <a:r>
              <a:rPr lang="en-US" sz="2600" dirty="0">
                <a:solidFill>
                  <a:srgbClr val="000000"/>
                </a:solidFill>
              </a:rPr>
              <a:t>Compare the “Average Cost Per Meal” column on the Regional P &amp; L Report to these target goals. </a:t>
            </a:r>
          </a:p>
        </p:txBody>
      </p:sp>
      <p:sp>
        <p:nvSpPr>
          <p:cNvPr id="4" name="Round Same Side Corner Rectangle 3"/>
          <p:cNvSpPr/>
          <p:nvPr/>
        </p:nvSpPr>
        <p:spPr>
          <a:xfrm rot="16200000">
            <a:off x="4186530" y="1000558"/>
            <a:ext cx="4301908" cy="4996348"/>
          </a:xfrm>
          <a:prstGeom prst="round2Same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4680340" y="1347781"/>
            <a:ext cx="3740191" cy="461665"/>
          </a:xfrm>
          <a:prstGeom prst="rect">
            <a:avLst/>
          </a:prstGeom>
          <a:noFill/>
        </p:spPr>
        <p:txBody>
          <a:bodyPr wrap="square" rtlCol="0">
            <a:spAutoFit/>
          </a:bodyPr>
          <a:lstStyle/>
          <a:p>
            <a:pPr algn="l"/>
            <a:r>
              <a:rPr lang="en-US" sz="2400" b="1" dirty="0">
                <a:solidFill>
                  <a:srgbClr val="000000"/>
                </a:solidFill>
              </a:rPr>
              <a:t>2020-2021 Target Meal Cost</a:t>
            </a:r>
          </a:p>
        </p:txBody>
      </p:sp>
      <p:sp>
        <p:nvSpPr>
          <p:cNvPr id="8" name="Freeform: Shape 7">
            <a:extLst>
              <a:ext uri="{FF2B5EF4-FFF2-40B4-BE49-F238E27FC236}">
                <a16:creationId xmlns:a16="http://schemas.microsoft.com/office/drawing/2014/main" id="{66A2E4C3-3D8D-45F0-81BC-E1EE83049AAA}"/>
              </a:ext>
            </a:extLst>
          </p:cNvPr>
          <p:cNvSpPr/>
          <p:nvPr/>
        </p:nvSpPr>
        <p:spPr>
          <a:xfrm>
            <a:off x="4387970" y="1926717"/>
            <a:ext cx="4355127" cy="745283"/>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F4ACAA"/>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4968" tIns="91441" rIns="170688" bIns="91440" numCol="1" spcCol="1270" anchor="ctr" anchorCtr="0">
            <a:noAutofit/>
          </a:bodyPr>
          <a:lstStyle/>
          <a:p>
            <a:pPr algn="ctr" defTabSz="1066773">
              <a:spcBef>
                <a:spcPct val="0"/>
              </a:spcBef>
            </a:pPr>
            <a:r>
              <a:rPr lang="en-US" sz="2400" b="1" dirty="0">
                <a:solidFill>
                  <a:srgbClr val="000000"/>
                </a:solidFill>
              </a:rPr>
              <a:t>BREAKFAST</a:t>
            </a:r>
          </a:p>
          <a:p>
            <a:pPr algn="ctr" defTabSz="1066773">
              <a:spcBef>
                <a:spcPct val="0"/>
              </a:spcBef>
            </a:pPr>
            <a:r>
              <a:rPr lang="en-US" sz="2400" b="1" dirty="0">
                <a:solidFill>
                  <a:srgbClr val="000000"/>
                </a:solidFill>
              </a:rPr>
              <a:t>$0.85</a:t>
            </a:r>
          </a:p>
        </p:txBody>
      </p:sp>
      <p:sp>
        <p:nvSpPr>
          <p:cNvPr id="9" name="Oval 8">
            <a:extLst>
              <a:ext uri="{FF2B5EF4-FFF2-40B4-BE49-F238E27FC236}">
                <a16:creationId xmlns:a16="http://schemas.microsoft.com/office/drawing/2014/main" id="{4AF76FFB-1491-41FA-9578-95BE8B8558E2}"/>
              </a:ext>
            </a:extLst>
          </p:cNvPr>
          <p:cNvSpPr/>
          <p:nvPr/>
        </p:nvSpPr>
        <p:spPr>
          <a:xfrm>
            <a:off x="4024359" y="1930467"/>
            <a:ext cx="745280" cy="745280"/>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4168133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LUNCH ZOOM">
            <a:extLst>
              <a:ext uri="{FF2B5EF4-FFF2-40B4-BE49-F238E27FC236}">
                <a16:creationId xmlns:a16="http://schemas.microsoft.com/office/drawing/2014/main" id="{6D7F62A6-FCE7-463A-82E4-6A8B8D4D2CFA}"/>
              </a:ext>
            </a:extLst>
          </p:cNvPr>
          <p:cNvPicPr>
            <a:picLocks noChangeAspect="1"/>
          </p:cNvPicPr>
          <p:nvPr/>
        </p:nvPicPr>
        <p:blipFill rotWithShape="1">
          <a:blip r:embed="rId3"/>
          <a:srcRect l="1321" t="3310" r="3273" b="4196"/>
          <a:stretch/>
        </p:blipFill>
        <p:spPr>
          <a:xfrm>
            <a:off x="455666" y="3278859"/>
            <a:ext cx="1917755" cy="1306391"/>
          </a:xfrm>
          <a:prstGeom prst="rect">
            <a:avLst/>
          </a:prstGeom>
          <a:ln w="25400">
            <a:solidFill>
              <a:schemeClr val="bg1">
                <a:lumMod val="50000"/>
              </a:schemeClr>
            </a:solidFill>
          </a:ln>
        </p:spPr>
      </p:pic>
      <p:pic>
        <p:nvPicPr>
          <p:cNvPr id="36" name="Picture 35">
            <a:extLst>
              <a:ext uri="{FF2B5EF4-FFF2-40B4-BE49-F238E27FC236}">
                <a16:creationId xmlns:a16="http://schemas.microsoft.com/office/drawing/2014/main" id="{2CEC46A0-FA19-47F2-84F1-F378E1398344}"/>
              </a:ext>
            </a:extLst>
          </p:cNvPr>
          <p:cNvPicPr>
            <a:picLocks noChangeAspect="1"/>
          </p:cNvPicPr>
          <p:nvPr/>
        </p:nvPicPr>
        <p:blipFill rotWithShape="1">
          <a:blip r:embed="rId4"/>
          <a:srcRect l="1577" t="1961" r="976" b="1525"/>
          <a:stretch/>
        </p:blipFill>
        <p:spPr>
          <a:xfrm>
            <a:off x="462060" y="4669862"/>
            <a:ext cx="1933605" cy="1306391"/>
          </a:xfrm>
          <a:prstGeom prst="rect">
            <a:avLst/>
          </a:prstGeom>
          <a:ln w="25400">
            <a:solidFill>
              <a:schemeClr val="bg1">
                <a:lumMod val="50000"/>
              </a:schemeClr>
            </a:solidFill>
          </a:ln>
        </p:spPr>
      </p:pic>
      <p:cxnSp>
        <p:nvCxnSpPr>
          <p:cNvPr id="44" name="Straight Arrow Connector 43">
            <a:extLst>
              <a:ext uri="{FF2B5EF4-FFF2-40B4-BE49-F238E27FC236}">
                <a16:creationId xmlns:a16="http://schemas.microsoft.com/office/drawing/2014/main" id="{37C468A1-0308-45DA-BB74-1AE1F23604D8}"/>
              </a:ext>
            </a:extLst>
          </p:cNvPr>
          <p:cNvCxnSpPr>
            <a:cxnSpLocks/>
            <a:endCxn id="24" idx="2"/>
          </p:cNvCxnSpPr>
          <p:nvPr/>
        </p:nvCxnSpPr>
        <p:spPr>
          <a:xfrm flipV="1">
            <a:off x="2496710" y="2225924"/>
            <a:ext cx="1527649" cy="314412"/>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8E6357D-5894-4E8D-BACE-0FB17D8E59F4}"/>
              </a:ext>
            </a:extLst>
          </p:cNvPr>
          <p:cNvCxnSpPr>
            <a:cxnSpLocks/>
            <a:endCxn id="27" idx="2"/>
          </p:cNvCxnSpPr>
          <p:nvPr/>
        </p:nvCxnSpPr>
        <p:spPr>
          <a:xfrm flipV="1">
            <a:off x="2496710" y="3189927"/>
            <a:ext cx="1518615" cy="742127"/>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F90BD9A-914E-47F9-A313-71D9183ED3F8}"/>
              </a:ext>
            </a:extLst>
          </p:cNvPr>
          <p:cNvCxnSpPr>
            <a:cxnSpLocks/>
            <a:endCxn id="31" idx="2"/>
          </p:cNvCxnSpPr>
          <p:nvPr/>
        </p:nvCxnSpPr>
        <p:spPr>
          <a:xfrm flipV="1">
            <a:off x="2496710" y="5125431"/>
            <a:ext cx="1522381" cy="197626"/>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A02FE2D-ED1A-47CA-B54F-65C4A7BEDFE5}"/>
              </a:ext>
            </a:extLst>
          </p:cNvPr>
          <p:cNvSpPr txBox="1"/>
          <p:nvPr/>
        </p:nvSpPr>
        <p:spPr>
          <a:xfrm>
            <a:off x="478405" y="1130525"/>
            <a:ext cx="8342188" cy="584775"/>
          </a:xfrm>
          <a:prstGeom prst="rect">
            <a:avLst/>
          </a:prstGeom>
          <a:noFill/>
          <a:ln>
            <a:noFill/>
          </a:ln>
        </p:spPr>
        <p:txBody>
          <a:bodyPr wrap="square" rtlCol="0">
            <a:spAutoFit/>
          </a:bodyPr>
          <a:lstStyle/>
          <a:p>
            <a:r>
              <a:rPr lang="en-US" sz="3200" b="1" dirty="0">
                <a:solidFill>
                  <a:srgbClr val="000000"/>
                </a:solidFill>
              </a:rPr>
              <a:t>Is this school meeting the Cost Per Meal goals?</a:t>
            </a:r>
          </a:p>
        </p:txBody>
      </p:sp>
      <p:sp>
        <p:nvSpPr>
          <p:cNvPr id="26" name="Freeform: Shape 25">
            <a:extLst>
              <a:ext uri="{FF2B5EF4-FFF2-40B4-BE49-F238E27FC236}">
                <a16:creationId xmlns:a16="http://schemas.microsoft.com/office/drawing/2014/main" id="{26C4BABE-A378-4CB5-944C-CB079C785BF6}"/>
              </a:ext>
            </a:extLst>
          </p:cNvPr>
          <p:cNvSpPr/>
          <p:nvPr/>
        </p:nvSpPr>
        <p:spPr>
          <a:xfrm>
            <a:off x="4387970" y="2817290"/>
            <a:ext cx="4355127" cy="745281"/>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A9E8F9"/>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spcFirstLastPara="0" vert="horz" wrap="square" lIns="514968" tIns="91440" rIns="170688" bIns="91441" numCol="1" spcCol="1270" anchor="ctr" anchorCtr="0">
            <a:noAutofit/>
          </a:bodyPr>
          <a:lstStyle/>
          <a:p>
            <a:pPr algn="ctr" defTabSz="1066773">
              <a:spcBef>
                <a:spcPct val="0"/>
              </a:spcBef>
            </a:pPr>
            <a:r>
              <a:rPr lang="en-US" sz="2400" b="1" dirty="0">
                <a:solidFill>
                  <a:srgbClr val="000000"/>
                </a:solidFill>
              </a:rPr>
              <a:t>LUNCH</a:t>
            </a:r>
          </a:p>
          <a:p>
            <a:pPr algn="ctr" defTabSz="1066773">
              <a:spcBef>
                <a:spcPct val="0"/>
              </a:spcBef>
            </a:pPr>
            <a:r>
              <a:rPr lang="en-US" sz="2400" b="1" dirty="0">
                <a:solidFill>
                  <a:srgbClr val="000000"/>
                </a:solidFill>
              </a:rPr>
              <a:t>$1.35</a:t>
            </a:r>
          </a:p>
        </p:txBody>
      </p:sp>
      <p:sp>
        <p:nvSpPr>
          <p:cNvPr id="27" name="Oval 26">
            <a:extLst>
              <a:ext uri="{FF2B5EF4-FFF2-40B4-BE49-F238E27FC236}">
                <a16:creationId xmlns:a16="http://schemas.microsoft.com/office/drawing/2014/main" id="{31AB803A-657F-42CF-867D-15431B0BAAF4}"/>
              </a:ext>
            </a:extLst>
          </p:cNvPr>
          <p:cNvSpPr/>
          <p:nvPr/>
        </p:nvSpPr>
        <p:spPr>
          <a:xfrm>
            <a:off x="4015325" y="2817287"/>
            <a:ext cx="745280" cy="74528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3">
              <a:tint val="50000"/>
              <a:hueOff val="3584066"/>
              <a:satOff val="-4703"/>
              <a:lumOff val="-463"/>
              <a:alphaOff val="0"/>
            </a:schemeClr>
          </a:effectRef>
          <a:fontRef idx="minor">
            <a:schemeClr val="lt1">
              <a:hueOff val="0"/>
              <a:satOff val="0"/>
              <a:lumOff val="0"/>
              <a:alphaOff val="0"/>
            </a:schemeClr>
          </a:fontRef>
        </p:style>
        <p:txBody>
          <a:bodyPr/>
          <a:lstStyle/>
          <a:p>
            <a:endParaRPr lang="en-US"/>
          </a:p>
        </p:txBody>
      </p:sp>
      <p:sp>
        <p:nvSpPr>
          <p:cNvPr id="28" name="Freeform: Shape 27">
            <a:extLst>
              <a:ext uri="{FF2B5EF4-FFF2-40B4-BE49-F238E27FC236}">
                <a16:creationId xmlns:a16="http://schemas.microsoft.com/office/drawing/2014/main" id="{BF50C0CE-4A7C-49A1-9B1C-7ECAE0EE099A}"/>
              </a:ext>
            </a:extLst>
          </p:cNvPr>
          <p:cNvSpPr/>
          <p:nvPr/>
        </p:nvSpPr>
        <p:spPr>
          <a:xfrm>
            <a:off x="4387968" y="3785042"/>
            <a:ext cx="4355127" cy="745281"/>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D0E3A6"/>
          </a:solid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spcFirstLastPara="0" vert="horz" wrap="square" lIns="514968" tIns="91441" rIns="170688" bIns="91440" numCol="1" spcCol="1270" anchor="ctr" anchorCtr="0">
            <a:noAutofit/>
          </a:bodyPr>
          <a:lstStyle/>
          <a:p>
            <a:pPr algn="ctr" defTabSz="1066773">
              <a:spcBef>
                <a:spcPct val="0"/>
              </a:spcBef>
            </a:pPr>
            <a:r>
              <a:rPr lang="en-US" sz="2400" b="1" dirty="0">
                <a:solidFill>
                  <a:srgbClr val="000000"/>
                </a:solidFill>
              </a:rPr>
              <a:t>SNACK</a:t>
            </a:r>
          </a:p>
          <a:p>
            <a:pPr algn="ctr" defTabSz="1066773">
              <a:spcBef>
                <a:spcPct val="0"/>
              </a:spcBef>
            </a:pPr>
            <a:r>
              <a:rPr lang="en-US" sz="2400" b="1" dirty="0">
                <a:solidFill>
                  <a:srgbClr val="000000"/>
                </a:solidFill>
              </a:rPr>
              <a:t>$0.45</a:t>
            </a:r>
          </a:p>
        </p:txBody>
      </p:sp>
      <p:sp>
        <p:nvSpPr>
          <p:cNvPr id="29" name="Oval 28">
            <a:extLst>
              <a:ext uri="{FF2B5EF4-FFF2-40B4-BE49-F238E27FC236}">
                <a16:creationId xmlns:a16="http://schemas.microsoft.com/office/drawing/2014/main" id="{33E09439-C685-4905-9DD2-E564F025D149}"/>
              </a:ext>
            </a:extLst>
          </p:cNvPr>
          <p:cNvSpPr/>
          <p:nvPr/>
        </p:nvSpPr>
        <p:spPr>
          <a:xfrm rot="15497515">
            <a:off x="4015325" y="3785039"/>
            <a:ext cx="745280" cy="745280"/>
          </a:xfrm>
          <a:prstGeom prst="ellipse">
            <a:avLst/>
          </a:prstGeom>
          <a: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3">
              <a:tint val="50000"/>
              <a:hueOff val="7168132"/>
              <a:satOff val="-9405"/>
              <a:lumOff val="-925"/>
              <a:alphaOff val="0"/>
            </a:schemeClr>
          </a:effectRef>
          <a:fontRef idx="minor">
            <a:schemeClr val="lt1">
              <a:hueOff val="0"/>
              <a:satOff val="0"/>
              <a:lumOff val="0"/>
              <a:alphaOff val="0"/>
            </a:schemeClr>
          </a:fontRef>
        </p:style>
        <p:txBody>
          <a:bodyPr/>
          <a:lstStyle/>
          <a:p>
            <a:endParaRPr lang="en-US"/>
          </a:p>
        </p:txBody>
      </p:sp>
      <p:sp>
        <p:nvSpPr>
          <p:cNvPr id="30" name="Freeform: Shape 29">
            <a:extLst>
              <a:ext uri="{FF2B5EF4-FFF2-40B4-BE49-F238E27FC236}">
                <a16:creationId xmlns:a16="http://schemas.microsoft.com/office/drawing/2014/main" id="{D0F7A12D-3E2C-45BD-BB2B-8B54CF5DD668}"/>
              </a:ext>
            </a:extLst>
          </p:cNvPr>
          <p:cNvSpPr/>
          <p:nvPr/>
        </p:nvSpPr>
        <p:spPr>
          <a:xfrm>
            <a:off x="4357778" y="4752794"/>
            <a:ext cx="4385316" cy="745281"/>
          </a:xfrm>
          <a:custGeom>
            <a:avLst/>
            <a:gdLst>
              <a:gd name="connsiteX0" fmla="*/ 0 w 4044411"/>
              <a:gd name="connsiteY0" fmla="*/ 0 h 745280"/>
              <a:gd name="connsiteX1" fmla="*/ 3671771 w 4044411"/>
              <a:gd name="connsiteY1" fmla="*/ 0 h 745280"/>
              <a:gd name="connsiteX2" fmla="*/ 4044411 w 4044411"/>
              <a:gd name="connsiteY2" fmla="*/ 372640 h 745280"/>
              <a:gd name="connsiteX3" fmla="*/ 3671771 w 4044411"/>
              <a:gd name="connsiteY3" fmla="*/ 745280 h 745280"/>
              <a:gd name="connsiteX4" fmla="*/ 0 w 4044411"/>
              <a:gd name="connsiteY4" fmla="*/ 745280 h 745280"/>
              <a:gd name="connsiteX5" fmla="*/ 0 w 4044411"/>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11" h="745280">
                <a:moveTo>
                  <a:pt x="4044411" y="745279"/>
                </a:moveTo>
                <a:lnTo>
                  <a:pt x="372640" y="745279"/>
                </a:lnTo>
                <a:lnTo>
                  <a:pt x="0" y="372640"/>
                </a:lnTo>
                <a:lnTo>
                  <a:pt x="372640" y="1"/>
                </a:lnTo>
                <a:lnTo>
                  <a:pt x="4044411" y="1"/>
                </a:lnTo>
                <a:lnTo>
                  <a:pt x="4044411" y="745279"/>
                </a:lnTo>
                <a:close/>
              </a:path>
            </a:pathLst>
          </a:custGeom>
          <a:solidFill>
            <a:srgbClr val="CBB9E1"/>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514968" tIns="91441" rIns="170688" bIns="91439" numCol="1" spcCol="1270" anchor="ctr" anchorCtr="0">
            <a:noAutofit/>
          </a:bodyPr>
          <a:lstStyle/>
          <a:p>
            <a:pPr algn="ctr" defTabSz="1066773">
              <a:spcBef>
                <a:spcPct val="0"/>
              </a:spcBef>
            </a:pPr>
            <a:r>
              <a:rPr lang="en-US" sz="2400" b="1" dirty="0">
                <a:solidFill>
                  <a:srgbClr val="000000"/>
                </a:solidFill>
              </a:rPr>
              <a:t>HOT SUPPER    COLD SUPPER</a:t>
            </a:r>
          </a:p>
          <a:p>
            <a:pPr algn="ctr" defTabSz="1066773">
              <a:spcBef>
                <a:spcPct val="0"/>
              </a:spcBef>
            </a:pPr>
            <a:r>
              <a:rPr lang="en-US" sz="2400" b="1" dirty="0">
                <a:solidFill>
                  <a:srgbClr val="000000"/>
                </a:solidFill>
              </a:rPr>
              <a:t>$1.35               $1.86            </a:t>
            </a:r>
          </a:p>
        </p:txBody>
      </p:sp>
      <p:sp>
        <p:nvSpPr>
          <p:cNvPr id="31" name="Oval 30">
            <a:extLst>
              <a:ext uri="{FF2B5EF4-FFF2-40B4-BE49-F238E27FC236}">
                <a16:creationId xmlns:a16="http://schemas.microsoft.com/office/drawing/2014/main" id="{60CC3AA4-58F9-4ACA-B7F5-690F086F8F64}"/>
              </a:ext>
            </a:extLst>
          </p:cNvPr>
          <p:cNvSpPr/>
          <p:nvPr/>
        </p:nvSpPr>
        <p:spPr>
          <a:xfrm>
            <a:off x="4019091" y="4752791"/>
            <a:ext cx="745280" cy="745280"/>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3">
              <a:tint val="50000"/>
              <a:hueOff val="10752198"/>
              <a:satOff val="-14108"/>
              <a:lumOff val="-1388"/>
              <a:alphaOff val="0"/>
            </a:schemeClr>
          </a:effectRef>
          <a:fontRef idx="minor">
            <a:schemeClr val="lt1">
              <a:hueOff val="0"/>
              <a:satOff val="0"/>
              <a:lumOff val="0"/>
              <a:alphaOff val="0"/>
            </a:schemeClr>
          </a:fontRef>
        </p:style>
        <p:txBody>
          <a:bodyPr/>
          <a:lstStyle/>
          <a:p>
            <a:endParaRPr lang="en-US"/>
          </a:p>
        </p:txBody>
      </p:sp>
      <p:cxnSp>
        <p:nvCxnSpPr>
          <p:cNvPr id="34" name="Straight Connector 33">
            <a:extLst>
              <a:ext uri="{FF2B5EF4-FFF2-40B4-BE49-F238E27FC236}">
                <a16:creationId xmlns:a16="http://schemas.microsoft.com/office/drawing/2014/main" id="{DDDD825E-73C2-4DCE-9308-26A653CDFDE4}"/>
              </a:ext>
            </a:extLst>
          </p:cNvPr>
          <p:cNvCxnSpPr>
            <a:cxnSpLocks noChangeAspect="1"/>
          </p:cNvCxnSpPr>
          <p:nvPr/>
        </p:nvCxnSpPr>
        <p:spPr>
          <a:xfrm>
            <a:off x="6688189" y="4736023"/>
            <a:ext cx="13792" cy="8137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Activity</a:t>
            </a:r>
          </a:p>
        </p:txBody>
      </p:sp>
      <p:sp>
        <p:nvSpPr>
          <p:cNvPr id="2" name="TextBox 1"/>
          <p:cNvSpPr txBox="1"/>
          <p:nvPr/>
        </p:nvSpPr>
        <p:spPr>
          <a:xfrm>
            <a:off x="2730806" y="2614841"/>
            <a:ext cx="1005840" cy="578882"/>
          </a:xfrm>
          <a:prstGeom prst="roundRect">
            <a:avLst/>
          </a:prstGeom>
          <a:solidFill>
            <a:srgbClr val="F4ACAA"/>
          </a:solidFill>
          <a:ln>
            <a:solidFill>
              <a:srgbClr val="000000"/>
            </a:solidFill>
          </a:ln>
        </p:spPr>
        <p:txBody>
          <a:bodyPr wrap="square" rtlCol="0">
            <a:spAutoFit/>
          </a:bodyPr>
          <a:lstStyle/>
          <a:p>
            <a:pPr algn="ctr"/>
            <a:r>
              <a:rPr lang="en-US" sz="2800" dirty="0">
                <a:solidFill>
                  <a:srgbClr val="000000"/>
                </a:solidFill>
              </a:rPr>
              <a:t>Yes</a:t>
            </a:r>
          </a:p>
        </p:txBody>
      </p:sp>
      <p:sp>
        <p:nvSpPr>
          <p:cNvPr id="40" name="TextBox 39"/>
          <p:cNvSpPr txBox="1"/>
          <p:nvPr/>
        </p:nvSpPr>
        <p:spPr>
          <a:xfrm>
            <a:off x="2730806" y="3965659"/>
            <a:ext cx="1005840" cy="578882"/>
          </a:xfrm>
          <a:prstGeom prst="roundRect">
            <a:avLst/>
          </a:prstGeom>
          <a:solidFill>
            <a:srgbClr val="D0E3A6"/>
          </a:solidFill>
          <a:ln>
            <a:solidFill>
              <a:srgbClr val="000000"/>
            </a:solidFill>
          </a:ln>
        </p:spPr>
        <p:txBody>
          <a:bodyPr wrap="square" rtlCol="0">
            <a:spAutoFit/>
          </a:bodyPr>
          <a:lstStyle/>
          <a:p>
            <a:pPr algn="ctr"/>
            <a:r>
              <a:rPr lang="en-US" sz="2800" dirty="0">
                <a:solidFill>
                  <a:srgbClr val="000000"/>
                </a:solidFill>
              </a:rPr>
              <a:t>Yes</a:t>
            </a:r>
          </a:p>
        </p:txBody>
      </p:sp>
      <p:sp>
        <p:nvSpPr>
          <p:cNvPr id="41" name="TextBox 40"/>
          <p:cNvSpPr txBox="1"/>
          <p:nvPr/>
        </p:nvSpPr>
        <p:spPr>
          <a:xfrm>
            <a:off x="2730806" y="5397371"/>
            <a:ext cx="1005840" cy="578882"/>
          </a:xfrm>
          <a:prstGeom prst="roundRect">
            <a:avLst/>
          </a:prstGeom>
          <a:solidFill>
            <a:srgbClr val="CBB9E1"/>
          </a:solidFill>
          <a:ln>
            <a:solidFill>
              <a:srgbClr val="000000"/>
            </a:solidFill>
          </a:ln>
        </p:spPr>
        <p:txBody>
          <a:bodyPr wrap="square" rtlCol="0">
            <a:spAutoFit/>
          </a:bodyPr>
          <a:lstStyle/>
          <a:p>
            <a:pPr algn="ctr"/>
            <a:r>
              <a:rPr lang="en-US" sz="2800" dirty="0">
                <a:solidFill>
                  <a:srgbClr val="000000"/>
                </a:solidFill>
              </a:rPr>
              <a:t>Yes</a:t>
            </a:r>
          </a:p>
        </p:txBody>
      </p:sp>
      <p:grpSp>
        <p:nvGrpSpPr>
          <p:cNvPr id="18" name="Group 17"/>
          <p:cNvGrpSpPr/>
          <p:nvPr/>
        </p:nvGrpSpPr>
        <p:grpSpPr>
          <a:xfrm>
            <a:off x="1964360" y="4784233"/>
            <a:ext cx="438912" cy="1216152"/>
            <a:chOff x="1964360" y="4784233"/>
            <a:chExt cx="438912" cy="1216152"/>
          </a:xfrm>
        </p:grpSpPr>
        <p:pic>
          <p:nvPicPr>
            <p:cNvPr id="11" name="Picture 10"/>
            <p:cNvPicPr>
              <a:picLocks noChangeAspect="1"/>
            </p:cNvPicPr>
            <p:nvPr/>
          </p:nvPicPr>
          <p:blipFill>
            <a:blip r:embed="rId9"/>
            <a:stretch>
              <a:fillRect/>
            </a:stretch>
          </p:blipFill>
          <p:spPr>
            <a:xfrm>
              <a:off x="1998720" y="4863728"/>
              <a:ext cx="388337" cy="1097280"/>
            </a:xfrm>
            <a:prstGeom prst="rect">
              <a:avLst/>
            </a:prstGeom>
          </p:spPr>
        </p:pic>
        <p:sp>
          <p:nvSpPr>
            <p:cNvPr id="39" name="Rectangle: Rounded Corners 38">
              <a:extLst>
                <a:ext uri="{FF2B5EF4-FFF2-40B4-BE49-F238E27FC236}">
                  <a16:creationId xmlns:a16="http://schemas.microsoft.com/office/drawing/2014/main" id="{AA32C07E-A22A-4257-9607-EB78A07E682B}"/>
                </a:ext>
              </a:extLst>
            </p:cNvPr>
            <p:cNvSpPr/>
            <p:nvPr/>
          </p:nvSpPr>
          <p:spPr>
            <a:xfrm>
              <a:off x="1964360" y="4784233"/>
              <a:ext cx="438912" cy="1216152"/>
            </a:xfrm>
            <a:prstGeom prst="round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1964360" y="2013075"/>
            <a:ext cx="438912" cy="1216152"/>
            <a:chOff x="1964360" y="2013075"/>
            <a:chExt cx="438912" cy="1216152"/>
          </a:xfrm>
        </p:grpSpPr>
        <p:pic>
          <p:nvPicPr>
            <p:cNvPr id="10" name="Picture 9"/>
            <p:cNvPicPr>
              <a:picLocks noChangeAspect="1"/>
            </p:cNvPicPr>
            <p:nvPr/>
          </p:nvPicPr>
          <p:blipFill>
            <a:blip r:embed="rId10"/>
            <a:stretch>
              <a:fillRect/>
            </a:stretch>
          </p:blipFill>
          <p:spPr>
            <a:xfrm>
              <a:off x="1976055" y="2077058"/>
              <a:ext cx="391586" cy="1115568"/>
            </a:xfrm>
            <a:prstGeom prst="rect">
              <a:avLst/>
            </a:prstGeom>
          </p:spPr>
        </p:pic>
        <p:sp>
          <p:nvSpPr>
            <p:cNvPr id="37" name="Rectangle: Rounded Corners 36">
              <a:extLst>
                <a:ext uri="{FF2B5EF4-FFF2-40B4-BE49-F238E27FC236}">
                  <a16:creationId xmlns:a16="http://schemas.microsoft.com/office/drawing/2014/main" id="{77F61F33-9111-43FA-B1DA-5CB05B71CF69}"/>
                </a:ext>
              </a:extLst>
            </p:cNvPr>
            <p:cNvSpPr/>
            <p:nvPr/>
          </p:nvSpPr>
          <p:spPr>
            <a:xfrm>
              <a:off x="1964360" y="2013075"/>
              <a:ext cx="438912" cy="1216152"/>
            </a:xfrm>
            <a:prstGeom prst="round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1964360" y="3426349"/>
            <a:ext cx="438912" cy="1216152"/>
            <a:chOff x="1964360" y="3426349"/>
            <a:chExt cx="438912" cy="1216152"/>
          </a:xfrm>
        </p:grpSpPr>
        <p:pic>
          <p:nvPicPr>
            <p:cNvPr id="5" name="Picture 4"/>
            <p:cNvPicPr>
              <a:picLocks noChangeAspect="1"/>
            </p:cNvPicPr>
            <p:nvPr/>
          </p:nvPicPr>
          <p:blipFill>
            <a:blip r:embed="rId11"/>
            <a:stretch>
              <a:fillRect/>
            </a:stretch>
          </p:blipFill>
          <p:spPr>
            <a:xfrm>
              <a:off x="1998720" y="3460792"/>
              <a:ext cx="364186" cy="1086777"/>
            </a:xfrm>
            <a:prstGeom prst="rect">
              <a:avLst/>
            </a:prstGeom>
            <a:ln>
              <a:solidFill>
                <a:srgbClr val="000000"/>
              </a:solidFill>
            </a:ln>
          </p:spPr>
        </p:pic>
        <p:sp>
          <p:nvSpPr>
            <p:cNvPr id="38" name="Rectangle: Rounded Corners 37">
              <a:extLst>
                <a:ext uri="{FF2B5EF4-FFF2-40B4-BE49-F238E27FC236}">
                  <a16:creationId xmlns:a16="http://schemas.microsoft.com/office/drawing/2014/main" id="{740A6D2F-1F35-46D3-AA94-99F1FB2CF222}"/>
                </a:ext>
              </a:extLst>
            </p:cNvPr>
            <p:cNvSpPr/>
            <p:nvPr/>
          </p:nvSpPr>
          <p:spPr>
            <a:xfrm>
              <a:off x="1964360" y="3426349"/>
              <a:ext cx="438912" cy="1216152"/>
            </a:xfrm>
            <a:prstGeom prst="round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2A423828-4389-1915-0B32-29E5DBAE0016}"/>
              </a:ext>
            </a:extLst>
          </p:cNvPr>
          <p:cNvSpPr/>
          <p:nvPr/>
        </p:nvSpPr>
        <p:spPr>
          <a:xfrm>
            <a:off x="806411" y="1607169"/>
            <a:ext cx="8044119" cy="328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9D0872DA-C96C-4AE1-8800-480210E931BD}"/>
              </a:ext>
            </a:extLst>
          </p:cNvPr>
          <p:cNvSpPr/>
          <p:nvPr/>
        </p:nvSpPr>
        <p:spPr>
          <a:xfrm>
            <a:off x="4387970" y="1849534"/>
            <a:ext cx="4355127" cy="745283"/>
          </a:xfrm>
          <a:custGeom>
            <a:avLst/>
            <a:gdLst>
              <a:gd name="connsiteX0" fmla="*/ 0 w 3611307"/>
              <a:gd name="connsiteY0" fmla="*/ 0 h 745280"/>
              <a:gd name="connsiteX1" fmla="*/ 3238667 w 3611307"/>
              <a:gd name="connsiteY1" fmla="*/ 0 h 745280"/>
              <a:gd name="connsiteX2" fmla="*/ 3611307 w 3611307"/>
              <a:gd name="connsiteY2" fmla="*/ 372640 h 745280"/>
              <a:gd name="connsiteX3" fmla="*/ 3238667 w 3611307"/>
              <a:gd name="connsiteY3" fmla="*/ 745280 h 745280"/>
              <a:gd name="connsiteX4" fmla="*/ 0 w 3611307"/>
              <a:gd name="connsiteY4" fmla="*/ 745280 h 745280"/>
              <a:gd name="connsiteX5" fmla="*/ 0 w 3611307"/>
              <a:gd name="connsiteY5" fmla="*/ 0 h 7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307" h="745280">
                <a:moveTo>
                  <a:pt x="3611307" y="745279"/>
                </a:moveTo>
                <a:lnTo>
                  <a:pt x="372640" y="745279"/>
                </a:lnTo>
                <a:lnTo>
                  <a:pt x="0" y="372640"/>
                </a:lnTo>
                <a:lnTo>
                  <a:pt x="372640" y="1"/>
                </a:lnTo>
                <a:lnTo>
                  <a:pt x="3611307" y="1"/>
                </a:lnTo>
                <a:lnTo>
                  <a:pt x="3611307" y="745279"/>
                </a:lnTo>
                <a:close/>
              </a:path>
            </a:pathLst>
          </a:custGeom>
          <a:solidFill>
            <a:srgbClr val="F4ACAA"/>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4968" tIns="91441" rIns="170688" bIns="91440" numCol="1" spcCol="1270" anchor="ctr" anchorCtr="0">
            <a:noAutofit/>
          </a:bodyPr>
          <a:lstStyle/>
          <a:p>
            <a:pPr algn="ctr" defTabSz="1066773">
              <a:spcBef>
                <a:spcPct val="0"/>
              </a:spcBef>
            </a:pPr>
            <a:r>
              <a:rPr lang="en-US" sz="2400" b="1" dirty="0">
                <a:solidFill>
                  <a:srgbClr val="000000"/>
                </a:solidFill>
              </a:rPr>
              <a:t>BREAKFAST</a:t>
            </a:r>
          </a:p>
          <a:p>
            <a:pPr algn="ctr" defTabSz="1066773">
              <a:spcBef>
                <a:spcPct val="0"/>
              </a:spcBef>
            </a:pPr>
            <a:r>
              <a:rPr lang="en-US" sz="2400" b="1" dirty="0">
                <a:solidFill>
                  <a:srgbClr val="000000"/>
                </a:solidFill>
              </a:rPr>
              <a:t>$0.85</a:t>
            </a:r>
          </a:p>
        </p:txBody>
      </p:sp>
      <p:sp>
        <p:nvSpPr>
          <p:cNvPr id="24" name="Oval 23">
            <a:extLst>
              <a:ext uri="{FF2B5EF4-FFF2-40B4-BE49-F238E27FC236}">
                <a16:creationId xmlns:a16="http://schemas.microsoft.com/office/drawing/2014/main" id="{2636C0D8-354E-4D3D-99F5-1D82F2327AB7}"/>
              </a:ext>
            </a:extLst>
          </p:cNvPr>
          <p:cNvSpPr/>
          <p:nvPr/>
        </p:nvSpPr>
        <p:spPr>
          <a:xfrm>
            <a:off x="4024359" y="1853284"/>
            <a:ext cx="745280" cy="745280"/>
          </a:xfrm>
          <a:prstGeom prst="ellipse">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3" name="BK ZOOM">
            <a:extLst>
              <a:ext uri="{FF2B5EF4-FFF2-40B4-BE49-F238E27FC236}">
                <a16:creationId xmlns:a16="http://schemas.microsoft.com/office/drawing/2014/main" id="{D384059C-1743-4E28-8F34-A30F5AE45199}"/>
              </a:ext>
            </a:extLst>
          </p:cNvPr>
          <p:cNvPicPr>
            <a:picLocks noChangeAspect="1"/>
          </p:cNvPicPr>
          <p:nvPr/>
        </p:nvPicPr>
        <p:blipFill rotWithShape="1">
          <a:blip r:embed="rId13"/>
          <a:srcRect l="1622" t="2524" r="1801" b="3886"/>
          <a:stretch/>
        </p:blipFill>
        <p:spPr>
          <a:xfrm>
            <a:off x="455665" y="1887856"/>
            <a:ext cx="1916325" cy="1304960"/>
          </a:xfrm>
          <a:prstGeom prst="rect">
            <a:avLst/>
          </a:prstGeom>
          <a:ln w="25400">
            <a:solidFill>
              <a:schemeClr val="bg1">
                <a:lumMod val="50000"/>
              </a:schemeClr>
            </a:solidFill>
          </a:ln>
        </p:spPr>
      </p:pic>
    </p:spTree>
    <p:extLst>
      <p:ext uri="{BB962C8B-B14F-4D97-AF65-F5344CB8AC3E}">
        <p14:creationId xmlns:p14="http://schemas.microsoft.com/office/powerpoint/2010/main" val="708003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6" presetClass="emph" presetSubtype="0" fill="hold" nodeType="afterEffect">
                                  <p:stCondLst>
                                    <p:cond delay="0"/>
                                  </p:stCondLst>
                                  <p:childTnLst>
                                    <p:animScale>
                                      <p:cBhvr>
                                        <p:cTn id="14" dur="2000" fill="hold"/>
                                        <p:tgtEl>
                                          <p:spTgt spid="12"/>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 presetClass="exit" presetSubtype="0" fill="hold"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000"/>
                            </p:stCondLst>
                            <p:childTnLst>
                              <p:par>
                                <p:cTn id="41" presetID="6" presetClass="emph" presetSubtype="0" fill="hold" nodeType="afterEffect">
                                  <p:stCondLst>
                                    <p:cond delay="0"/>
                                  </p:stCondLst>
                                  <p:childTnLst>
                                    <p:animScale>
                                      <p:cBhvr>
                                        <p:cTn id="42" dur="2000" fill="hold"/>
                                        <p:tgtEl>
                                          <p:spTgt spid="14"/>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randombar(horizontal)">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par>
                          <p:cTn id="58" fill="hold">
                            <p:stCondLst>
                              <p:cond delay="0"/>
                            </p:stCondLst>
                            <p:childTnLst>
                              <p:par>
                                <p:cTn id="59" presetID="10" presetClass="entr" presetSubtype="0"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6" presetClass="emph" presetSubtype="0" fill="hold" nodeType="withEffect">
                                  <p:stCondLst>
                                    <p:cond delay="0"/>
                                  </p:stCondLst>
                                  <p:childTnLst>
                                    <p:animScale>
                                      <p:cBhvr>
                                        <p:cTn id="69" dur="2000" fill="hold"/>
                                        <p:tgtEl>
                                          <p:spTgt spid="18"/>
                                        </p:tgtEl>
                                      </p:cBhvr>
                                      <p:by x="150000" y="150000"/>
                                    </p:animScale>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randombar(horizontal)">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0" grpId="0" animBg="1"/>
      <p:bldP spid="40" grpId="1" animBg="1"/>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Revenue and Profit and Loss Columns</a:t>
            </a:r>
          </a:p>
        </p:txBody>
      </p:sp>
      <p:pic>
        <p:nvPicPr>
          <p:cNvPr id="12" name="Content Placeholder 10">
            <a:extLst>
              <a:ext uri="{FF2B5EF4-FFF2-40B4-BE49-F238E27FC236}">
                <a16:creationId xmlns:a16="http://schemas.microsoft.com/office/drawing/2014/main" id="{F2B43558-280C-4776-9EB5-4BF106D96ED3}"/>
              </a:ext>
            </a:extLst>
          </p:cNvPr>
          <p:cNvPicPr>
            <a:picLocks noChangeAspect="1"/>
          </p:cNvPicPr>
          <p:nvPr/>
        </p:nvPicPr>
        <p:blipFill rotWithShape="1">
          <a:blip r:embed="rId3"/>
          <a:srcRect t="3352" b="42197"/>
          <a:stretch/>
        </p:blipFill>
        <p:spPr>
          <a:xfrm>
            <a:off x="366253" y="3123650"/>
            <a:ext cx="8411495" cy="2628614"/>
          </a:xfrm>
          <a:prstGeom prst="rect">
            <a:avLst/>
          </a:prstGeom>
          <a:ln w="12700">
            <a:solidFill>
              <a:srgbClr val="1E1C19"/>
            </a:solidFill>
          </a:ln>
          <a:effectLst/>
        </p:spPr>
      </p:pic>
      <p:sp>
        <p:nvSpPr>
          <p:cNvPr id="11" name="Rectangle 10"/>
          <p:cNvSpPr/>
          <p:nvPr/>
        </p:nvSpPr>
        <p:spPr>
          <a:xfrm>
            <a:off x="6925584" y="39635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8103699" y="39635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6922255" y="3942599"/>
            <a:ext cx="600075" cy="1504950"/>
          </a:xfrm>
          <a:prstGeom prst="rect">
            <a:avLst/>
          </a:prstGeom>
        </p:spPr>
      </p:pic>
      <p:pic>
        <p:nvPicPr>
          <p:cNvPr id="3" name="Picture 2"/>
          <p:cNvPicPr>
            <a:picLocks noChangeAspect="1"/>
          </p:cNvPicPr>
          <p:nvPr/>
        </p:nvPicPr>
        <p:blipFill>
          <a:blip r:embed="rId5"/>
          <a:stretch>
            <a:fillRect/>
          </a:stretch>
        </p:blipFill>
        <p:spPr>
          <a:xfrm>
            <a:off x="8071594" y="3942599"/>
            <a:ext cx="619125" cy="1485900"/>
          </a:xfrm>
          <a:prstGeom prst="rect">
            <a:avLst/>
          </a:prstGeom>
        </p:spPr>
      </p:pic>
      <p:sp>
        <p:nvSpPr>
          <p:cNvPr id="4" name="Rectangle 3">
            <a:extLst>
              <a:ext uri="{FF2B5EF4-FFF2-40B4-BE49-F238E27FC236}">
                <a16:creationId xmlns:a16="http://schemas.microsoft.com/office/drawing/2014/main" id="{2A423828-4389-1915-0B32-29E5DBAE0016}"/>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1B93A0F5-ED74-49BE-940B-246B962B562E}"/>
              </a:ext>
            </a:extLst>
          </p:cNvPr>
          <p:cNvSpPr txBox="1"/>
          <p:nvPr/>
        </p:nvSpPr>
        <p:spPr>
          <a:xfrm>
            <a:off x="390599" y="1217197"/>
            <a:ext cx="8503144" cy="1748193"/>
          </a:xfrm>
          <a:prstGeom prst="rect">
            <a:avLst/>
          </a:prstGeom>
          <a:noFill/>
          <a:ln w="31750">
            <a:noFill/>
          </a:ln>
        </p:spPr>
        <p:txBody>
          <a:bodyPr wrap="square" rtlCol="0" anchor="t" anchorCtr="0">
            <a:noAutofit/>
          </a:bodyPr>
          <a:lstStyle/>
          <a:p>
            <a:pPr marL="119060"/>
            <a:r>
              <a:rPr lang="en-US" sz="2800" dirty="0">
                <a:solidFill>
                  <a:srgbClr val="000000"/>
                </a:solidFill>
              </a:rPr>
              <a:t>The </a:t>
            </a:r>
            <a:r>
              <a:rPr lang="en-US" sz="2800" b="1" i="1" dirty="0">
                <a:solidFill>
                  <a:srgbClr val="000000"/>
                </a:solidFill>
              </a:rPr>
              <a:t>Revenue</a:t>
            </a:r>
            <a:r>
              <a:rPr lang="en-US" sz="2800" b="1" dirty="0">
                <a:solidFill>
                  <a:srgbClr val="000000"/>
                </a:solidFill>
              </a:rPr>
              <a:t> </a:t>
            </a:r>
            <a:r>
              <a:rPr lang="en-US" sz="2800" dirty="0">
                <a:solidFill>
                  <a:srgbClr val="000000"/>
                </a:solidFill>
              </a:rPr>
              <a:t>and</a:t>
            </a:r>
            <a:r>
              <a:rPr lang="en-US" sz="2800" b="1" dirty="0">
                <a:solidFill>
                  <a:srgbClr val="000000"/>
                </a:solidFill>
              </a:rPr>
              <a:t> </a:t>
            </a:r>
            <a:r>
              <a:rPr lang="en-US" sz="2800" b="1" i="1" dirty="0">
                <a:solidFill>
                  <a:srgbClr val="000000"/>
                </a:solidFill>
              </a:rPr>
              <a:t>Profit and Loss </a:t>
            </a:r>
            <a:r>
              <a:rPr lang="en-US" sz="2800" dirty="0">
                <a:solidFill>
                  <a:srgbClr val="000000"/>
                </a:solidFill>
              </a:rPr>
              <a:t>columns are used to calculate the cafeterias profitability. </a:t>
            </a:r>
          </a:p>
          <a:p>
            <a:pPr marL="119060"/>
            <a:r>
              <a:rPr lang="en-US" sz="2800" dirty="0">
                <a:solidFill>
                  <a:srgbClr val="000000"/>
                </a:solidFill>
              </a:rPr>
              <a:t>We will focus on these two columns to determine if your individual cafeteria is making a profit.</a:t>
            </a:r>
          </a:p>
        </p:txBody>
      </p:sp>
    </p:spTree>
    <p:extLst>
      <p:ext uri="{BB962C8B-B14F-4D97-AF65-F5344CB8AC3E}">
        <p14:creationId xmlns:p14="http://schemas.microsoft.com/office/powerpoint/2010/main" val="136383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2000"/>
                                  </p:stCondLst>
                                  <p:childTnLst>
                                    <p:animScale>
                                      <p:cBhvr>
                                        <p:cTn id="6" dur="2000" fill="hold"/>
                                        <p:tgtEl>
                                          <p:spTgt spid="3"/>
                                        </p:tgtEl>
                                      </p:cBhvr>
                                      <p:by x="150000" y="150000"/>
                                    </p:animScale>
                                  </p:childTnLst>
                                </p:cTn>
                              </p:par>
                              <p:par>
                                <p:cTn id="7" presetID="6" presetClass="emph" presetSubtype="0" fill="hold" nodeType="withEffect">
                                  <p:stCondLst>
                                    <p:cond delay="0"/>
                                  </p:stCondLst>
                                  <p:childTnLst>
                                    <p:animScale>
                                      <p:cBhvr>
                                        <p:cTn id="8"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5468815"/>
            <a:ext cx="9144000" cy="1503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050BC519-46C6-44CD-BF52-4D1A979AD446}"/>
              </a:ext>
            </a:extLst>
          </p:cNvPr>
          <p:cNvCxnSpPr>
            <a:cxnSpLocks noChangeAspect="1"/>
          </p:cNvCxnSpPr>
          <p:nvPr/>
        </p:nvCxnSpPr>
        <p:spPr>
          <a:xfrm>
            <a:off x="6688189" y="3850051"/>
            <a:ext cx="13792" cy="8137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Cafeteria Profitability Percentage</a:t>
            </a:r>
          </a:p>
        </p:txBody>
      </p:sp>
      <p:sp>
        <p:nvSpPr>
          <p:cNvPr id="8" name="TextBox 7"/>
          <p:cNvSpPr txBox="1"/>
          <p:nvPr/>
        </p:nvSpPr>
        <p:spPr>
          <a:xfrm>
            <a:off x="411480" y="3028882"/>
            <a:ext cx="8321040" cy="461665"/>
          </a:xfrm>
          <a:prstGeom prst="rect">
            <a:avLst/>
          </a:prstGeom>
          <a:solidFill>
            <a:srgbClr val="CEBCE4"/>
          </a:solidFill>
        </p:spPr>
        <p:txBody>
          <a:bodyPr wrap="square" rtlCol="0">
            <a:spAutoFit/>
          </a:bodyPr>
          <a:lstStyle/>
          <a:p>
            <a:r>
              <a:rPr lang="en-US" sz="2400" b="1" i="1" dirty="0">
                <a:solidFill>
                  <a:srgbClr val="1E1C19"/>
                </a:solidFill>
              </a:rPr>
              <a:t>Profit/Loss </a:t>
            </a:r>
            <a:r>
              <a:rPr lang="en-US" sz="2400" b="1" dirty="0">
                <a:solidFill>
                  <a:srgbClr val="1E1C19"/>
                </a:solidFill>
                <a:sym typeface="Symbol" panose="05050102010706020507" pitchFamily="18" charset="2"/>
              </a:rPr>
              <a:t> ÷</a:t>
            </a:r>
            <a:r>
              <a:rPr lang="en-US" sz="2400" b="1" i="1" dirty="0">
                <a:solidFill>
                  <a:srgbClr val="1E1C19"/>
                </a:solidFill>
              </a:rPr>
              <a:t> Revenue  </a:t>
            </a:r>
            <a:r>
              <a:rPr lang="en-US" sz="2400" b="1" dirty="0">
                <a:solidFill>
                  <a:srgbClr val="1E1C19"/>
                </a:solidFill>
              </a:rPr>
              <a:t>x 100</a:t>
            </a:r>
            <a:r>
              <a:rPr lang="en-US" sz="2400" b="1" i="1" dirty="0">
                <a:solidFill>
                  <a:srgbClr val="1E1C19"/>
                </a:solidFill>
              </a:rPr>
              <a:t> </a:t>
            </a:r>
            <a:r>
              <a:rPr lang="en-US" sz="2400" b="1" dirty="0">
                <a:solidFill>
                  <a:srgbClr val="1E1C19"/>
                </a:solidFill>
                <a:sym typeface="Symbol" panose="05050102010706020507" pitchFamily="18" charset="2"/>
              </a:rPr>
              <a:t> Cafeteria Profitability Percentage</a:t>
            </a:r>
          </a:p>
        </p:txBody>
      </p:sp>
      <p:pic>
        <p:nvPicPr>
          <p:cNvPr id="12" name="Content Placeholder 10">
            <a:extLst>
              <a:ext uri="{FF2B5EF4-FFF2-40B4-BE49-F238E27FC236}">
                <a16:creationId xmlns:a16="http://schemas.microsoft.com/office/drawing/2014/main" id="{F2B43558-280C-4776-9EB5-4BF106D96ED3}"/>
              </a:ext>
            </a:extLst>
          </p:cNvPr>
          <p:cNvPicPr>
            <a:picLocks noChangeAspect="1"/>
          </p:cNvPicPr>
          <p:nvPr/>
        </p:nvPicPr>
        <p:blipFill rotWithShape="1">
          <a:blip r:embed="rId3"/>
          <a:srcRect t="3352" b="42197"/>
          <a:stretch/>
        </p:blipFill>
        <p:spPr>
          <a:xfrm>
            <a:off x="366253" y="3931150"/>
            <a:ext cx="8411495" cy="2628614"/>
          </a:xfrm>
          <a:prstGeom prst="rect">
            <a:avLst/>
          </a:prstGeom>
          <a:ln w="12700">
            <a:solidFill>
              <a:srgbClr val="1E1C19"/>
            </a:solidFill>
          </a:ln>
          <a:effectLst/>
        </p:spPr>
      </p:pic>
      <p:sp>
        <p:nvSpPr>
          <p:cNvPr id="13" name="Rectangle 12"/>
          <p:cNvSpPr/>
          <p:nvPr/>
        </p:nvSpPr>
        <p:spPr>
          <a:xfrm>
            <a:off x="6925584" y="47710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8103699" y="47710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B80378D-8C98-8DAA-B932-E91AF1DDD80B}"/>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spect 77">
            <a:extLst>
              <a:ext uri="{FF2B5EF4-FFF2-40B4-BE49-F238E27FC236}">
                <a16:creationId xmlns:a16="http://schemas.microsoft.com/office/drawing/2014/main" id="{62793A9F-1437-4E4E-998C-BE011000DB1D}"/>
              </a:ext>
            </a:extLst>
          </p:cNvPr>
          <p:cNvSpPr/>
          <p:nvPr/>
        </p:nvSpPr>
        <p:spPr>
          <a:xfrm>
            <a:off x="446446" y="1140337"/>
            <a:ext cx="8432633"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r>
              <a:rPr lang="en-US" sz="2800" dirty="0">
                <a:solidFill>
                  <a:srgbClr val="000000"/>
                </a:solidFill>
              </a:rPr>
              <a:t>The Cafeteria Profitability Percentage goal is:</a:t>
            </a:r>
            <a:br>
              <a:rPr lang="en-US" sz="2800" dirty="0">
                <a:solidFill>
                  <a:srgbClr val="000000"/>
                </a:solidFill>
              </a:rPr>
            </a:br>
            <a:r>
              <a:rPr lang="en-US" sz="2800" dirty="0">
                <a:solidFill>
                  <a:srgbClr val="000000"/>
                </a:solidFill>
              </a:rPr>
              <a:t> </a:t>
            </a:r>
            <a:r>
              <a:rPr lang="en-US" sz="2800" b="1" dirty="0">
                <a:solidFill>
                  <a:srgbClr val="000000"/>
                </a:solidFill>
              </a:rPr>
              <a:t>15% or greater</a:t>
            </a:r>
          </a:p>
          <a:p>
            <a:pPr marL="0" lvl="1"/>
            <a:r>
              <a:rPr lang="en-US" sz="2800" dirty="0">
                <a:solidFill>
                  <a:srgbClr val="000000"/>
                </a:solidFill>
              </a:rPr>
              <a:t>To calculate the Cafeteria P</a:t>
            </a:r>
            <a:r>
              <a:rPr lang="en-US" sz="2600" dirty="0">
                <a:solidFill>
                  <a:srgbClr val="000000"/>
                </a:solidFill>
              </a:rPr>
              <a:t>rofitability Percentage</a:t>
            </a:r>
            <a:r>
              <a:rPr lang="en-US" sz="2400" dirty="0">
                <a:solidFill>
                  <a:srgbClr val="000000"/>
                </a:solidFill>
              </a:rPr>
              <a:t> follow this formula</a:t>
            </a:r>
            <a:r>
              <a:rPr lang="en-US" sz="2600" dirty="0">
                <a:solidFill>
                  <a:srgbClr val="000000"/>
                </a:solidFill>
              </a:rPr>
              <a:t>:</a:t>
            </a:r>
          </a:p>
        </p:txBody>
      </p:sp>
    </p:spTree>
    <p:extLst>
      <p:ext uri="{BB962C8B-B14F-4D97-AF65-F5344CB8AC3E}">
        <p14:creationId xmlns:p14="http://schemas.microsoft.com/office/powerpoint/2010/main" val="487940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5379915"/>
            <a:ext cx="9144000" cy="15034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050BC519-46C6-44CD-BF52-4D1A979AD446}"/>
              </a:ext>
            </a:extLst>
          </p:cNvPr>
          <p:cNvCxnSpPr>
            <a:cxnSpLocks noChangeAspect="1"/>
          </p:cNvCxnSpPr>
          <p:nvPr/>
        </p:nvCxnSpPr>
        <p:spPr>
          <a:xfrm>
            <a:off x="6688189" y="3646851"/>
            <a:ext cx="13792" cy="8137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Calculating the Percentage</a:t>
            </a:r>
          </a:p>
        </p:txBody>
      </p:sp>
      <p:sp>
        <p:nvSpPr>
          <p:cNvPr id="8" name="TextBox 7"/>
          <p:cNvSpPr txBox="1"/>
          <p:nvPr/>
        </p:nvSpPr>
        <p:spPr>
          <a:xfrm>
            <a:off x="1234440" y="2020612"/>
            <a:ext cx="6675120" cy="461665"/>
          </a:xfrm>
          <a:prstGeom prst="rect">
            <a:avLst/>
          </a:prstGeom>
          <a:noFill/>
        </p:spPr>
        <p:txBody>
          <a:bodyPr wrap="square" rtlCol="0">
            <a:spAutoFit/>
          </a:bodyPr>
          <a:lstStyle/>
          <a:p>
            <a:r>
              <a:rPr lang="en-US" sz="2400" b="1" i="1" dirty="0">
                <a:solidFill>
                  <a:srgbClr val="1E1C19"/>
                </a:solidFill>
              </a:rPr>
              <a:t> Profit/Loss </a:t>
            </a:r>
            <a:r>
              <a:rPr lang="en-US" sz="2400" b="1" dirty="0">
                <a:solidFill>
                  <a:srgbClr val="1E1C19"/>
                </a:solidFill>
                <a:sym typeface="Symbol" panose="05050102010706020507" pitchFamily="18" charset="2"/>
              </a:rPr>
              <a:t> ÷</a:t>
            </a:r>
            <a:r>
              <a:rPr lang="en-US" sz="2400" b="1" i="1" dirty="0">
                <a:solidFill>
                  <a:srgbClr val="1E1C19"/>
                </a:solidFill>
              </a:rPr>
              <a:t>   Revenue      </a:t>
            </a:r>
            <a:r>
              <a:rPr lang="en-US" sz="2400" b="1" dirty="0">
                <a:solidFill>
                  <a:srgbClr val="1E1C19"/>
                </a:solidFill>
              </a:rPr>
              <a:t>x    100</a:t>
            </a:r>
            <a:r>
              <a:rPr lang="en-US" sz="2400" b="1" i="1" dirty="0">
                <a:solidFill>
                  <a:srgbClr val="1E1C19"/>
                </a:solidFill>
              </a:rPr>
              <a:t>  </a:t>
            </a:r>
            <a:r>
              <a:rPr lang="en-US" sz="2400" b="1" dirty="0">
                <a:solidFill>
                  <a:srgbClr val="1E1C19"/>
                </a:solidFill>
                <a:sym typeface="Symbol" panose="05050102010706020507" pitchFamily="18" charset="2"/>
              </a:rPr>
              <a:t> Profitability %</a:t>
            </a:r>
          </a:p>
        </p:txBody>
      </p:sp>
      <p:pic>
        <p:nvPicPr>
          <p:cNvPr id="12" name="Content Placeholder 10">
            <a:extLst>
              <a:ext uri="{FF2B5EF4-FFF2-40B4-BE49-F238E27FC236}">
                <a16:creationId xmlns:a16="http://schemas.microsoft.com/office/drawing/2014/main" id="{F2B43558-280C-4776-9EB5-4BF106D96ED3}"/>
              </a:ext>
            </a:extLst>
          </p:cNvPr>
          <p:cNvPicPr>
            <a:picLocks noChangeAspect="1"/>
          </p:cNvPicPr>
          <p:nvPr/>
        </p:nvPicPr>
        <p:blipFill rotWithShape="1">
          <a:blip r:embed="rId3"/>
          <a:srcRect t="3352" b="42197"/>
          <a:stretch/>
        </p:blipFill>
        <p:spPr>
          <a:xfrm>
            <a:off x="366253" y="3727950"/>
            <a:ext cx="8411495" cy="2628614"/>
          </a:xfrm>
          <a:prstGeom prst="rect">
            <a:avLst/>
          </a:prstGeom>
          <a:ln w="12700">
            <a:solidFill>
              <a:srgbClr val="1E1C19"/>
            </a:solidFill>
          </a:ln>
          <a:effectLst/>
        </p:spPr>
      </p:pic>
      <p:sp>
        <p:nvSpPr>
          <p:cNvPr id="5" name="Rectangle 4"/>
          <p:cNvSpPr/>
          <p:nvPr/>
        </p:nvSpPr>
        <p:spPr>
          <a:xfrm>
            <a:off x="8103699" y="5799533"/>
            <a:ext cx="548640" cy="1828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spect 77">
            <a:extLst>
              <a:ext uri="{FF2B5EF4-FFF2-40B4-BE49-F238E27FC236}">
                <a16:creationId xmlns:a16="http://schemas.microsoft.com/office/drawing/2014/main" id="{62793A9F-1437-4E4E-998C-BE011000DB1D}"/>
              </a:ext>
            </a:extLst>
          </p:cNvPr>
          <p:cNvSpPr/>
          <p:nvPr/>
        </p:nvSpPr>
        <p:spPr>
          <a:xfrm>
            <a:off x="446447" y="1140337"/>
            <a:ext cx="8251106"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Calculating the </a:t>
            </a:r>
            <a:r>
              <a:rPr lang="en-US" sz="2600" dirty="0">
                <a:solidFill>
                  <a:srgbClr val="000000"/>
                </a:solidFill>
              </a:rPr>
              <a:t>Cafeteria Profitability Percentage:</a:t>
            </a:r>
          </a:p>
        </p:txBody>
      </p:sp>
      <p:sp>
        <p:nvSpPr>
          <p:cNvPr id="19" name="TextBox 18"/>
          <p:cNvSpPr txBox="1"/>
          <p:nvPr/>
        </p:nvSpPr>
        <p:spPr>
          <a:xfrm>
            <a:off x="8079006" y="5680486"/>
            <a:ext cx="640080" cy="400110"/>
          </a:xfrm>
          <a:prstGeom prst="rect">
            <a:avLst/>
          </a:prstGeom>
          <a:noFill/>
          <a:ln>
            <a:noFill/>
          </a:ln>
          <a:effectLst/>
        </p:spPr>
        <p:txBody>
          <a:bodyPr wrap="square" rtlCol="0" anchor="ctr">
            <a:spAutoFit/>
          </a:bodyPr>
          <a:lstStyle/>
          <a:p>
            <a:pPr algn="l"/>
            <a:r>
              <a:rPr lang="en-US" sz="1000" b="1" dirty="0">
                <a:solidFill>
                  <a:srgbClr val="1E1C19"/>
                </a:solidFill>
              </a:rPr>
              <a:t>3550.69</a:t>
            </a:r>
          </a:p>
        </p:txBody>
      </p:sp>
      <p:sp>
        <p:nvSpPr>
          <p:cNvPr id="4" name="TextBox 3"/>
          <p:cNvSpPr txBox="1"/>
          <p:nvPr/>
        </p:nvSpPr>
        <p:spPr>
          <a:xfrm>
            <a:off x="1480511" y="2706371"/>
            <a:ext cx="1385186" cy="523220"/>
          </a:xfrm>
          <a:prstGeom prst="rect">
            <a:avLst/>
          </a:prstGeom>
          <a:noFill/>
        </p:spPr>
        <p:txBody>
          <a:bodyPr wrap="square" rtlCol="0">
            <a:spAutoFit/>
          </a:bodyPr>
          <a:lstStyle/>
          <a:p>
            <a:pPr algn="l"/>
            <a:r>
              <a:rPr lang="en-US" sz="2800" b="1" dirty="0">
                <a:solidFill>
                  <a:srgbClr val="1E1C19"/>
                </a:solidFill>
              </a:rPr>
              <a:t>3550.69</a:t>
            </a:r>
          </a:p>
        </p:txBody>
      </p:sp>
      <p:sp>
        <p:nvSpPr>
          <p:cNvPr id="21" name="TextBox 20"/>
          <p:cNvSpPr txBox="1"/>
          <p:nvPr/>
        </p:nvSpPr>
        <p:spPr>
          <a:xfrm>
            <a:off x="3221218" y="2706371"/>
            <a:ext cx="1592589" cy="523220"/>
          </a:xfrm>
          <a:prstGeom prst="rect">
            <a:avLst/>
          </a:prstGeom>
          <a:noFill/>
        </p:spPr>
        <p:txBody>
          <a:bodyPr wrap="square" rtlCol="0">
            <a:spAutoFit/>
          </a:bodyPr>
          <a:lstStyle/>
          <a:p>
            <a:pPr algn="l"/>
            <a:r>
              <a:rPr lang="en-US" sz="2800" b="1" dirty="0">
                <a:solidFill>
                  <a:srgbClr val="1E1C19"/>
                </a:solidFill>
              </a:rPr>
              <a:t>17794.38</a:t>
            </a:r>
          </a:p>
        </p:txBody>
      </p:sp>
      <p:sp>
        <p:nvSpPr>
          <p:cNvPr id="22" name="TextBox 21"/>
          <p:cNvSpPr txBox="1"/>
          <p:nvPr/>
        </p:nvSpPr>
        <p:spPr>
          <a:xfrm>
            <a:off x="5796888" y="2706371"/>
            <a:ext cx="364977" cy="523220"/>
          </a:xfrm>
          <a:prstGeom prst="rect">
            <a:avLst/>
          </a:prstGeom>
          <a:noFill/>
        </p:spPr>
        <p:txBody>
          <a:bodyPr wrap="square" rtlCol="0">
            <a:spAutoFit/>
          </a:bodyPr>
          <a:lstStyle/>
          <a:p>
            <a:pPr algn="l"/>
            <a:r>
              <a:rPr lang="en-US" sz="2800" b="1" dirty="0">
                <a:solidFill>
                  <a:srgbClr val="1E1C19"/>
                </a:solidFill>
              </a:rPr>
              <a:t>=</a:t>
            </a:r>
          </a:p>
        </p:txBody>
      </p:sp>
      <p:sp>
        <p:nvSpPr>
          <p:cNvPr id="23" name="TextBox 22"/>
          <p:cNvSpPr txBox="1"/>
          <p:nvPr/>
        </p:nvSpPr>
        <p:spPr>
          <a:xfrm>
            <a:off x="2818663" y="2706371"/>
            <a:ext cx="416228" cy="523220"/>
          </a:xfrm>
          <a:prstGeom prst="rect">
            <a:avLst/>
          </a:prstGeom>
          <a:noFill/>
        </p:spPr>
        <p:txBody>
          <a:bodyPr wrap="square" rtlCol="0">
            <a:spAutoFit/>
          </a:bodyPr>
          <a:lstStyle/>
          <a:p>
            <a:r>
              <a:rPr lang="en-US" sz="2800" b="1" dirty="0">
                <a:solidFill>
                  <a:srgbClr val="1E1C19"/>
                </a:solidFill>
                <a:sym typeface="Symbol" panose="05050102010706020507" pitchFamily="18" charset="2"/>
              </a:rPr>
              <a:t>÷</a:t>
            </a:r>
            <a:endParaRPr lang="en-US" sz="2800" b="1" dirty="0">
              <a:solidFill>
                <a:srgbClr val="1E1C19"/>
              </a:solidFill>
            </a:endParaRPr>
          </a:p>
        </p:txBody>
      </p:sp>
      <p:sp>
        <p:nvSpPr>
          <p:cNvPr id="24" name="TextBox 23"/>
          <p:cNvSpPr txBox="1"/>
          <p:nvPr/>
        </p:nvSpPr>
        <p:spPr>
          <a:xfrm>
            <a:off x="5131393" y="2706371"/>
            <a:ext cx="740616" cy="523220"/>
          </a:xfrm>
          <a:prstGeom prst="rect">
            <a:avLst/>
          </a:prstGeom>
          <a:noFill/>
        </p:spPr>
        <p:txBody>
          <a:bodyPr wrap="square" rtlCol="0">
            <a:spAutoFit/>
          </a:bodyPr>
          <a:lstStyle/>
          <a:p>
            <a:pPr algn="l"/>
            <a:r>
              <a:rPr lang="en-US" sz="2800" b="1" dirty="0">
                <a:solidFill>
                  <a:srgbClr val="1E1C19"/>
                </a:solidFill>
              </a:rPr>
              <a:t>100</a:t>
            </a:r>
          </a:p>
        </p:txBody>
      </p:sp>
      <p:sp>
        <p:nvSpPr>
          <p:cNvPr id="25" name="TextBox 24"/>
          <p:cNvSpPr txBox="1"/>
          <p:nvPr/>
        </p:nvSpPr>
        <p:spPr>
          <a:xfrm>
            <a:off x="4825675" y="2706371"/>
            <a:ext cx="355232" cy="523220"/>
          </a:xfrm>
          <a:prstGeom prst="rect">
            <a:avLst/>
          </a:prstGeom>
          <a:noFill/>
        </p:spPr>
        <p:txBody>
          <a:bodyPr wrap="square" rtlCol="0">
            <a:spAutoFit/>
          </a:bodyPr>
          <a:lstStyle/>
          <a:p>
            <a:pPr algn="l"/>
            <a:r>
              <a:rPr lang="en-US" sz="2800" b="1" dirty="0">
                <a:solidFill>
                  <a:srgbClr val="1E1C19"/>
                </a:solidFill>
              </a:rPr>
              <a:t>x</a:t>
            </a:r>
          </a:p>
        </p:txBody>
      </p:sp>
      <p:sp>
        <p:nvSpPr>
          <p:cNvPr id="26" name="TextBox 25"/>
          <p:cNvSpPr txBox="1"/>
          <p:nvPr/>
        </p:nvSpPr>
        <p:spPr>
          <a:xfrm>
            <a:off x="6206724" y="2772391"/>
            <a:ext cx="1194007" cy="457200"/>
          </a:xfrm>
          <a:prstGeom prst="rect">
            <a:avLst/>
          </a:prstGeom>
          <a:noFill/>
        </p:spPr>
        <p:txBody>
          <a:bodyPr wrap="square" rtlCol="0">
            <a:spAutoFit/>
          </a:bodyPr>
          <a:lstStyle/>
          <a:p>
            <a:pPr algn="l"/>
            <a:r>
              <a:rPr lang="en-US" sz="2400" b="1" dirty="0">
                <a:solidFill>
                  <a:srgbClr val="1E1C19"/>
                </a:solidFill>
              </a:rPr>
              <a:t>19.95%</a:t>
            </a:r>
          </a:p>
        </p:txBody>
      </p:sp>
      <p:sp>
        <p:nvSpPr>
          <p:cNvPr id="27" name="Rectangle 26"/>
          <p:cNvSpPr/>
          <p:nvPr/>
        </p:nvSpPr>
        <p:spPr>
          <a:xfrm>
            <a:off x="6942439" y="5801315"/>
            <a:ext cx="502920" cy="1828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848075" y="5783137"/>
            <a:ext cx="731520" cy="241605"/>
          </a:xfrm>
          <a:prstGeom prst="rect">
            <a:avLst/>
          </a:prstGeom>
          <a:noFill/>
          <a:ln>
            <a:noFill/>
          </a:ln>
          <a:effectLst/>
        </p:spPr>
        <p:txBody>
          <a:bodyPr wrap="square" rtlCol="0" anchor="ctr">
            <a:spAutoFit/>
          </a:bodyPr>
          <a:lstStyle/>
          <a:p>
            <a:pPr algn="l"/>
            <a:r>
              <a:rPr lang="en-US" sz="970" b="1" dirty="0">
                <a:solidFill>
                  <a:srgbClr val="1E1C19"/>
                </a:solidFill>
              </a:rPr>
              <a:t>17,794.38</a:t>
            </a:r>
          </a:p>
        </p:txBody>
      </p:sp>
      <p:sp>
        <p:nvSpPr>
          <p:cNvPr id="14" name="Rectangle 13"/>
          <p:cNvSpPr/>
          <p:nvPr/>
        </p:nvSpPr>
        <p:spPr>
          <a:xfrm>
            <a:off x="8103699" y="45678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6925584" y="4567854"/>
            <a:ext cx="556591" cy="14630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480511" y="2765734"/>
            <a:ext cx="1338152"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3211140" y="2765734"/>
            <a:ext cx="151469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5172361" y="2765734"/>
            <a:ext cx="652327"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211374" y="2765734"/>
            <a:ext cx="113808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2127912" y="2399216"/>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822865" y="2399216"/>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447582" y="2399216"/>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6736945" y="2399216"/>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85C0CAB6-B0D9-145F-E64A-6FB8DF439B48}"/>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6025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afterEffect">
                                  <p:stCondLst>
                                    <p:cond delay="2000"/>
                                  </p:stCondLst>
                                  <p:childTnLst>
                                    <p:animMotion origin="layout" path="M -0.25764 0.00833 L -0.47205 0.00833 C -0.56805 0.00833 -0.68576 -0.10764 -0.68576 -0.20116 L -0.68576 -0.41042 " pathEditMode="relative" rAng="0" ptsTypes="AAAA">
                                      <p:cBhvr>
                                        <p:cTn id="6" dur="2000" fill="hold"/>
                                        <p:tgtEl>
                                          <p:spTgt spid="19"/>
                                        </p:tgtEl>
                                        <p:attrNameLst>
                                          <p:attrName>ppt_x</p:attrName>
                                          <p:attrName>ppt_y</p:attrName>
                                        </p:attrNameLst>
                                      </p:cBhvr>
                                      <p:rCtr x="-21406" y="-20949"/>
                                    </p:animMotion>
                                  </p:childTnLst>
                                </p:cTn>
                              </p:par>
                            </p:childTnLst>
                          </p:cTn>
                        </p:par>
                        <p:par>
                          <p:cTn id="7" fill="hold">
                            <p:stCondLst>
                              <p:cond delay="4000"/>
                            </p:stCondLst>
                            <p:childTnLst>
                              <p:par>
                                <p:cTn id="8" presetID="1" presetClass="exit" presetSubtype="0" fill="hold" grpId="1" nodeType="afterEffect">
                                  <p:stCondLst>
                                    <p:cond delay="0"/>
                                  </p:stCondLst>
                                  <p:childTnLst>
                                    <p:set>
                                      <p:cBhvr>
                                        <p:cTn id="9" dur="1" fill="hold">
                                          <p:stCondLst>
                                            <p:cond delay="0"/>
                                          </p:stCondLst>
                                        </p:cTn>
                                        <p:tgtEl>
                                          <p:spTgt spid="19"/>
                                        </p:tgtEl>
                                        <p:attrNameLst>
                                          <p:attrName>style.visibility</p:attrName>
                                        </p:attrNameLst>
                                      </p:cBhvr>
                                      <p:to>
                                        <p:strVal val="hidden"/>
                                      </p:to>
                                    </p:set>
                                  </p:childTnLst>
                                </p:cTn>
                              </p:par>
                            </p:childTnLst>
                          </p:cTn>
                        </p:par>
                        <p:par>
                          <p:cTn id="10" fill="hold">
                            <p:stCondLst>
                              <p:cond delay="4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4500"/>
                            </p:stCondLst>
                            <p:childTnLst>
                              <p:par>
                                <p:cTn id="15" presetID="14" presetClass="entr" presetSubtype="1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par>
                          <p:cTn id="18" fill="hold">
                            <p:stCondLst>
                              <p:cond delay="5000"/>
                            </p:stCondLst>
                            <p:childTnLst>
                              <p:par>
                                <p:cTn id="19" presetID="50" presetClass="path" presetSubtype="0" accel="50000" decel="50000" fill="hold" grpId="0" nodeType="afterEffect">
                                  <p:stCondLst>
                                    <p:cond delay="2000"/>
                                  </p:stCondLst>
                                  <p:childTnLst>
                                    <p:animMotion origin="layout" path="M 0.08871 0.0037 L -0.1408 0.0037 C -0.24358 0.0037 -0.36979 -0.11343 -0.36979 -0.20787 L -0.36979 -0.41944 " pathEditMode="relative" rAng="0" ptsTypes="AAAA">
                                      <p:cBhvr>
                                        <p:cTn id="20" dur="2000" fill="hold"/>
                                        <p:tgtEl>
                                          <p:spTgt spid="20"/>
                                        </p:tgtEl>
                                        <p:attrNameLst>
                                          <p:attrName>ppt_x</p:attrName>
                                          <p:attrName>ppt_y</p:attrName>
                                        </p:attrNameLst>
                                      </p:cBhvr>
                                      <p:rCtr x="-22934" y="-21157"/>
                                    </p:animMotion>
                                  </p:childTnLst>
                                </p:cTn>
                              </p:par>
                            </p:childTnLst>
                          </p:cTn>
                        </p:par>
                        <p:par>
                          <p:cTn id="21" fill="hold">
                            <p:stCondLst>
                              <p:cond delay="90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par>
                          <p:cTn id="27" fill="hold">
                            <p:stCondLst>
                              <p:cond delay="9500"/>
                            </p:stCondLst>
                            <p:childTnLst>
                              <p:par>
                                <p:cTn id="28" presetID="14" presetClass="entr" presetSubtype="1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childTnLst>
                          </p:cTn>
                        </p:par>
                        <p:par>
                          <p:cTn id="31" fill="hold">
                            <p:stCondLst>
                              <p:cond delay="10000"/>
                            </p:stCondLst>
                            <p:childTnLst>
                              <p:par>
                                <p:cTn id="32" presetID="22" presetClass="entr" presetSubtype="8" fill="hold" grpId="0" nodeType="afterEffect">
                                  <p:stCondLst>
                                    <p:cond delay="20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12500"/>
                            </p:stCondLst>
                            <p:childTnLst>
                              <p:par>
                                <p:cTn id="36" presetID="14" presetClass="entr" presetSubtype="1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par>
                          <p:cTn id="39" fill="hold">
                            <p:stCondLst>
                              <p:cond delay="13000"/>
                            </p:stCondLst>
                            <p:childTnLst>
                              <p:par>
                                <p:cTn id="40" presetID="22" presetClass="entr" presetSubtype="8" fill="hold" grpId="0" nodeType="afterEffect">
                                  <p:stCondLst>
                                    <p:cond delay="200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4" grpId="0"/>
      <p:bldP spid="21" grpId="0"/>
      <p:bldP spid="22" grpId="0"/>
      <p:bldP spid="23" grpId="0"/>
      <p:bldP spid="24" grpId="0"/>
      <p:bldP spid="25" grpId="0"/>
      <p:bldP spid="26" grpId="0"/>
      <p:bldP spid="20" grpId="0"/>
      <p:bldP spid="20"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A667B6C-CCBE-44E9-8106-DDAB39CBF5F4}"/>
              </a:ext>
            </a:extLst>
          </p:cNvPr>
          <p:cNvSpPr txBox="1"/>
          <p:nvPr/>
        </p:nvSpPr>
        <p:spPr>
          <a:xfrm>
            <a:off x="4813979" y="2351696"/>
            <a:ext cx="3877635" cy="1815882"/>
          </a:xfrm>
          <a:prstGeom prst="rect">
            <a:avLst/>
          </a:prstGeom>
          <a:solidFill>
            <a:srgbClr val="CEBCE4"/>
          </a:solidFill>
          <a:ln>
            <a:noFill/>
          </a:ln>
        </p:spPr>
        <p:txBody>
          <a:bodyPr wrap="square" rtlCol="0">
            <a:spAutoFit/>
          </a:bodyPr>
          <a:lstStyle/>
          <a:p>
            <a:pPr marL="228594" algn="ctr"/>
            <a:r>
              <a:rPr lang="en-US" sz="2800" b="1" dirty="0">
                <a:solidFill>
                  <a:srgbClr val="1E1C19"/>
                </a:solidFill>
              </a:rPr>
              <a:t>Use the </a:t>
            </a:r>
            <a:r>
              <a:rPr lang="en-US" sz="2800" b="1" i="1" dirty="0">
                <a:solidFill>
                  <a:srgbClr val="1E1C19"/>
                </a:solidFill>
              </a:rPr>
              <a:t>Calculating the Cafeteria Profitability Percentage </a:t>
            </a:r>
            <a:r>
              <a:rPr lang="en-US" sz="2800" b="1" dirty="0">
                <a:solidFill>
                  <a:srgbClr val="1E1C19"/>
                </a:solidFill>
              </a:rPr>
              <a:t>sheet for the following activities.</a:t>
            </a:r>
          </a:p>
        </p:txBody>
      </p:sp>
      <p:sp>
        <p:nvSpPr>
          <p:cNvPr id="43"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Activity Sheet</a:t>
            </a:r>
          </a:p>
        </p:txBody>
      </p:sp>
      <p:sp>
        <p:nvSpPr>
          <p:cNvPr id="3" name="Rectangle 2">
            <a:extLst>
              <a:ext uri="{FF2B5EF4-FFF2-40B4-BE49-F238E27FC236}">
                <a16:creationId xmlns:a16="http://schemas.microsoft.com/office/drawing/2014/main" id="{498FBC96-EFD9-51B5-D742-7A9BAC2A2018}"/>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a:blip r:embed="rId3"/>
          <a:stretch>
            <a:fillRect/>
          </a:stretch>
        </p:blipFill>
        <p:spPr>
          <a:xfrm>
            <a:off x="622534" y="1202556"/>
            <a:ext cx="3805089" cy="4808421"/>
          </a:xfrm>
          <a:prstGeom prst="rect">
            <a:avLst/>
          </a:prstGeom>
          <a:ln>
            <a:solidFill>
              <a:srgbClr val="000000"/>
            </a:solidFill>
          </a:ln>
        </p:spPr>
      </p:pic>
    </p:spTree>
    <p:extLst>
      <p:ext uri="{BB962C8B-B14F-4D97-AF65-F5344CB8AC3E}">
        <p14:creationId xmlns:p14="http://schemas.microsoft.com/office/powerpoint/2010/main" val="505326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Star: 16 Points 39">
            <a:extLst>
              <a:ext uri="{FF2B5EF4-FFF2-40B4-BE49-F238E27FC236}">
                <a16:creationId xmlns:a16="http://schemas.microsoft.com/office/drawing/2014/main" id="{22E4049D-E6D6-4AA6-9172-DD0649BFF1BD}"/>
              </a:ext>
            </a:extLst>
          </p:cNvPr>
          <p:cNvSpPr/>
          <p:nvPr/>
        </p:nvSpPr>
        <p:spPr>
          <a:xfrm>
            <a:off x="4709652" y="2292473"/>
            <a:ext cx="4178709" cy="1911593"/>
          </a:xfrm>
          <a:prstGeom prst="frame">
            <a:avLst/>
          </a:prstGeom>
          <a:solidFill>
            <a:srgbClr val="FFEEAE"/>
          </a:solidFill>
          <a:ln>
            <a:solidFill>
              <a:srgbClr val="BFADD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2600" b="1" i="1" dirty="0">
                <a:solidFill>
                  <a:srgbClr val="1E1C19"/>
                </a:solidFill>
              </a:rPr>
              <a:t>Did this scenario meet the cafeteria profitability percentage goal? </a:t>
            </a:r>
          </a:p>
        </p:txBody>
      </p:sp>
      <p:grpSp>
        <p:nvGrpSpPr>
          <p:cNvPr id="17" name="Group 16">
            <a:extLst>
              <a:ext uri="{FF2B5EF4-FFF2-40B4-BE49-F238E27FC236}">
                <a16:creationId xmlns:a16="http://schemas.microsoft.com/office/drawing/2014/main" id="{7D291B3E-5229-4AE1-A2BD-2C996DA8F294}"/>
              </a:ext>
            </a:extLst>
          </p:cNvPr>
          <p:cNvGrpSpPr/>
          <p:nvPr/>
        </p:nvGrpSpPr>
        <p:grpSpPr>
          <a:xfrm>
            <a:off x="223061" y="2338882"/>
            <a:ext cx="3656396" cy="1882276"/>
            <a:chOff x="-3872814" y="441861"/>
            <a:chExt cx="3656396" cy="1882276"/>
          </a:xfrm>
          <a:noFill/>
        </p:grpSpPr>
        <p:sp>
          <p:nvSpPr>
            <p:cNvPr id="15" name="Rectangle 14">
              <a:extLst>
                <a:ext uri="{FF2B5EF4-FFF2-40B4-BE49-F238E27FC236}">
                  <a16:creationId xmlns:a16="http://schemas.microsoft.com/office/drawing/2014/main" id="{CBCF521A-1820-4021-ACB8-F25424D658C9}"/>
                </a:ext>
              </a:extLst>
            </p:cNvPr>
            <p:cNvSpPr/>
            <p:nvPr/>
          </p:nvSpPr>
          <p:spPr>
            <a:xfrm>
              <a:off x="-3869778" y="441861"/>
              <a:ext cx="3651690" cy="18822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BD63CB7-802F-40DF-842E-B3D0CEEBDD59}"/>
                </a:ext>
              </a:extLst>
            </p:cNvPr>
            <p:cNvSpPr/>
            <p:nvPr/>
          </p:nvSpPr>
          <p:spPr>
            <a:xfrm>
              <a:off x="-3869778" y="447543"/>
              <a:ext cx="1175536" cy="915490"/>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Revenue</a:t>
              </a:r>
            </a:p>
          </p:txBody>
        </p:sp>
        <p:sp>
          <p:nvSpPr>
            <p:cNvPr id="66" name="Rectangle 65">
              <a:extLst>
                <a:ext uri="{FF2B5EF4-FFF2-40B4-BE49-F238E27FC236}">
                  <a16:creationId xmlns:a16="http://schemas.microsoft.com/office/drawing/2014/main" id="{DBF1000F-F0DB-47DD-84FA-AF3D2102482F}"/>
                </a:ext>
              </a:extLst>
            </p:cNvPr>
            <p:cNvSpPr/>
            <p:nvPr/>
          </p:nvSpPr>
          <p:spPr>
            <a:xfrm>
              <a:off x="-2694242" y="443600"/>
              <a:ext cx="1300618" cy="9233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Budgeted</a:t>
              </a:r>
            </a:p>
            <a:p>
              <a:pPr algn="ctr"/>
              <a:r>
                <a:rPr lang="en-US" b="1" dirty="0">
                  <a:solidFill>
                    <a:srgbClr val="232323"/>
                  </a:solidFill>
                </a:rPr>
                <a:t>Labor Cost</a:t>
              </a:r>
            </a:p>
          </p:txBody>
        </p:sp>
        <p:sp>
          <p:nvSpPr>
            <p:cNvPr id="67" name="Rectangle 66">
              <a:extLst>
                <a:ext uri="{FF2B5EF4-FFF2-40B4-BE49-F238E27FC236}">
                  <a16:creationId xmlns:a16="http://schemas.microsoft.com/office/drawing/2014/main" id="{8B1F706E-9CCC-4D78-92C9-7B88F51F92C3}"/>
                </a:ext>
              </a:extLst>
            </p:cNvPr>
            <p:cNvSpPr/>
            <p:nvPr/>
          </p:nvSpPr>
          <p:spPr>
            <a:xfrm>
              <a:off x="-1393624" y="443600"/>
              <a:ext cx="1175536" cy="9233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Profit</a:t>
              </a:r>
            </a:p>
            <a:p>
              <a:pPr algn="ctr"/>
              <a:r>
                <a:rPr lang="en-US" b="1" dirty="0">
                  <a:solidFill>
                    <a:srgbClr val="232323"/>
                  </a:solidFill>
                </a:rPr>
                <a:t>/Loss</a:t>
              </a:r>
            </a:p>
          </p:txBody>
        </p:sp>
        <p:sp>
          <p:nvSpPr>
            <p:cNvPr id="68" name="Rectangle 67">
              <a:extLst>
                <a:ext uri="{FF2B5EF4-FFF2-40B4-BE49-F238E27FC236}">
                  <a16:creationId xmlns:a16="http://schemas.microsoft.com/office/drawing/2014/main" id="{E4E7EC52-D2F7-4708-841D-EA2F64861EB5}"/>
                </a:ext>
              </a:extLst>
            </p:cNvPr>
            <p:cNvSpPr/>
            <p:nvPr/>
          </p:nvSpPr>
          <p:spPr>
            <a:xfrm>
              <a:off x="-3872814" y="1366976"/>
              <a:ext cx="1175536"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19,875.49</a:t>
              </a:r>
            </a:p>
          </p:txBody>
        </p:sp>
        <p:sp>
          <p:nvSpPr>
            <p:cNvPr id="69" name="Rectangle 68">
              <a:extLst>
                <a:ext uri="{FF2B5EF4-FFF2-40B4-BE49-F238E27FC236}">
                  <a16:creationId xmlns:a16="http://schemas.microsoft.com/office/drawing/2014/main" id="{EB351364-4DB1-4D17-A1B6-E5576EF7717F}"/>
                </a:ext>
              </a:extLst>
            </p:cNvPr>
            <p:cNvSpPr/>
            <p:nvPr/>
          </p:nvSpPr>
          <p:spPr>
            <a:xfrm>
              <a:off x="-2694242" y="1368025"/>
              <a:ext cx="1300618"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9,505.12</a:t>
              </a:r>
            </a:p>
          </p:txBody>
        </p:sp>
        <p:sp>
          <p:nvSpPr>
            <p:cNvPr id="70" name="Rectangle 69">
              <a:extLst>
                <a:ext uri="{FF2B5EF4-FFF2-40B4-BE49-F238E27FC236}">
                  <a16:creationId xmlns:a16="http://schemas.microsoft.com/office/drawing/2014/main" id="{4D38CC6C-6193-492D-B473-0D2A93DFC034}"/>
                </a:ext>
              </a:extLst>
            </p:cNvPr>
            <p:cNvSpPr/>
            <p:nvPr/>
          </p:nvSpPr>
          <p:spPr>
            <a:xfrm>
              <a:off x="-1393624" y="1367646"/>
              <a:ext cx="1175536"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2,999.98</a:t>
              </a:r>
            </a:p>
          </p:txBody>
        </p:sp>
        <p:sp>
          <p:nvSpPr>
            <p:cNvPr id="71" name="Rectangle 70">
              <a:extLst>
                <a:ext uri="{FF2B5EF4-FFF2-40B4-BE49-F238E27FC236}">
                  <a16:creationId xmlns:a16="http://schemas.microsoft.com/office/drawing/2014/main" id="{094EEC5C-B21F-487E-B34A-F2E4CA23CAED}"/>
                </a:ext>
              </a:extLst>
            </p:cNvPr>
            <p:cNvSpPr/>
            <p:nvPr/>
          </p:nvSpPr>
          <p:spPr>
            <a:xfrm>
              <a:off x="-3869778" y="1837009"/>
              <a:ext cx="1175535" cy="487127"/>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19,875.49</a:t>
              </a:r>
            </a:p>
          </p:txBody>
        </p:sp>
        <p:sp>
          <p:nvSpPr>
            <p:cNvPr id="72" name="Rectangle 71">
              <a:extLst>
                <a:ext uri="{FF2B5EF4-FFF2-40B4-BE49-F238E27FC236}">
                  <a16:creationId xmlns:a16="http://schemas.microsoft.com/office/drawing/2014/main" id="{B3F26406-849A-47DF-A88D-B074ACB87B1E}"/>
                </a:ext>
              </a:extLst>
            </p:cNvPr>
            <p:cNvSpPr/>
            <p:nvPr/>
          </p:nvSpPr>
          <p:spPr>
            <a:xfrm>
              <a:off x="-2695850" y="1838059"/>
              <a:ext cx="1300618" cy="486078"/>
            </a:xfrm>
            <a:prstGeom prst="rect">
              <a:avLst/>
            </a:prstGeom>
            <a:no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9,505.12</a:t>
              </a:r>
            </a:p>
          </p:txBody>
        </p:sp>
        <p:sp>
          <p:nvSpPr>
            <p:cNvPr id="73" name="Rectangle 72">
              <a:extLst>
                <a:ext uri="{FF2B5EF4-FFF2-40B4-BE49-F238E27FC236}">
                  <a16:creationId xmlns:a16="http://schemas.microsoft.com/office/drawing/2014/main" id="{77C576AA-1D14-4265-8052-31847747A6CC}"/>
                </a:ext>
              </a:extLst>
            </p:cNvPr>
            <p:cNvSpPr/>
            <p:nvPr/>
          </p:nvSpPr>
          <p:spPr>
            <a:xfrm>
              <a:off x="-1391954" y="1837681"/>
              <a:ext cx="1175536" cy="469364"/>
            </a:xfrm>
            <a:prstGeom prst="rect">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2,999.98</a:t>
              </a:r>
            </a:p>
          </p:txBody>
        </p:sp>
      </p:grpSp>
      <p:sp>
        <p:nvSpPr>
          <p:cNvPr id="75" name="Rectangle 74">
            <a:extLst>
              <a:ext uri="{FF2B5EF4-FFF2-40B4-BE49-F238E27FC236}">
                <a16:creationId xmlns:a16="http://schemas.microsoft.com/office/drawing/2014/main" id="{117C799F-F7DB-4BB0-8EB9-B64C0DE6C39B}"/>
              </a:ext>
            </a:extLst>
          </p:cNvPr>
          <p:cNvSpPr/>
          <p:nvPr/>
        </p:nvSpPr>
        <p:spPr>
          <a:xfrm>
            <a:off x="225185" y="3739200"/>
            <a:ext cx="1175535" cy="46936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19,875.49</a:t>
            </a:r>
          </a:p>
        </p:txBody>
      </p:sp>
      <p:sp>
        <p:nvSpPr>
          <p:cNvPr id="74" name="Rectangle 73">
            <a:extLst>
              <a:ext uri="{FF2B5EF4-FFF2-40B4-BE49-F238E27FC236}">
                <a16:creationId xmlns:a16="http://schemas.microsoft.com/office/drawing/2014/main" id="{542DEC35-5388-4FBF-B9CC-69BB05AA3B8B}"/>
              </a:ext>
            </a:extLst>
          </p:cNvPr>
          <p:cNvSpPr/>
          <p:nvPr/>
        </p:nvSpPr>
        <p:spPr>
          <a:xfrm>
            <a:off x="2704295" y="3737770"/>
            <a:ext cx="1175536" cy="46936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2,999.98</a:t>
            </a:r>
          </a:p>
        </p:txBody>
      </p:sp>
      <p:sp>
        <p:nvSpPr>
          <p:cNvPr id="4" name="Oval 3">
            <a:extLst>
              <a:ext uri="{FF2B5EF4-FFF2-40B4-BE49-F238E27FC236}">
                <a16:creationId xmlns:a16="http://schemas.microsoft.com/office/drawing/2014/main" id="{76C4FE17-48A4-4A5D-8C28-E3100035DB43}"/>
              </a:ext>
            </a:extLst>
          </p:cNvPr>
          <p:cNvSpPr/>
          <p:nvPr/>
        </p:nvSpPr>
        <p:spPr>
          <a:xfrm>
            <a:off x="2655296" y="3692908"/>
            <a:ext cx="1242300" cy="60435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4B748EF-235A-45E7-A932-8863CB36282D}"/>
              </a:ext>
            </a:extLst>
          </p:cNvPr>
          <p:cNvSpPr/>
          <p:nvPr/>
        </p:nvSpPr>
        <p:spPr>
          <a:xfrm>
            <a:off x="174919" y="3692907"/>
            <a:ext cx="1242300" cy="60435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Activity #1</a:t>
            </a:r>
          </a:p>
        </p:txBody>
      </p:sp>
      <p:sp>
        <p:nvSpPr>
          <p:cNvPr id="44" name="TextBox 43"/>
          <p:cNvSpPr txBox="1"/>
          <p:nvPr/>
        </p:nvSpPr>
        <p:spPr>
          <a:xfrm>
            <a:off x="977265" y="4572349"/>
            <a:ext cx="6675120" cy="461665"/>
          </a:xfrm>
          <a:prstGeom prst="rect">
            <a:avLst/>
          </a:prstGeom>
          <a:noFill/>
        </p:spPr>
        <p:txBody>
          <a:bodyPr wrap="square" rtlCol="0">
            <a:spAutoFit/>
          </a:bodyPr>
          <a:lstStyle/>
          <a:p>
            <a:r>
              <a:rPr lang="en-US" sz="2400" b="1" i="1" dirty="0">
                <a:solidFill>
                  <a:srgbClr val="1E1C19"/>
                </a:solidFill>
              </a:rPr>
              <a:t> Profit/Loss </a:t>
            </a:r>
            <a:r>
              <a:rPr lang="en-US" sz="2400" b="1" dirty="0">
                <a:solidFill>
                  <a:srgbClr val="1E1C19"/>
                </a:solidFill>
                <a:sym typeface="Symbol" panose="05050102010706020507" pitchFamily="18" charset="2"/>
              </a:rPr>
              <a:t> ÷</a:t>
            </a:r>
            <a:r>
              <a:rPr lang="en-US" sz="2400" b="1" i="1" dirty="0">
                <a:solidFill>
                  <a:srgbClr val="1E1C19"/>
                </a:solidFill>
              </a:rPr>
              <a:t>   Revenue      </a:t>
            </a:r>
            <a:r>
              <a:rPr lang="en-US" sz="2400" b="1" dirty="0">
                <a:solidFill>
                  <a:srgbClr val="1E1C19"/>
                </a:solidFill>
              </a:rPr>
              <a:t>x    100</a:t>
            </a:r>
            <a:r>
              <a:rPr lang="en-US" sz="2400" b="1" i="1" dirty="0">
                <a:solidFill>
                  <a:srgbClr val="1E1C19"/>
                </a:solidFill>
              </a:rPr>
              <a:t>  </a:t>
            </a:r>
            <a:r>
              <a:rPr lang="en-US" sz="2400" b="1" dirty="0">
                <a:solidFill>
                  <a:srgbClr val="1E1C19"/>
                </a:solidFill>
                <a:sym typeface="Symbol" panose="05050102010706020507" pitchFamily="18" charset="2"/>
              </a:rPr>
              <a:t> Profitability %</a:t>
            </a:r>
          </a:p>
        </p:txBody>
      </p:sp>
      <p:sp>
        <p:nvSpPr>
          <p:cNvPr id="45" name="TextBox 44"/>
          <p:cNvSpPr txBox="1"/>
          <p:nvPr/>
        </p:nvSpPr>
        <p:spPr>
          <a:xfrm>
            <a:off x="1223336" y="5381933"/>
            <a:ext cx="1385186" cy="523220"/>
          </a:xfrm>
          <a:prstGeom prst="rect">
            <a:avLst/>
          </a:prstGeom>
          <a:noFill/>
        </p:spPr>
        <p:txBody>
          <a:bodyPr wrap="square" rtlCol="0">
            <a:spAutoFit/>
          </a:bodyPr>
          <a:lstStyle/>
          <a:p>
            <a:pPr algn="l"/>
            <a:r>
              <a:rPr lang="en-US" sz="2800" b="1" dirty="0">
                <a:solidFill>
                  <a:srgbClr val="1E1C19"/>
                </a:solidFill>
              </a:rPr>
              <a:t>2999.98</a:t>
            </a:r>
          </a:p>
        </p:txBody>
      </p:sp>
      <p:sp>
        <p:nvSpPr>
          <p:cNvPr id="46" name="TextBox 45"/>
          <p:cNvSpPr txBox="1"/>
          <p:nvPr/>
        </p:nvSpPr>
        <p:spPr>
          <a:xfrm>
            <a:off x="2964043" y="5381933"/>
            <a:ext cx="1592589" cy="523220"/>
          </a:xfrm>
          <a:prstGeom prst="rect">
            <a:avLst/>
          </a:prstGeom>
          <a:noFill/>
        </p:spPr>
        <p:txBody>
          <a:bodyPr wrap="square" rtlCol="0">
            <a:spAutoFit/>
          </a:bodyPr>
          <a:lstStyle/>
          <a:p>
            <a:pPr algn="l"/>
            <a:r>
              <a:rPr lang="en-US" sz="2800" b="1" dirty="0">
                <a:solidFill>
                  <a:srgbClr val="1E1C19"/>
                </a:solidFill>
              </a:rPr>
              <a:t>19875.49</a:t>
            </a:r>
          </a:p>
        </p:txBody>
      </p:sp>
      <p:sp>
        <p:nvSpPr>
          <p:cNvPr id="47" name="TextBox 46"/>
          <p:cNvSpPr txBox="1"/>
          <p:nvPr/>
        </p:nvSpPr>
        <p:spPr>
          <a:xfrm>
            <a:off x="5539713" y="5381933"/>
            <a:ext cx="364977" cy="523220"/>
          </a:xfrm>
          <a:prstGeom prst="rect">
            <a:avLst/>
          </a:prstGeom>
          <a:noFill/>
        </p:spPr>
        <p:txBody>
          <a:bodyPr wrap="square" rtlCol="0">
            <a:spAutoFit/>
          </a:bodyPr>
          <a:lstStyle/>
          <a:p>
            <a:pPr algn="l"/>
            <a:r>
              <a:rPr lang="en-US" sz="2800" b="1" dirty="0">
                <a:solidFill>
                  <a:srgbClr val="1E1C19"/>
                </a:solidFill>
              </a:rPr>
              <a:t>=</a:t>
            </a:r>
          </a:p>
        </p:txBody>
      </p:sp>
      <p:sp>
        <p:nvSpPr>
          <p:cNvPr id="48" name="TextBox 47"/>
          <p:cNvSpPr txBox="1"/>
          <p:nvPr/>
        </p:nvSpPr>
        <p:spPr>
          <a:xfrm>
            <a:off x="2561488" y="5381933"/>
            <a:ext cx="416228" cy="523220"/>
          </a:xfrm>
          <a:prstGeom prst="rect">
            <a:avLst/>
          </a:prstGeom>
          <a:noFill/>
        </p:spPr>
        <p:txBody>
          <a:bodyPr wrap="square" rtlCol="0">
            <a:spAutoFit/>
          </a:bodyPr>
          <a:lstStyle/>
          <a:p>
            <a:r>
              <a:rPr lang="en-US" sz="2800" b="1" dirty="0">
                <a:solidFill>
                  <a:srgbClr val="1E1C19"/>
                </a:solidFill>
                <a:sym typeface="Symbol" panose="05050102010706020507" pitchFamily="18" charset="2"/>
              </a:rPr>
              <a:t>÷</a:t>
            </a:r>
            <a:endParaRPr lang="en-US" sz="2800" b="1" dirty="0">
              <a:solidFill>
                <a:srgbClr val="1E1C19"/>
              </a:solidFill>
            </a:endParaRPr>
          </a:p>
        </p:txBody>
      </p:sp>
      <p:sp>
        <p:nvSpPr>
          <p:cNvPr id="49" name="TextBox 48"/>
          <p:cNvSpPr txBox="1"/>
          <p:nvPr/>
        </p:nvSpPr>
        <p:spPr>
          <a:xfrm>
            <a:off x="4874218" y="5381933"/>
            <a:ext cx="740616" cy="523220"/>
          </a:xfrm>
          <a:prstGeom prst="rect">
            <a:avLst/>
          </a:prstGeom>
          <a:noFill/>
        </p:spPr>
        <p:txBody>
          <a:bodyPr wrap="square" rtlCol="0">
            <a:spAutoFit/>
          </a:bodyPr>
          <a:lstStyle/>
          <a:p>
            <a:pPr algn="l"/>
            <a:r>
              <a:rPr lang="en-US" sz="2800" b="1" dirty="0">
                <a:solidFill>
                  <a:srgbClr val="1E1C19"/>
                </a:solidFill>
              </a:rPr>
              <a:t>100</a:t>
            </a:r>
          </a:p>
        </p:txBody>
      </p:sp>
      <p:sp>
        <p:nvSpPr>
          <p:cNvPr id="50" name="TextBox 49"/>
          <p:cNvSpPr txBox="1"/>
          <p:nvPr/>
        </p:nvSpPr>
        <p:spPr>
          <a:xfrm>
            <a:off x="4568500" y="5381933"/>
            <a:ext cx="355232" cy="523220"/>
          </a:xfrm>
          <a:prstGeom prst="rect">
            <a:avLst/>
          </a:prstGeom>
          <a:noFill/>
        </p:spPr>
        <p:txBody>
          <a:bodyPr wrap="square" rtlCol="0">
            <a:spAutoFit/>
          </a:bodyPr>
          <a:lstStyle/>
          <a:p>
            <a:pPr algn="l"/>
            <a:r>
              <a:rPr lang="en-US" sz="2800" b="1" dirty="0">
                <a:solidFill>
                  <a:srgbClr val="1E1C19"/>
                </a:solidFill>
              </a:rPr>
              <a:t>x</a:t>
            </a:r>
          </a:p>
        </p:txBody>
      </p:sp>
      <p:sp>
        <p:nvSpPr>
          <p:cNvPr id="51" name="TextBox 50"/>
          <p:cNvSpPr txBox="1"/>
          <p:nvPr/>
        </p:nvSpPr>
        <p:spPr>
          <a:xfrm>
            <a:off x="5949549" y="5447953"/>
            <a:ext cx="1194007" cy="457200"/>
          </a:xfrm>
          <a:prstGeom prst="rect">
            <a:avLst/>
          </a:prstGeom>
          <a:noFill/>
        </p:spPr>
        <p:txBody>
          <a:bodyPr wrap="square" rtlCol="0">
            <a:spAutoFit/>
          </a:bodyPr>
          <a:lstStyle/>
          <a:p>
            <a:pPr algn="l"/>
            <a:r>
              <a:rPr lang="en-US" sz="2400" b="1" dirty="0">
                <a:solidFill>
                  <a:srgbClr val="1E1C19"/>
                </a:solidFill>
              </a:rPr>
              <a:t>15.09%</a:t>
            </a:r>
          </a:p>
        </p:txBody>
      </p:sp>
      <p:sp>
        <p:nvSpPr>
          <p:cNvPr id="52" name="Rectangle 51"/>
          <p:cNvSpPr/>
          <p:nvPr/>
        </p:nvSpPr>
        <p:spPr>
          <a:xfrm>
            <a:off x="1223336" y="5441296"/>
            <a:ext cx="1338152"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2953965" y="5441296"/>
            <a:ext cx="151469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4915186" y="5441296"/>
            <a:ext cx="652327"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5954199" y="5441296"/>
            <a:ext cx="113808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Arrow Connector 55"/>
          <p:cNvCxnSpPr/>
          <p:nvPr/>
        </p:nvCxnSpPr>
        <p:spPr>
          <a:xfrm>
            <a:off x="1870737"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565690"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190407"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6479770"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61" name="Star: 16 Points 40">
            <a:extLst>
              <a:ext uri="{FF2B5EF4-FFF2-40B4-BE49-F238E27FC236}">
                <a16:creationId xmlns:a16="http://schemas.microsoft.com/office/drawing/2014/main" id="{0B6A3DCB-D698-4089-A936-D377F140B45B}"/>
              </a:ext>
            </a:extLst>
          </p:cNvPr>
          <p:cNvSpPr/>
          <p:nvPr/>
        </p:nvSpPr>
        <p:spPr>
          <a:xfrm>
            <a:off x="4709652" y="2285816"/>
            <a:ext cx="4178808" cy="1911593"/>
          </a:xfrm>
          <a:prstGeom prst="frame">
            <a:avLst/>
          </a:prstGeom>
          <a:solidFill>
            <a:srgbClr val="FFEEAE"/>
          </a:solidFill>
          <a:ln>
            <a:solidFill>
              <a:srgbClr val="BFADD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2600" b="1" i="1" dirty="0">
                <a:solidFill>
                  <a:schemeClr val="tx2"/>
                </a:solidFill>
              </a:rPr>
              <a:t>YES!</a:t>
            </a:r>
            <a:r>
              <a:rPr lang="en-US" sz="2600" b="1" i="1" dirty="0">
                <a:solidFill>
                  <a:srgbClr val="1E1C19"/>
                </a:solidFill>
              </a:rPr>
              <a:t> Café LA’s cafeteria profitability percentage goal is 15% or greater.</a:t>
            </a:r>
          </a:p>
        </p:txBody>
      </p:sp>
      <p:sp>
        <p:nvSpPr>
          <p:cNvPr id="2" name="Rectangle 1">
            <a:extLst>
              <a:ext uri="{FF2B5EF4-FFF2-40B4-BE49-F238E27FC236}">
                <a16:creationId xmlns:a16="http://schemas.microsoft.com/office/drawing/2014/main" id="{24A66701-1758-D68C-5F97-5C3D0C710428}"/>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2A667B6C-CCBE-44E9-8106-DDAB39CBF5F4}"/>
              </a:ext>
            </a:extLst>
          </p:cNvPr>
          <p:cNvSpPr txBox="1"/>
          <p:nvPr/>
        </p:nvSpPr>
        <p:spPr>
          <a:xfrm>
            <a:off x="877245" y="1097848"/>
            <a:ext cx="7389511" cy="954107"/>
          </a:xfrm>
          <a:prstGeom prst="rect">
            <a:avLst/>
          </a:prstGeom>
          <a:solidFill>
            <a:srgbClr val="CEBCE4"/>
          </a:solidFill>
          <a:ln>
            <a:noFill/>
          </a:ln>
        </p:spPr>
        <p:txBody>
          <a:bodyPr wrap="square" rtlCol="0">
            <a:spAutoFit/>
          </a:bodyPr>
          <a:lstStyle/>
          <a:p>
            <a:pPr marL="228594" algn="ctr"/>
            <a:r>
              <a:rPr lang="en-US" sz="2800" b="1" dirty="0">
                <a:solidFill>
                  <a:srgbClr val="1E1C19"/>
                </a:solidFill>
              </a:rPr>
              <a:t>Use the </a:t>
            </a:r>
            <a:r>
              <a:rPr lang="en-US" sz="2800" b="1" i="1" dirty="0">
                <a:solidFill>
                  <a:srgbClr val="1E1C19"/>
                </a:solidFill>
              </a:rPr>
              <a:t>Calculating the Cafeteria Profitability Percentage </a:t>
            </a:r>
            <a:r>
              <a:rPr lang="en-US" sz="2800" b="1" dirty="0">
                <a:solidFill>
                  <a:srgbClr val="1E1C19"/>
                </a:solidFill>
              </a:rPr>
              <a:t>sheet for this activity.</a:t>
            </a:r>
          </a:p>
        </p:txBody>
      </p:sp>
    </p:spTree>
    <p:extLst>
      <p:ext uri="{BB962C8B-B14F-4D97-AF65-F5344CB8AC3E}">
        <p14:creationId xmlns:p14="http://schemas.microsoft.com/office/powerpoint/2010/main" val="3388649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par>
                                <p:cTn id="12" presetID="42" presetClass="path" presetSubtype="0" accel="50000" decel="50000" fill="hold" grpId="1" nodeType="withEffect">
                                  <p:stCondLst>
                                    <p:cond delay="0"/>
                                  </p:stCondLst>
                                  <p:childTnLst>
                                    <p:animMotion origin="layout" path="M 4.16667E-6 3.33333E-6 L -0.154 0.24398 " pathEditMode="relative" rAng="0" ptsTypes="AA">
                                      <p:cBhvr>
                                        <p:cTn id="13" dur="2000" fill="hold"/>
                                        <p:tgtEl>
                                          <p:spTgt spid="74"/>
                                        </p:tgtEl>
                                        <p:attrNameLst>
                                          <p:attrName>ppt_x</p:attrName>
                                          <p:attrName>ppt_y</p:attrName>
                                        </p:attrNameLst>
                                      </p:cBhvr>
                                      <p:rCtr x="-7708" y="12199"/>
                                    </p:animMotion>
                                  </p:childTnLst>
                                </p:cTn>
                              </p:par>
                            </p:childTnLst>
                          </p:cTn>
                        </p:par>
                        <p:par>
                          <p:cTn id="14" fill="hold">
                            <p:stCondLst>
                              <p:cond delay="2500"/>
                            </p:stCondLst>
                            <p:childTnLst>
                              <p:par>
                                <p:cTn id="15" presetID="14"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 presetClass="exit" presetSubtype="0" fill="hold" grpId="2" nodeType="withEffect">
                                  <p:stCondLst>
                                    <p:cond delay="0"/>
                                  </p:stCondLst>
                                  <p:childTnLst>
                                    <p:set>
                                      <p:cBhvr>
                                        <p:cTn id="19" dur="1" fill="hold">
                                          <p:stCondLst>
                                            <p:cond delay="0"/>
                                          </p:stCondLst>
                                        </p:cTn>
                                        <p:tgtEl>
                                          <p:spTgt spid="74"/>
                                        </p:tgtEl>
                                        <p:attrNameLst>
                                          <p:attrName>style.visibility</p:attrName>
                                        </p:attrNameLst>
                                      </p:cBhvr>
                                      <p:to>
                                        <p:strVal val="hidden"/>
                                      </p:to>
                                    </p:se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randombar(horizont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par>
                          <p:cTn id="33" fill="hold">
                            <p:stCondLst>
                              <p:cond delay="1000"/>
                            </p:stCondLst>
                            <p:childTnLst>
                              <p:par>
                                <p:cTn id="34" presetID="42" presetClass="path" presetSubtype="0" accel="50000" decel="50000" fill="hold" grpId="1" nodeType="afterEffect">
                                  <p:stCondLst>
                                    <p:cond delay="0"/>
                                  </p:stCondLst>
                                  <p:childTnLst>
                                    <p:animMotion origin="layout" path="M 1.11111E-6 1.85185E-6 L 0.32153 0.24375 " pathEditMode="relative" rAng="0" ptsTypes="AA">
                                      <p:cBhvr>
                                        <p:cTn id="35" dur="2000" fill="hold"/>
                                        <p:tgtEl>
                                          <p:spTgt spid="75"/>
                                        </p:tgtEl>
                                        <p:attrNameLst>
                                          <p:attrName>ppt_x</p:attrName>
                                          <p:attrName>ppt_y</p:attrName>
                                        </p:attrNameLst>
                                      </p:cBhvr>
                                      <p:rCtr x="16076" y="12176"/>
                                    </p:animMotion>
                                  </p:childTnLst>
                                </p:cTn>
                              </p:par>
                            </p:childTnLst>
                          </p:cTn>
                        </p:par>
                        <p:par>
                          <p:cTn id="36" fill="hold">
                            <p:stCondLst>
                              <p:cond delay="3000"/>
                            </p:stCondLst>
                            <p:childTnLst>
                              <p:par>
                                <p:cTn id="37" presetID="1" presetClass="exit" presetSubtype="0" fill="hold" grpId="2" nodeType="afterEffect">
                                  <p:stCondLst>
                                    <p:cond delay="0"/>
                                  </p:stCondLst>
                                  <p:childTnLst>
                                    <p:set>
                                      <p:cBhvr>
                                        <p:cTn id="38" dur="1" fill="hold">
                                          <p:stCondLst>
                                            <p:cond delay="0"/>
                                          </p:stCondLst>
                                        </p:cTn>
                                        <p:tgtEl>
                                          <p:spTgt spid="75"/>
                                        </p:tgtEl>
                                        <p:attrNameLst>
                                          <p:attrName>style.visibility</p:attrName>
                                        </p:attrNameLst>
                                      </p:cBhvr>
                                      <p:to>
                                        <p:strVal val="hidden"/>
                                      </p:to>
                                    </p:set>
                                  </p:childTnLst>
                                </p:cTn>
                              </p:par>
                            </p:childTnLst>
                          </p:cTn>
                        </p:par>
                        <p:par>
                          <p:cTn id="39" fill="hold">
                            <p:stCondLst>
                              <p:cond delay="3000"/>
                            </p:stCondLst>
                            <p:childTnLst>
                              <p:par>
                                <p:cTn id="40" presetID="14" presetClass="entr" presetSubtype="1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randombar(horizontal)">
                                      <p:cBhvr>
                                        <p:cTn id="42" dur="500"/>
                                        <p:tgtEl>
                                          <p:spTgt spid="46"/>
                                        </p:tgtEl>
                                      </p:cBhvr>
                                    </p:animEffect>
                                  </p:childTnLst>
                                </p:cTn>
                              </p:par>
                            </p:childTnLst>
                          </p:cTn>
                        </p:par>
                        <p:par>
                          <p:cTn id="43" fill="hold">
                            <p:stCondLst>
                              <p:cond delay="3500"/>
                            </p:stCondLst>
                            <p:childTnLst>
                              <p:par>
                                <p:cTn id="44" presetID="14" presetClass="entr" presetSubtype="1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randombar(horizontal)">
                                      <p:cBhvr>
                                        <p:cTn id="51" dur="500"/>
                                        <p:tgtEl>
                                          <p:spTgt spid="49"/>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randombar(horizontal)">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2" presetClass="entr" presetSubtype="2"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1050" fill="hold"/>
                                        <p:tgtEl>
                                          <p:spTgt spid="60"/>
                                        </p:tgtEl>
                                        <p:attrNameLst>
                                          <p:attrName>ppt_x</p:attrName>
                                        </p:attrNameLst>
                                      </p:cBhvr>
                                      <p:tavLst>
                                        <p:tav tm="0">
                                          <p:val>
                                            <p:strVal val="1+#ppt_w/2"/>
                                          </p:val>
                                        </p:tav>
                                        <p:tav tm="100000">
                                          <p:val>
                                            <p:strVal val="#ppt_x"/>
                                          </p:val>
                                        </p:tav>
                                      </p:tavLst>
                                    </p:anim>
                                    <p:anim calcmode="lin" valueType="num">
                                      <p:cBhvr additive="base">
                                        <p:cTn id="64" dur="105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
                                        <p:tgtEl>
                                          <p:spTgt spid="61"/>
                                        </p:tgtEl>
                                      </p:cBhvr>
                                    </p:animEffect>
                                  </p:childTnLst>
                                </p:cTn>
                              </p:par>
                              <p:par>
                                <p:cTn id="70" presetID="1" presetClass="exit" presetSubtype="0" fill="hold" grpId="1" nodeType="withEffect">
                                  <p:stCondLst>
                                    <p:cond delay="0"/>
                                  </p:stCondLst>
                                  <p:childTnLst>
                                    <p:set>
                                      <p:cBhvr>
                                        <p:cTn id="71"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75" grpId="0"/>
      <p:bldP spid="75" grpId="1"/>
      <p:bldP spid="75" grpId="2"/>
      <p:bldP spid="74" grpId="0"/>
      <p:bldP spid="74" grpId="1"/>
      <p:bldP spid="74" grpId="2"/>
      <p:bldP spid="4" grpId="0" animBg="1"/>
      <p:bldP spid="38" grpId="0" animBg="1"/>
      <p:bldP spid="45" grpId="0"/>
      <p:bldP spid="46" grpId="0"/>
      <p:bldP spid="47" grpId="0"/>
      <p:bldP spid="48" grpId="0"/>
      <p:bldP spid="49" grpId="0"/>
      <p:bldP spid="50" grpId="0"/>
      <p:bldP spid="51" grpId="0"/>
      <p:bldP spid="6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Star: 16 Points 39">
            <a:extLst>
              <a:ext uri="{FF2B5EF4-FFF2-40B4-BE49-F238E27FC236}">
                <a16:creationId xmlns:a16="http://schemas.microsoft.com/office/drawing/2014/main" id="{22E4049D-E6D6-4AA6-9172-DD0649BFF1BD}"/>
              </a:ext>
            </a:extLst>
          </p:cNvPr>
          <p:cNvSpPr/>
          <p:nvPr/>
        </p:nvSpPr>
        <p:spPr>
          <a:xfrm>
            <a:off x="4709652" y="2292473"/>
            <a:ext cx="4178709" cy="1911593"/>
          </a:xfrm>
          <a:prstGeom prst="frame">
            <a:avLst/>
          </a:prstGeom>
          <a:solidFill>
            <a:srgbClr val="FFEEAE"/>
          </a:solidFill>
          <a:ln>
            <a:solidFill>
              <a:srgbClr val="BFADD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2600" b="1" i="1" dirty="0">
                <a:solidFill>
                  <a:srgbClr val="1E1C19"/>
                </a:solidFill>
              </a:rPr>
              <a:t>Did this scenario meet the cafeteria profitability percentage goal? </a:t>
            </a:r>
          </a:p>
        </p:txBody>
      </p:sp>
      <p:grpSp>
        <p:nvGrpSpPr>
          <p:cNvPr id="17" name="Group 16">
            <a:extLst>
              <a:ext uri="{FF2B5EF4-FFF2-40B4-BE49-F238E27FC236}">
                <a16:creationId xmlns:a16="http://schemas.microsoft.com/office/drawing/2014/main" id="{7D291B3E-5229-4AE1-A2BD-2C996DA8F294}"/>
              </a:ext>
            </a:extLst>
          </p:cNvPr>
          <p:cNvGrpSpPr/>
          <p:nvPr/>
        </p:nvGrpSpPr>
        <p:grpSpPr>
          <a:xfrm>
            <a:off x="223061" y="2338882"/>
            <a:ext cx="3656396" cy="1882276"/>
            <a:chOff x="-3872814" y="441861"/>
            <a:chExt cx="3656396" cy="1882276"/>
          </a:xfrm>
          <a:noFill/>
        </p:grpSpPr>
        <p:sp>
          <p:nvSpPr>
            <p:cNvPr id="15" name="Rectangle 14">
              <a:extLst>
                <a:ext uri="{FF2B5EF4-FFF2-40B4-BE49-F238E27FC236}">
                  <a16:creationId xmlns:a16="http://schemas.microsoft.com/office/drawing/2014/main" id="{CBCF521A-1820-4021-ACB8-F25424D658C9}"/>
                </a:ext>
              </a:extLst>
            </p:cNvPr>
            <p:cNvSpPr/>
            <p:nvPr/>
          </p:nvSpPr>
          <p:spPr>
            <a:xfrm>
              <a:off x="-3869778" y="441861"/>
              <a:ext cx="3651690" cy="18822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BD63CB7-802F-40DF-842E-B3D0CEEBDD59}"/>
                </a:ext>
              </a:extLst>
            </p:cNvPr>
            <p:cNvSpPr/>
            <p:nvPr/>
          </p:nvSpPr>
          <p:spPr>
            <a:xfrm>
              <a:off x="-3869778" y="447543"/>
              <a:ext cx="1175536" cy="915490"/>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Revenue</a:t>
              </a:r>
            </a:p>
          </p:txBody>
        </p:sp>
        <p:sp>
          <p:nvSpPr>
            <p:cNvPr id="66" name="Rectangle 65">
              <a:extLst>
                <a:ext uri="{FF2B5EF4-FFF2-40B4-BE49-F238E27FC236}">
                  <a16:creationId xmlns:a16="http://schemas.microsoft.com/office/drawing/2014/main" id="{DBF1000F-F0DB-47DD-84FA-AF3D2102482F}"/>
                </a:ext>
              </a:extLst>
            </p:cNvPr>
            <p:cNvSpPr/>
            <p:nvPr/>
          </p:nvSpPr>
          <p:spPr>
            <a:xfrm>
              <a:off x="-2694242" y="443600"/>
              <a:ext cx="1300618" cy="9233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Budgeted</a:t>
              </a:r>
            </a:p>
            <a:p>
              <a:pPr algn="ctr"/>
              <a:r>
                <a:rPr lang="en-US" b="1" dirty="0">
                  <a:solidFill>
                    <a:srgbClr val="232323"/>
                  </a:solidFill>
                </a:rPr>
                <a:t>Labor Cost</a:t>
              </a:r>
            </a:p>
          </p:txBody>
        </p:sp>
        <p:sp>
          <p:nvSpPr>
            <p:cNvPr id="67" name="Rectangle 66">
              <a:extLst>
                <a:ext uri="{FF2B5EF4-FFF2-40B4-BE49-F238E27FC236}">
                  <a16:creationId xmlns:a16="http://schemas.microsoft.com/office/drawing/2014/main" id="{8B1F706E-9CCC-4D78-92C9-7B88F51F92C3}"/>
                </a:ext>
              </a:extLst>
            </p:cNvPr>
            <p:cNvSpPr/>
            <p:nvPr/>
          </p:nvSpPr>
          <p:spPr>
            <a:xfrm>
              <a:off x="-1393624" y="443600"/>
              <a:ext cx="1175536" cy="923376"/>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32323"/>
                  </a:solidFill>
                </a:rPr>
                <a:t>Profit</a:t>
              </a:r>
            </a:p>
            <a:p>
              <a:pPr algn="ctr"/>
              <a:r>
                <a:rPr lang="en-US" b="1" dirty="0">
                  <a:solidFill>
                    <a:srgbClr val="232323"/>
                  </a:solidFill>
                </a:rPr>
                <a:t>/Loss</a:t>
              </a:r>
            </a:p>
          </p:txBody>
        </p:sp>
        <p:sp>
          <p:nvSpPr>
            <p:cNvPr id="68" name="Rectangle 67">
              <a:extLst>
                <a:ext uri="{FF2B5EF4-FFF2-40B4-BE49-F238E27FC236}">
                  <a16:creationId xmlns:a16="http://schemas.microsoft.com/office/drawing/2014/main" id="{E4E7EC52-D2F7-4708-841D-EA2F64861EB5}"/>
                </a:ext>
              </a:extLst>
            </p:cNvPr>
            <p:cNvSpPr/>
            <p:nvPr/>
          </p:nvSpPr>
          <p:spPr>
            <a:xfrm>
              <a:off x="-3872814" y="1366976"/>
              <a:ext cx="1175536"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21,475.32</a:t>
              </a:r>
            </a:p>
          </p:txBody>
        </p:sp>
        <p:sp>
          <p:nvSpPr>
            <p:cNvPr id="69" name="Rectangle 68">
              <a:extLst>
                <a:ext uri="{FF2B5EF4-FFF2-40B4-BE49-F238E27FC236}">
                  <a16:creationId xmlns:a16="http://schemas.microsoft.com/office/drawing/2014/main" id="{EB351364-4DB1-4D17-A1B6-E5576EF7717F}"/>
                </a:ext>
              </a:extLst>
            </p:cNvPr>
            <p:cNvSpPr/>
            <p:nvPr/>
          </p:nvSpPr>
          <p:spPr>
            <a:xfrm>
              <a:off x="-2694242" y="1368025"/>
              <a:ext cx="1300618"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9,872.00</a:t>
              </a:r>
            </a:p>
          </p:txBody>
        </p:sp>
        <p:sp>
          <p:nvSpPr>
            <p:cNvPr id="70" name="Rectangle 69">
              <a:extLst>
                <a:ext uri="{FF2B5EF4-FFF2-40B4-BE49-F238E27FC236}">
                  <a16:creationId xmlns:a16="http://schemas.microsoft.com/office/drawing/2014/main" id="{4D38CC6C-6193-492D-B473-0D2A93DFC034}"/>
                </a:ext>
              </a:extLst>
            </p:cNvPr>
            <p:cNvSpPr/>
            <p:nvPr/>
          </p:nvSpPr>
          <p:spPr>
            <a:xfrm>
              <a:off x="-1393624" y="1367646"/>
              <a:ext cx="1175536" cy="469364"/>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3,099.41</a:t>
              </a:r>
            </a:p>
          </p:txBody>
        </p:sp>
        <p:sp>
          <p:nvSpPr>
            <p:cNvPr id="71" name="Rectangle 70">
              <a:extLst>
                <a:ext uri="{FF2B5EF4-FFF2-40B4-BE49-F238E27FC236}">
                  <a16:creationId xmlns:a16="http://schemas.microsoft.com/office/drawing/2014/main" id="{094EEC5C-B21F-487E-B34A-F2E4CA23CAED}"/>
                </a:ext>
              </a:extLst>
            </p:cNvPr>
            <p:cNvSpPr/>
            <p:nvPr/>
          </p:nvSpPr>
          <p:spPr>
            <a:xfrm>
              <a:off x="-3869778" y="1837009"/>
              <a:ext cx="1175535" cy="487127"/>
            </a:xfrm>
            <a:prstGeom prst="rect">
              <a:avLst/>
            </a:prstGeom>
            <a:grp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21,475.32</a:t>
              </a:r>
            </a:p>
          </p:txBody>
        </p:sp>
        <p:sp>
          <p:nvSpPr>
            <p:cNvPr id="72" name="Rectangle 71">
              <a:extLst>
                <a:ext uri="{FF2B5EF4-FFF2-40B4-BE49-F238E27FC236}">
                  <a16:creationId xmlns:a16="http://schemas.microsoft.com/office/drawing/2014/main" id="{B3F26406-849A-47DF-A88D-B074ACB87B1E}"/>
                </a:ext>
              </a:extLst>
            </p:cNvPr>
            <p:cNvSpPr/>
            <p:nvPr/>
          </p:nvSpPr>
          <p:spPr>
            <a:xfrm>
              <a:off x="-2695850" y="1838059"/>
              <a:ext cx="1300618" cy="486078"/>
            </a:xfrm>
            <a:prstGeom prst="rect">
              <a:avLst/>
            </a:prstGeom>
            <a:no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9,872.00</a:t>
              </a:r>
            </a:p>
          </p:txBody>
        </p:sp>
        <p:sp>
          <p:nvSpPr>
            <p:cNvPr id="73" name="Rectangle 72">
              <a:extLst>
                <a:ext uri="{FF2B5EF4-FFF2-40B4-BE49-F238E27FC236}">
                  <a16:creationId xmlns:a16="http://schemas.microsoft.com/office/drawing/2014/main" id="{77C576AA-1D14-4265-8052-31847747A6CC}"/>
                </a:ext>
              </a:extLst>
            </p:cNvPr>
            <p:cNvSpPr/>
            <p:nvPr/>
          </p:nvSpPr>
          <p:spPr>
            <a:xfrm>
              <a:off x="-1391954" y="1837681"/>
              <a:ext cx="1175536" cy="469364"/>
            </a:xfrm>
            <a:prstGeom prst="rect">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3,099.41</a:t>
              </a:r>
            </a:p>
          </p:txBody>
        </p:sp>
      </p:grpSp>
      <p:sp>
        <p:nvSpPr>
          <p:cNvPr id="75" name="Rectangle 74">
            <a:extLst>
              <a:ext uri="{FF2B5EF4-FFF2-40B4-BE49-F238E27FC236}">
                <a16:creationId xmlns:a16="http://schemas.microsoft.com/office/drawing/2014/main" id="{117C799F-F7DB-4BB0-8EB9-B64C0DE6C39B}"/>
              </a:ext>
            </a:extLst>
          </p:cNvPr>
          <p:cNvSpPr/>
          <p:nvPr/>
        </p:nvSpPr>
        <p:spPr>
          <a:xfrm>
            <a:off x="225185" y="3739200"/>
            <a:ext cx="1175535" cy="46936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21,475.32</a:t>
            </a:r>
          </a:p>
        </p:txBody>
      </p:sp>
      <p:sp>
        <p:nvSpPr>
          <p:cNvPr id="74" name="Rectangle 73">
            <a:extLst>
              <a:ext uri="{FF2B5EF4-FFF2-40B4-BE49-F238E27FC236}">
                <a16:creationId xmlns:a16="http://schemas.microsoft.com/office/drawing/2014/main" id="{542DEC35-5388-4FBF-B9CC-69BB05AA3B8B}"/>
              </a:ext>
            </a:extLst>
          </p:cNvPr>
          <p:cNvSpPr/>
          <p:nvPr/>
        </p:nvSpPr>
        <p:spPr>
          <a:xfrm>
            <a:off x="2704295" y="3737770"/>
            <a:ext cx="1175536" cy="46936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232323"/>
                </a:solidFill>
              </a:rPr>
              <a:t>3,099.41</a:t>
            </a:r>
          </a:p>
        </p:txBody>
      </p:sp>
      <p:sp>
        <p:nvSpPr>
          <p:cNvPr id="4" name="Oval 3">
            <a:extLst>
              <a:ext uri="{FF2B5EF4-FFF2-40B4-BE49-F238E27FC236}">
                <a16:creationId xmlns:a16="http://schemas.microsoft.com/office/drawing/2014/main" id="{76C4FE17-48A4-4A5D-8C28-E3100035DB43}"/>
              </a:ext>
            </a:extLst>
          </p:cNvPr>
          <p:cNvSpPr/>
          <p:nvPr/>
        </p:nvSpPr>
        <p:spPr>
          <a:xfrm>
            <a:off x="2655296" y="3692908"/>
            <a:ext cx="1242300" cy="60435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4B748EF-235A-45E7-A932-8863CB36282D}"/>
              </a:ext>
            </a:extLst>
          </p:cNvPr>
          <p:cNvSpPr/>
          <p:nvPr/>
        </p:nvSpPr>
        <p:spPr>
          <a:xfrm>
            <a:off x="174919" y="3692907"/>
            <a:ext cx="1242300" cy="60435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Activity #2</a:t>
            </a:r>
          </a:p>
        </p:txBody>
      </p:sp>
      <p:sp>
        <p:nvSpPr>
          <p:cNvPr id="44" name="TextBox 43"/>
          <p:cNvSpPr txBox="1"/>
          <p:nvPr/>
        </p:nvSpPr>
        <p:spPr>
          <a:xfrm>
            <a:off x="977265" y="4572349"/>
            <a:ext cx="6675120" cy="461665"/>
          </a:xfrm>
          <a:prstGeom prst="rect">
            <a:avLst/>
          </a:prstGeom>
          <a:noFill/>
        </p:spPr>
        <p:txBody>
          <a:bodyPr wrap="square" rtlCol="0">
            <a:spAutoFit/>
          </a:bodyPr>
          <a:lstStyle/>
          <a:p>
            <a:r>
              <a:rPr lang="en-US" sz="2400" b="1" i="1" dirty="0">
                <a:solidFill>
                  <a:srgbClr val="1E1C19"/>
                </a:solidFill>
              </a:rPr>
              <a:t> Profit/Loss </a:t>
            </a:r>
            <a:r>
              <a:rPr lang="en-US" sz="2400" b="1" dirty="0">
                <a:solidFill>
                  <a:srgbClr val="1E1C19"/>
                </a:solidFill>
                <a:sym typeface="Symbol" panose="05050102010706020507" pitchFamily="18" charset="2"/>
              </a:rPr>
              <a:t> ÷</a:t>
            </a:r>
            <a:r>
              <a:rPr lang="en-US" sz="2400" b="1" i="1" dirty="0">
                <a:solidFill>
                  <a:srgbClr val="1E1C19"/>
                </a:solidFill>
              </a:rPr>
              <a:t>   Revenue      </a:t>
            </a:r>
            <a:r>
              <a:rPr lang="en-US" sz="2400" b="1" dirty="0">
                <a:solidFill>
                  <a:srgbClr val="1E1C19"/>
                </a:solidFill>
              </a:rPr>
              <a:t>x    100</a:t>
            </a:r>
            <a:r>
              <a:rPr lang="en-US" sz="2400" b="1" i="1" dirty="0">
                <a:solidFill>
                  <a:srgbClr val="1E1C19"/>
                </a:solidFill>
              </a:rPr>
              <a:t>  </a:t>
            </a:r>
            <a:r>
              <a:rPr lang="en-US" sz="2400" b="1" dirty="0">
                <a:solidFill>
                  <a:srgbClr val="1E1C19"/>
                </a:solidFill>
                <a:sym typeface="Symbol" panose="05050102010706020507" pitchFamily="18" charset="2"/>
              </a:rPr>
              <a:t> Profitability %</a:t>
            </a:r>
          </a:p>
        </p:txBody>
      </p:sp>
      <p:sp>
        <p:nvSpPr>
          <p:cNvPr id="45" name="TextBox 44"/>
          <p:cNvSpPr txBox="1"/>
          <p:nvPr/>
        </p:nvSpPr>
        <p:spPr>
          <a:xfrm>
            <a:off x="1223336" y="5381933"/>
            <a:ext cx="1385186" cy="523220"/>
          </a:xfrm>
          <a:prstGeom prst="rect">
            <a:avLst/>
          </a:prstGeom>
          <a:noFill/>
        </p:spPr>
        <p:txBody>
          <a:bodyPr wrap="square" rtlCol="0">
            <a:spAutoFit/>
          </a:bodyPr>
          <a:lstStyle/>
          <a:p>
            <a:r>
              <a:rPr lang="en-US" sz="2800" b="1" dirty="0">
                <a:solidFill>
                  <a:srgbClr val="1E1C19"/>
                </a:solidFill>
              </a:rPr>
              <a:t>3099.41</a:t>
            </a:r>
          </a:p>
        </p:txBody>
      </p:sp>
      <p:sp>
        <p:nvSpPr>
          <p:cNvPr id="46" name="TextBox 45"/>
          <p:cNvSpPr txBox="1"/>
          <p:nvPr/>
        </p:nvSpPr>
        <p:spPr>
          <a:xfrm>
            <a:off x="2964043" y="5381933"/>
            <a:ext cx="1592589" cy="523220"/>
          </a:xfrm>
          <a:prstGeom prst="rect">
            <a:avLst/>
          </a:prstGeom>
          <a:noFill/>
        </p:spPr>
        <p:txBody>
          <a:bodyPr wrap="square" rtlCol="0">
            <a:spAutoFit/>
          </a:bodyPr>
          <a:lstStyle/>
          <a:p>
            <a:r>
              <a:rPr lang="en-US" sz="2800" b="1" dirty="0">
                <a:solidFill>
                  <a:srgbClr val="1E1C19"/>
                </a:solidFill>
              </a:rPr>
              <a:t>21475.32</a:t>
            </a:r>
          </a:p>
        </p:txBody>
      </p:sp>
      <p:sp>
        <p:nvSpPr>
          <p:cNvPr id="47" name="TextBox 46"/>
          <p:cNvSpPr txBox="1"/>
          <p:nvPr/>
        </p:nvSpPr>
        <p:spPr>
          <a:xfrm>
            <a:off x="5539713" y="5381933"/>
            <a:ext cx="364977" cy="523220"/>
          </a:xfrm>
          <a:prstGeom prst="rect">
            <a:avLst/>
          </a:prstGeom>
          <a:noFill/>
        </p:spPr>
        <p:txBody>
          <a:bodyPr wrap="square" rtlCol="0">
            <a:spAutoFit/>
          </a:bodyPr>
          <a:lstStyle/>
          <a:p>
            <a:pPr algn="l"/>
            <a:r>
              <a:rPr lang="en-US" sz="2800" b="1" dirty="0">
                <a:solidFill>
                  <a:srgbClr val="1E1C19"/>
                </a:solidFill>
              </a:rPr>
              <a:t>=</a:t>
            </a:r>
          </a:p>
        </p:txBody>
      </p:sp>
      <p:sp>
        <p:nvSpPr>
          <p:cNvPr id="48" name="TextBox 47"/>
          <p:cNvSpPr txBox="1"/>
          <p:nvPr/>
        </p:nvSpPr>
        <p:spPr>
          <a:xfrm>
            <a:off x="2561488" y="5381933"/>
            <a:ext cx="416228" cy="523220"/>
          </a:xfrm>
          <a:prstGeom prst="rect">
            <a:avLst/>
          </a:prstGeom>
          <a:noFill/>
        </p:spPr>
        <p:txBody>
          <a:bodyPr wrap="square" rtlCol="0">
            <a:spAutoFit/>
          </a:bodyPr>
          <a:lstStyle/>
          <a:p>
            <a:r>
              <a:rPr lang="en-US" sz="2800" b="1" dirty="0">
                <a:solidFill>
                  <a:srgbClr val="1E1C19"/>
                </a:solidFill>
                <a:sym typeface="Symbol" panose="05050102010706020507" pitchFamily="18" charset="2"/>
              </a:rPr>
              <a:t>÷</a:t>
            </a:r>
            <a:endParaRPr lang="en-US" sz="2800" b="1" dirty="0">
              <a:solidFill>
                <a:srgbClr val="1E1C19"/>
              </a:solidFill>
            </a:endParaRPr>
          </a:p>
        </p:txBody>
      </p:sp>
      <p:sp>
        <p:nvSpPr>
          <p:cNvPr id="49" name="TextBox 48"/>
          <p:cNvSpPr txBox="1"/>
          <p:nvPr/>
        </p:nvSpPr>
        <p:spPr>
          <a:xfrm>
            <a:off x="4874218" y="5381933"/>
            <a:ext cx="740616" cy="523220"/>
          </a:xfrm>
          <a:prstGeom prst="rect">
            <a:avLst/>
          </a:prstGeom>
          <a:noFill/>
        </p:spPr>
        <p:txBody>
          <a:bodyPr wrap="square" rtlCol="0">
            <a:spAutoFit/>
          </a:bodyPr>
          <a:lstStyle/>
          <a:p>
            <a:pPr algn="l"/>
            <a:r>
              <a:rPr lang="en-US" sz="2800" b="1" dirty="0">
                <a:solidFill>
                  <a:srgbClr val="1E1C19"/>
                </a:solidFill>
              </a:rPr>
              <a:t>100</a:t>
            </a:r>
          </a:p>
        </p:txBody>
      </p:sp>
      <p:sp>
        <p:nvSpPr>
          <p:cNvPr id="50" name="TextBox 49"/>
          <p:cNvSpPr txBox="1"/>
          <p:nvPr/>
        </p:nvSpPr>
        <p:spPr>
          <a:xfrm>
            <a:off x="4568500" y="5381933"/>
            <a:ext cx="355232" cy="523220"/>
          </a:xfrm>
          <a:prstGeom prst="rect">
            <a:avLst/>
          </a:prstGeom>
          <a:noFill/>
        </p:spPr>
        <p:txBody>
          <a:bodyPr wrap="square" rtlCol="0">
            <a:spAutoFit/>
          </a:bodyPr>
          <a:lstStyle/>
          <a:p>
            <a:pPr algn="l"/>
            <a:r>
              <a:rPr lang="en-US" sz="2800" b="1" dirty="0">
                <a:solidFill>
                  <a:srgbClr val="1E1C19"/>
                </a:solidFill>
              </a:rPr>
              <a:t>x</a:t>
            </a:r>
          </a:p>
        </p:txBody>
      </p:sp>
      <p:sp>
        <p:nvSpPr>
          <p:cNvPr id="51" name="TextBox 50"/>
          <p:cNvSpPr txBox="1"/>
          <p:nvPr/>
        </p:nvSpPr>
        <p:spPr>
          <a:xfrm>
            <a:off x="5949549" y="5447953"/>
            <a:ext cx="1194007" cy="457200"/>
          </a:xfrm>
          <a:prstGeom prst="rect">
            <a:avLst/>
          </a:prstGeom>
          <a:noFill/>
        </p:spPr>
        <p:txBody>
          <a:bodyPr wrap="square" rtlCol="0">
            <a:spAutoFit/>
          </a:bodyPr>
          <a:lstStyle/>
          <a:p>
            <a:r>
              <a:rPr lang="en-US" sz="2400" b="1" dirty="0">
                <a:solidFill>
                  <a:srgbClr val="1E1C19"/>
                </a:solidFill>
              </a:rPr>
              <a:t>14.43%</a:t>
            </a:r>
          </a:p>
        </p:txBody>
      </p:sp>
      <p:sp>
        <p:nvSpPr>
          <p:cNvPr id="52" name="Rectangle 51"/>
          <p:cNvSpPr/>
          <p:nvPr/>
        </p:nvSpPr>
        <p:spPr>
          <a:xfrm>
            <a:off x="1223336" y="5441296"/>
            <a:ext cx="1338152"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2953965" y="5441296"/>
            <a:ext cx="151469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4915186" y="5441296"/>
            <a:ext cx="652327"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5954199" y="5441296"/>
            <a:ext cx="1138081" cy="457200"/>
          </a:xfrm>
          <a:prstGeom prst="rect">
            <a:avLst/>
          </a:prstGeom>
          <a:noFill/>
          <a:ln w="2857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6" name="Straight Arrow Connector 55"/>
          <p:cNvCxnSpPr/>
          <p:nvPr/>
        </p:nvCxnSpPr>
        <p:spPr>
          <a:xfrm>
            <a:off x="1870737"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3565690"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190407"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6479770" y="5074778"/>
            <a:ext cx="0" cy="287867"/>
          </a:xfrm>
          <a:prstGeom prst="straightConnector1">
            <a:avLst/>
          </a:prstGeom>
          <a:ln>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61" name="Star: 16 Points 40">
            <a:extLst>
              <a:ext uri="{FF2B5EF4-FFF2-40B4-BE49-F238E27FC236}">
                <a16:creationId xmlns:a16="http://schemas.microsoft.com/office/drawing/2014/main" id="{0B6A3DCB-D698-4089-A936-D377F140B45B}"/>
              </a:ext>
            </a:extLst>
          </p:cNvPr>
          <p:cNvSpPr/>
          <p:nvPr/>
        </p:nvSpPr>
        <p:spPr>
          <a:xfrm>
            <a:off x="4709652" y="2285816"/>
            <a:ext cx="4178808" cy="1911593"/>
          </a:xfrm>
          <a:prstGeom prst="frame">
            <a:avLst/>
          </a:prstGeom>
          <a:solidFill>
            <a:srgbClr val="FFEEAE"/>
          </a:solidFill>
          <a:ln>
            <a:solidFill>
              <a:srgbClr val="BFADD4"/>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2600" b="1" i="1" dirty="0">
                <a:solidFill>
                  <a:srgbClr val="FF0000"/>
                </a:solidFill>
              </a:rPr>
              <a:t>NO!</a:t>
            </a:r>
            <a:r>
              <a:rPr lang="en-US" sz="2600" b="1" i="1" dirty="0">
                <a:solidFill>
                  <a:schemeClr val="tx2"/>
                </a:solidFill>
              </a:rPr>
              <a:t> </a:t>
            </a:r>
            <a:r>
              <a:rPr lang="en-US" sz="2600" b="1" i="1" dirty="0">
                <a:solidFill>
                  <a:srgbClr val="000000"/>
                </a:solidFill>
              </a:rPr>
              <a:t>This is lower than the</a:t>
            </a:r>
            <a:r>
              <a:rPr lang="en-US" sz="2600" b="1" i="1" dirty="0">
                <a:solidFill>
                  <a:srgbClr val="1E1C19"/>
                </a:solidFill>
              </a:rPr>
              <a:t> cafeteria profitability percentage goal of 15%.</a:t>
            </a:r>
          </a:p>
        </p:txBody>
      </p:sp>
      <p:sp>
        <p:nvSpPr>
          <p:cNvPr id="2" name="Rectangle 1">
            <a:extLst>
              <a:ext uri="{FF2B5EF4-FFF2-40B4-BE49-F238E27FC236}">
                <a16:creationId xmlns:a16="http://schemas.microsoft.com/office/drawing/2014/main" id="{22C3988A-7F8F-E848-6DCD-8A15A567DB84}"/>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2A667B6C-CCBE-44E9-8106-DDAB39CBF5F4}"/>
              </a:ext>
            </a:extLst>
          </p:cNvPr>
          <p:cNvSpPr txBox="1"/>
          <p:nvPr/>
        </p:nvSpPr>
        <p:spPr>
          <a:xfrm>
            <a:off x="877245" y="1097848"/>
            <a:ext cx="7389511" cy="954107"/>
          </a:xfrm>
          <a:prstGeom prst="rect">
            <a:avLst/>
          </a:prstGeom>
          <a:solidFill>
            <a:srgbClr val="CEBCE4"/>
          </a:solidFill>
          <a:ln>
            <a:noFill/>
          </a:ln>
        </p:spPr>
        <p:txBody>
          <a:bodyPr wrap="square" rtlCol="0">
            <a:spAutoFit/>
          </a:bodyPr>
          <a:lstStyle/>
          <a:p>
            <a:pPr marL="228594" algn="ctr"/>
            <a:r>
              <a:rPr lang="en-US" sz="2800" b="1" dirty="0">
                <a:solidFill>
                  <a:srgbClr val="1E1C19"/>
                </a:solidFill>
              </a:rPr>
              <a:t>Use the </a:t>
            </a:r>
            <a:r>
              <a:rPr lang="en-US" sz="2800" b="1" i="1" dirty="0">
                <a:solidFill>
                  <a:srgbClr val="1E1C19"/>
                </a:solidFill>
              </a:rPr>
              <a:t>Calculating the Cafeteria Profitability Percentage </a:t>
            </a:r>
            <a:r>
              <a:rPr lang="en-US" sz="2800" b="1" dirty="0">
                <a:solidFill>
                  <a:srgbClr val="1E1C19"/>
                </a:solidFill>
              </a:rPr>
              <a:t>sheet for this activity.</a:t>
            </a:r>
          </a:p>
        </p:txBody>
      </p:sp>
    </p:spTree>
    <p:extLst>
      <p:ext uri="{BB962C8B-B14F-4D97-AF65-F5344CB8AC3E}">
        <p14:creationId xmlns:p14="http://schemas.microsoft.com/office/powerpoint/2010/main" val="3755214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par>
                                <p:cTn id="12" presetID="42" presetClass="path" presetSubtype="0" accel="50000" decel="50000" fill="hold" grpId="1" nodeType="withEffect">
                                  <p:stCondLst>
                                    <p:cond delay="0"/>
                                  </p:stCondLst>
                                  <p:childTnLst>
                                    <p:animMotion origin="layout" path="M 4.16667E-6 3.33333E-6 L -0.15834 0.24398 " pathEditMode="relative" rAng="0" ptsTypes="AA">
                                      <p:cBhvr>
                                        <p:cTn id="13" dur="2000" fill="hold"/>
                                        <p:tgtEl>
                                          <p:spTgt spid="74"/>
                                        </p:tgtEl>
                                        <p:attrNameLst>
                                          <p:attrName>ppt_x</p:attrName>
                                          <p:attrName>ppt_y</p:attrName>
                                        </p:attrNameLst>
                                      </p:cBhvr>
                                      <p:rCtr x="-7917" y="12199"/>
                                    </p:animMotion>
                                  </p:childTnLst>
                                </p:cTn>
                              </p:par>
                            </p:childTnLst>
                          </p:cTn>
                        </p:par>
                        <p:par>
                          <p:cTn id="14" fill="hold">
                            <p:stCondLst>
                              <p:cond delay="2500"/>
                            </p:stCondLst>
                            <p:childTnLst>
                              <p:par>
                                <p:cTn id="15" presetID="14"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 presetClass="exit" presetSubtype="0" fill="hold" grpId="2" nodeType="withEffect">
                                  <p:stCondLst>
                                    <p:cond delay="0"/>
                                  </p:stCondLst>
                                  <p:childTnLst>
                                    <p:set>
                                      <p:cBhvr>
                                        <p:cTn id="19" dur="1" fill="hold">
                                          <p:stCondLst>
                                            <p:cond delay="0"/>
                                          </p:stCondLst>
                                        </p:cTn>
                                        <p:tgtEl>
                                          <p:spTgt spid="74"/>
                                        </p:tgtEl>
                                        <p:attrNameLst>
                                          <p:attrName>style.visibility</p:attrName>
                                        </p:attrNameLst>
                                      </p:cBhvr>
                                      <p:to>
                                        <p:strVal val="hidden"/>
                                      </p:to>
                                    </p:se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randombar(horizont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par>
                          <p:cTn id="33" fill="hold">
                            <p:stCondLst>
                              <p:cond delay="1000"/>
                            </p:stCondLst>
                            <p:childTnLst>
                              <p:par>
                                <p:cTn id="34" presetID="42" presetClass="path" presetSubtype="0" accel="50000" decel="50000" fill="hold" grpId="1" nodeType="afterEffect">
                                  <p:stCondLst>
                                    <p:cond delay="0"/>
                                  </p:stCondLst>
                                  <p:childTnLst>
                                    <p:animMotion origin="layout" path="M 1.11111E-6 1.85185E-6 L 0.31736 0.24375 " pathEditMode="relative" rAng="0" ptsTypes="AA">
                                      <p:cBhvr>
                                        <p:cTn id="35" dur="2000" fill="hold"/>
                                        <p:tgtEl>
                                          <p:spTgt spid="75"/>
                                        </p:tgtEl>
                                        <p:attrNameLst>
                                          <p:attrName>ppt_x</p:attrName>
                                          <p:attrName>ppt_y</p:attrName>
                                        </p:attrNameLst>
                                      </p:cBhvr>
                                      <p:rCtr x="15868" y="12176"/>
                                    </p:animMotion>
                                  </p:childTnLst>
                                </p:cTn>
                              </p:par>
                            </p:childTnLst>
                          </p:cTn>
                        </p:par>
                        <p:par>
                          <p:cTn id="36" fill="hold">
                            <p:stCondLst>
                              <p:cond delay="3000"/>
                            </p:stCondLst>
                            <p:childTnLst>
                              <p:par>
                                <p:cTn id="37" presetID="1" presetClass="exit" presetSubtype="0" fill="hold" grpId="2" nodeType="afterEffect">
                                  <p:stCondLst>
                                    <p:cond delay="0"/>
                                  </p:stCondLst>
                                  <p:childTnLst>
                                    <p:set>
                                      <p:cBhvr>
                                        <p:cTn id="38" dur="1" fill="hold">
                                          <p:stCondLst>
                                            <p:cond delay="0"/>
                                          </p:stCondLst>
                                        </p:cTn>
                                        <p:tgtEl>
                                          <p:spTgt spid="75"/>
                                        </p:tgtEl>
                                        <p:attrNameLst>
                                          <p:attrName>style.visibility</p:attrName>
                                        </p:attrNameLst>
                                      </p:cBhvr>
                                      <p:to>
                                        <p:strVal val="hidden"/>
                                      </p:to>
                                    </p:set>
                                  </p:childTnLst>
                                </p:cTn>
                              </p:par>
                            </p:childTnLst>
                          </p:cTn>
                        </p:par>
                        <p:par>
                          <p:cTn id="39" fill="hold">
                            <p:stCondLst>
                              <p:cond delay="3000"/>
                            </p:stCondLst>
                            <p:childTnLst>
                              <p:par>
                                <p:cTn id="40" presetID="14" presetClass="entr" presetSubtype="1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randombar(horizontal)">
                                      <p:cBhvr>
                                        <p:cTn id="42" dur="500"/>
                                        <p:tgtEl>
                                          <p:spTgt spid="46"/>
                                        </p:tgtEl>
                                      </p:cBhvr>
                                    </p:animEffect>
                                  </p:childTnLst>
                                </p:cTn>
                              </p:par>
                            </p:childTnLst>
                          </p:cTn>
                        </p:par>
                        <p:par>
                          <p:cTn id="43" fill="hold">
                            <p:stCondLst>
                              <p:cond delay="3500"/>
                            </p:stCondLst>
                            <p:childTnLst>
                              <p:par>
                                <p:cTn id="44" presetID="14" presetClass="entr" presetSubtype="1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randombar(horizontal)">
                                      <p:cBhvr>
                                        <p:cTn id="51" dur="500"/>
                                        <p:tgtEl>
                                          <p:spTgt spid="49"/>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randombar(horizontal)">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2" presetClass="entr" presetSubtype="2"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1050" fill="hold"/>
                                        <p:tgtEl>
                                          <p:spTgt spid="60"/>
                                        </p:tgtEl>
                                        <p:attrNameLst>
                                          <p:attrName>ppt_x</p:attrName>
                                        </p:attrNameLst>
                                      </p:cBhvr>
                                      <p:tavLst>
                                        <p:tav tm="0">
                                          <p:val>
                                            <p:strVal val="1+#ppt_w/2"/>
                                          </p:val>
                                        </p:tav>
                                        <p:tav tm="100000">
                                          <p:val>
                                            <p:strVal val="#ppt_x"/>
                                          </p:val>
                                        </p:tav>
                                      </p:tavLst>
                                    </p:anim>
                                    <p:anim calcmode="lin" valueType="num">
                                      <p:cBhvr additive="base">
                                        <p:cTn id="64" dur="105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10"/>
                                        <p:tgtEl>
                                          <p:spTgt spid="61"/>
                                        </p:tgtEl>
                                      </p:cBhvr>
                                    </p:animEffect>
                                  </p:childTnLst>
                                </p:cTn>
                              </p:par>
                              <p:par>
                                <p:cTn id="70" presetID="1" presetClass="exit" presetSubtype="0" fill="hold" grpId="1" nodeType="withEffect">
                                  <p:stCondLst>
                                    <p:cond delay="0"/>
                                  </p:stCondLst>
                                  <p:childTnLst>
                                    <p:set>
                                      <p:cBhvr>
                                        <p:cTn id="71"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75" grpId="0"/>
      <p:bldP spid="75" grpId="1"/>
      <p:bldP spid="75" grpId="2"/>
      <p:bldP spid="74" grpId="0"/>
      <p:bldP spid="74" grpId="1"/>
      <p:bldP spid="74" grpId="2"/>
      <p:bldP spid="4" grpId="0" animBg="1"/>
      <p:bldP spid="38" grpId="0" animBg="1"/>
      <p:bldP spid="45" grpId="0"/>
      <p:bldP spid="46" grpId="0"/>
      <p:bldP spid="47" grpId="0"/>
      <p:bldP spid="48" grpId="0"/>
      <p:bldP spid="49" grpId="0"/>
      <p:bldP spid="50" grpId="0"/>
      <p:bldP spid="51" grpId="0"/>
      <p:bldP spid="6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435125"/>
            <a:ext cx="9144000" cy="14480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Food Services Budget</a:t>
            </a:r>
          </a:p>
        </p:txBody>
      </p:sp>
      <p:sp>
        <p:nvSpPr>
          <p:cNvPr id="6" name="Rectangle 5"/>
          <p:cNvSpPr>
            <a:spLocks noChangeAspect="1"/>
          </p:cNvSpPr>
          <p:nvPr/>
        </p:nvSpPr>
        <p:spPr>
          <a:xfrm>
            <a:off x="134100" y="3097391"/>
            <a:ext cx="2926080" cy="3291840"/>
          </a:xfrm>
          <a:prstGeom prst="rect">
            <a:avLst/>
          </a:prstGeom>
          <a:solidFill>
            <a:srgbClr val="DDF1B1">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rgbClr val="1E1C19"/>
                </a:solidFill>
              </a:rPr>
              <a:t>85% is budgeted for food and labor costs.</a:t>
            </a:r>
          </a:p>
          <a:p>
            <a:endParaRPr lang="en-US" sz="900" dirty="0">
              <a:solidFill>
                <a:srgbClr val="1E1C19"/>
              </a:solidFill>
            </a:endParaRPr>
          </a:p>
          <a:p>
            <a:pPr algn="ctr"/>
            <a:r>
              <a:rPr lang="en-US" sz="2200" dirty="0">
                <a:solidFill>
                  <a:srgbClr val="1E1C19"/>
                </a:solidFill>
              </a:rPr>
              <a:t>Note: The cafeteria labor budget does not include wages paid to substitute workers.  </a:t>
            </a:r>
          </a:p>
        </p:txBody>
      </p:sp>
      <p:sp>
        <p:nvSpPr>
          <p:cNvPr id="7" name="Rectangle 6"/>
          <p:cNvSpPr>
            <a:spLocks noChangeAspect="1"/>
          </p:cNvSpPr>
          <p:nvPr/>
        </p:nvSpPr>
        <p:spPr>
          <a:xfrm>
            <a:off x="3107857" y="3097391"/>
            <a:ext cx="2926080" cy="3291840"/>
          </a:xfrm>
          <a:prstGeom prst="rect">
            <a:avLst/>
          </a:prstGeom>
          <a:solidFill>
            <a:srgbClr val="DDF1B1">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rgbClr val="1E1C19"/>
                </a:solidFill>
              </a:rPr>
              <a:t>10% is budgeted for “other costs” such as Central Office Staff labor cost.</a:t>
            </a:r>
          </a:p>
        </p:txBody>
      </p:sp>
      <p:sp>
        <p:nvSpPr>
          <p:cNvPr id="8" name="Rectangle 7"/>
          <p:cNvSpPr>
            <a:spLocks noChangeAspect="1"/>
          </p:cNvSpPr>
          <p:nvPr/>
        </p:nvSpPr>
        <p:spPr>
          <a:xfrm>
            <a:off x="6081615" y="3097390"/>
            <a:ext cx="2926080" cy="3294868"/>
          </a:xfrm>
          <a:prstGeom prst="rect">
            <a:avLst/>
          </a:prstGeom>
          <a:solidFill>
            <a:srgbClr val="DDF1B1">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solidFill>
                  <a:srgbClr val="1E1C19"/>
                </a:solidFill>
              </a:rPr>
              <a:t> 5% is budgeted  to “net cash resources”</a:t>
            </a:r>
          </a:p>
          <a:p>
            <a:pPr algn="ctr"/>
            <a:r>
              <a:rPr lang="en-US" sz="2500" dirty="0">
                <a:solidFill>
                  <a:srgbClr val="1E1C19"/>
                </a:solidFill>
              </a:rPr>
              <a:t>School Nutrition Programs set aside funds that are equal to up to 3 months of operational cost.  </a:t>
            </a:r>
          </a:p>
        </p:txBody>
      </p:sp>
      <p:sp>
        <p:nvSpPr>
          <p:cNvPr id="4" name="Rectangle 3"/>
          <p:cNvSpPr/>
          <p:nvPr/>
        </p:nvSpPr>
        <p:spPr>
          <a:xfrm>
            <a:off x="6081614" y="2496657"/>
            <a:ext cx="2926080" cy="580611"/>
          </a:xfrm>
          <a:prstGeom prst="rect">
            <a:avLst/>
          </a:prstGeom>
          <a:solidFill>
            <a:srgbClr val="CEBCE4">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1E1C19"/>
                </a:solidFill>
              </a:rPr>
              <a:t>5%</a:t>
            </a:r>
            <a:endParaRPr lang="en-US" sz="2800" b="1" dirty="0"/>
          </a:p>
        </p:txBody>
      </p:sp>
      <p:sp>
        <p:nvSpPr>
          <p:cNvPr id="10" name="Rectangle 9"/>
          <p:cNvSpPr/>
          <p:nvPr/>
        </p:nvSpPr>
        <p:spPr>
          <a:xfrm>
            <a:off x="134100" y="2496657"/>
            <a:ext cx="2926080" cy="580611"/>
          </a:xfrm>
          <a:prstGeom prst="rect">
            <a:avLst/>
          </a:prstGeom>
          <a:solidFill>
            <a:srgbClr val="9EDAEB">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1E1C19"/>
                </a:solidFill>
              </a:rPr>
              <a:t>85%</a:t>
            </a:r>
            <a:endParaRPr lang="en-US" sz="2800" b="1" dirty="0"/>
          </a:p>
        </p:txBody>
      </p:sp>
      <p:sp>
        <p:nvSpPr>
          <p:cNvPr id="11" name="Rectangle 10"/>
          <p:cNvSpPr/>
          <p:nvPr/>
        </p:nvSpPr>
        <p:spPr>
          <a:xfrm>
            <a:off x="3107857" y="2496656"/>
            <a:ext cx="2926080" cy="580611"/>
          </a:xfrm>
          <a:prstGeom prst="rect">
            <a:avLst/>
          </a:prstGeom>
          <a:solidFill>
            <a:srgbClr val="F4ACAA">
              <a:alpha val="79000"/>
            </a:srgbClr>
          </a:solidFill>
          <a:ln>
            <a:solidFill>
              <a:srgbClr val="1E1C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1E1C19"/>
                </a:solidFill>
              </a:rPr>
              <a:t>10%</a:t>
            </a:r>
            <a:endParaRPr lang="en-US" sz="2800" b="1" dirty="0"/>
          </a:p>
        </p:txBody>
      </p:sp>
      <p:sp>
        <p:nvSpPr>
          <p:cNvPr id="3" name="Rectangle 2">
            <a:extLst>
              <a:ext uri="{FF2B5EF4-FFF2-40B4-BE49-F238E27FC236}">
                <a16:creationId xmlns:a16="http://schemas.microsoft.com/office/drawing/2014/main" id="{EAE0449F-2AAB-EDA3-EE45-CB9982FBF1B3}"/>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251106"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100% of the revenues received are budgeted to cover costs and government allowed reserves. </a:t>
            </a:r>
            <a:endParaRPr lang="en-US" sz="2600" dirty="0">
              <a:solidFill>
                <a:srgbClr val="000000"/>
              </a:solidFill>
            </a:endParaRPr>
          </a:p>
        </p:txBody>
      </p:sp>
    </p:spTree>
    <p:extLst>
      <p:ext uri="{BB962C8B-B14F-4D97-AF65-F5344CB8AC3E}">
        <p14:creationId xmlns:p14="http://schemas.microsoft.com/office/powerpoint/2010/main" val="1082672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15723" y="7861"/>
            <a:ext cx="9158781" cy="350831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6" name="Freeform: Shape 955">
            <a:extLst>
              <a:ext uri="{FF2B5EF4-FFF2-40B4-BE49-F238E27FC236}">
                <a16:creationId xmlns:a16="http://schemas.microsoft.com/office/drawing/2014/main" id="{7C59368A-32B4-4305-A566-0BBEC58C9496}"/>
              </a:ext>
            </a:extLst>
          </p:cNvPr>
          <p:cNvSpPr/>
          <p:nvPr/>
        </p:nvSpPr>
        <p:spPr>
          <a:xfrm>
            <a:off x="-2735" y="-41423"/>
            <a:ext cx="1862407" cy="3896280"/>
          </a:xfrm>
          <a:custGeom>
            <a:avLst/>
            <a:gdLst>
              <a:gd name="connsiteX0" fmla="*/ 0 w 1862407"/>
              <a:gd name="connsiteY0" fmla="*/ 0 h 3896280"/>
              <a:gd name="connsiteX1" fmla="*/ 1862407 w 1862407"/>
              <a:gd name="connsiteY1" fmla="*/ 0 h 3896280"/>
              <a:gd name="connsiteX2" fmla="*/ 1862407 w 1862407"/>
              <a:gd name="connsiteY2" fmla="*/ 2055825 h 3896280"/>
              <a:gd name="connsiteX3" fmla="*/ 4408 w 1862407"/>
              <a:gd name="connsiteY3" fmla="*/ 3096939 h 3896280"/>
              <a:gd name="connsiteX4" fmla="*/ 1707 w 1862407"/>
              <a:gd name="connsiteY4" fmla="*/ 3896280 h 3896280"/>
              <a:gd name="connsiteX5" fmla="*/ 0 w 1862407"/>
              <a:gd name="connsiteY5" fmla="*/ 3896280 h 389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407" h="3896280">
                <a:moveTo>
                  <a:pt x="0" y="0"/>
                </a:moveTo>
                <a:lnTo>
                  <a:pt x="1862407" y="0"/>
                </a:lnTo>
                <a:lnTo>
                  <a:pt x="1862407" y="2055825"/>
                </a:lnTo>
                <a:lnTo>
                  <a:pt x="4408" y="3096939"/>
                </a:lnTo>
                <a:lnTo>
                  <a:pt x="1707" y="3896280"/>
                </a:lnTo>
                <a:lnTo>
                  <a:pt x="0" y="3896280"/>
                </a:lnTo>
                <a:close/>
              </a:path>
            </a:pathLst>
          </a:custGeom>
          <a:solidFill>
            <a:srgbClr val="F9C7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1" name="Group 430">
            <a:extLst>
              <a:ext uri="{FF2B5EF4-FFF2-40B4-BE49-F238E27FC236}">
                <a16:creationId xmlns:a16="http://schemas.microsoft.com/office/drawing/2014/main" id="{BC1CC2CB-F108-4679-B56C-6A155C51B3A5}"/>
              </a:ext>
            </a:extLst>
          </p:cNvPr>
          <p:cNvGrpSpPr/>
          <p:nvPr/>
        </p:nvGrpSpPr>
        <p:grpSpPr>
          <a:xfrm>
            <a:off x="3967316" y="297606"/>
            <a:ext cx="1033490" cy="3268733"/>
            <a:chOff x="-2337656" y="2010954"/>
            <a:chExt cx="1612257" cy="4546470"/>
          </a:xfrm>
        </p:grpSpPr>
        <p:sp>
          <p:nvSpPr>
            <p:cNvPr id="432" name="Oval 431">
              <a:extLst>
                <a:ext uri="{FF2B5EF4-FFF2-40B4-BE49-F238E27FC236}">
                  <a16:creationId xmlns:a16="http://schemas.microsoft.com/office/drawing/2014/main" id="{C5E220BE-FA15-463F-8DCD-E2D830D821F5}"/>
                </a:ext>
              </a:extLst>
            </p:cNvPr>
            <p:cNvSpPr/>
            <p:nvPr/>
          </p:nvSpPr>
          <p:spPr>
            <a:xfrm>
              <a:off x="-946410" y="2682276"/>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3" name="Group 432">
              <a:extLst>
                <a:ext uri="{FF2B5EF4-FFF2-40B4-BE49-F238E27FC236}">
                  <a16:creationId xmlns:a16="http://schemas.microsoft.com/office/drawing/2014/main" id="{7543CD92-08BE-4046-BAB8-D0103E072762}"/>
                </a:ext>
              </a:extLst>
            </p:cNvPr>
            <p:cNvGrpSpPr/>
            <p:nvPr/>
          </p:nvGrpSpPr>
          <p:grpSpPr>
            <a:xfrm>
              <a:off x="-2337656" y="2010954"/>
              <a:ext cx="1612257" cy="4546470"/>
              <a:chOff x="-1994964" y="704426"/>
              <a:chExt cx="1612257" cy="4546470"/>
            </a:xfrm>
          </p:grpSpPr>
          <p:sp>
            <p:nvSpPr>
              <p:cNvPr id="434" name="Flowchart: Terminator 433">
                <a:extLst>
                  <a:ext uri="{FF2B5EF4-FFF2-40B4-BE49-F238E27FC236}">
                    <a16:creationId xmlns:a16="http://schemas.microsoft.com/office/drawing/2014/main" id="{05DD7047-951D-4FF3-846E-51F02CF071C2}"/>
                  </a:ext>
                </a:extLst>
              </p:cNvPr>
              <p:cNvSpPr/>
              <p:nvPr/>
            </p:nvSpPr>
            <p:spPr>
              <a:xfrm rot="11848313">
                <a:off x="-1986675" y="2630859"/>
                <a:ext cx="286327"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35" name="Flowchart: Terminator 434">
                <a:extLst>
                  <a:ext uri="{FF2B5EF4-FFF2-40B4-BE49-F238E27FC236}">
                    <a16:creationId xmlns:a16="http://schemas.microsoft.com/office/drawing/2014/main" id="{4D3A91C7-B751-42BD-A2AE-E745CB8D66A4}"/>
                  </a:ext>
                </a:extLst>
              </p:cNvPr>
              <p:cNvSpPr/>
              <p:nvPr/>
            </p:nvSpPr>
            <p:spPr>
              <a:xfrm rot="9751687" flipH="1">
                <a:off x="-695214" y="2630429"/>
                <a:ext cx="283464"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436" name="Group 435">
                <a:extLst>
                  <a:ext uri="{FF2B5EF4-FFF2-40B4-BE49-F238E27FC236}">
                    <a16:creationId xmlns:a16="http://schemas.microsoft.com/office/drawing/2014/main" id="{EEF7A422-87AF-4ADD-BEBF-DF9A71AE9A48}"/>
                  </a:ext>
                </a:extLst>
              </p:cNvPr>
              <p:cNvGrpSpPr/>
              <p:nvPr/>
            </p:nvGrpSpPr>
            <p:grpSpPr>
              <a:xfrm>
                <a:off x="-1994964" y="3741652"/>
                <a:ext cx="1606514" cy="1509244"/>
                <a:chOff x="-2376531" y="6832600"/>
                <a:chExt cx="1606514" cy="1509244"/>
              </a:xfrm>
            </p:grpSpPr>
            <p:pic>
              <p:nvPicPr>
                <p:cNvPr id="443" name="Picture 442">
                  <a:extLst>
                    <a:ext uri="{FF2B5EF4-FFF2-40B4-BE49-F238E27FC236}">
                      <a16:creationId xmlns:a16="http://schemas.microsoft.com/office/drawing/2014/main" id="{274FD372-89B3-4608-8F41-0A71B8B71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444" name="Rectangle 443">
                  <a:extLst>
                    <a:ext uri="{FF2B5EF4-FFF2-40B4-BE49-F238E27FC236}">
                      <a16:creationId xmlns:a16="http://schemas.microsoft.com/office/drawing/2014/main" id="{0300A828-E8C6-4BE4-9B14-5CE5872CFF46}"/>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7" name="Rectangle 436">
                <a:extLst>
                  <a:ext uri="{FF2B5EF4-FFF2-40B4-BE49-F238E27FC236}">
                    <a16:creationId xmlns:a16="http://schemas.microsoft.com/office/drawing/2014/main" id="{ADDF0D44-101E-46A6-AEBA-50BEDE9B5627}"/>
                  </a:ext>
                </a:extLst>
              </p:cNvPr>
              <p:cNvSpPr/>
              <p:nvPr/>
            </p:nvSpPr>
            <p:spPr>
              <a:xfrm>
                <a:off x="-1644523" y="2835272"/>
                <a:ext cx="930844" cy="931780"/>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8" name="Picture 437">
                <a:extLst>
                  <a:ext uri="{FF2B5EF4-FFF2-40B4-BE49-F238E27FC236}">
                    <a16:creationId xmlns:a16="http://schemas.microsoft.com/office/drawing/2014/main" id="{4D171704-FF67-462C-B228-8BA1C066A1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720"/>
              <a:stretch/>
            </p:blipFill>
            <p:spPr bwMode="auto">
              <a:xfrm>
                <a:off x="-1989222" y="704426"/>
                <a:ext cx="1606515"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439" name="Rectangle 438">
                <a:extLst>
                  <a:ext uri="{FF2B5EF4-FFF2-40B4-BE49-F238E27FC236}">
                    <a16:creationId xmlns:a16="http://schemas.microsoft.com/office/drawing/2014/main" id="{B0DEA720-BF4A-49D8-8F7B-A3F40D6B0E21}"/>
                  </a:ext>
                </a:extLst>
              </p:cNvPr>
              <p:cNvSpPr/>
              <p:nvPr/>
            </p:nvSpPr>
            <p:spPr>
              <a:xfrm>
                <a:off x="-1644525" y="2814120"/>
                <a:ext cx="962706" cy="952933"/>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Freeform: Shape 526">
                <a:extLst>
                  <a:ext uri="{FF2B5EF4-FFF2-40B4-BE49-F238E27FC236}">
                    <a16:creationId xmlns:a16="http://schemas.microsoft.com/office/drawing/2014/main" id="{A924E1EB-8C56-408D-A834-C01D0235B83E}"/>
                  </a:ext>
                </a:extLst>
              </p:cNvPr>
              <p:cNvSpPr/>
              <p:nvPr/>
            </p:nvSpPr>
            <p:spPr>
              <a:xfrm rot="14816196">
                <a:off x="-1930252"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2" name="Freeform: Shape 528">
                <a:extLst>
                  <a:ext uri="{FF2B5EF4-FFF2-40B4-BE49-F238E27FC236}">
                    <a16:creationId xmlns:a16="http://schemas.microsoft.com/office/drawing/2014/main" id="{93314045-000A-4351-80F1-8F73F18A6C93}"/>
                  </a:ext>
                </a:extLst>
              </p:cNvPr>
              <p:cNvSpPr/>
              <p:nvPr/>
            </p:nvSpPr>
            <p:spPr>
              <a:xfrm rot="6783804" flipH="1">
                <a:off x="-858170"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19" name="Group 918"/>
          <p:cNvGrpSpPr/>
          <p:nvPr/>
        </p:nvGrpSpPr>
        <p:grpSpPr>
          <a:xfrm>
            <a:off x="6099023" y="645470"/>
            <a:ext cx="914400" cy="2834640"/>
            <a:chOff x="2051501" y="1831959"/>
            <a:chExt cx="1460958" cy="4532608"/>
          </a:xfrm>
        </p:grpSpPr>
        <p:grpSp>
          <p:nvGrpSpPr>
            <p:cNvPr id="920" name="Group 919"/>
            <p:cNvGrpSpPr/>
            <p:nvPr/>
          </p:nvGrpSpPr>
          <p:grpSpPr>
            <a:xfrm>
              <a:off x="2817623" y="5961246"/>
              <a:ext cx="330708" cy="403321"/>
              <a:chOff x="3312043" y="4084938"/>
              <a:chExt cx="189762" cy="211269"/>
            </a:xfrm>
          </p:grpSpPr>
          <p:sp>
            <p:nvSpPr>
              <p:cNvPr id="954" name="Chord 953"/>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55" name="Chord 954"/>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921" name="Group 920"/>
            <p:cNvGrpSpPr/>
            <p:nvPr/>
          </p:nvGrpSpPr>
          <p:grpSpPr>
            <a:xfrm>
              <a:off x="2303327" y="5950325"/>
              <a:ext cx="330708" cy="403321"/>
              <a:chOff x="3312043" y="4084938"/>
              <a:chExt cx="189762" cy="211269"/>
            </a:xfrm>
          </p:grpSpPr>
          <p:sp>
            <p:nvSpPr>
              <p:cNvPr id="952" name="Chord 951"/>
              <p:cNvSpPr/>
              <p:nvPr/>
            </p:nvSpPr>
            <p:spPr>
              <a:xfrm rot="17516835">
                <a:off x="3301289" y="4095692"/>
                <a:ext cx="211269" cy="189762"/>
              </a:xfrm>
              <a:prstGeom prst="chord">
                <a:avLst/>
              </a:prstGeom>
              <a:solidFill>
                <a:sysClr val="window" lastClr="FFFFFF"/>
              </a:solidFill>
              <a:ln w="3175" cap="flat" cmpd="sng" algn="ctr">
                <a:solidFill>
                  <a:srgbClr val="008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53" name="Chord 952"/>
              <p:cNvSpPr/>
              <p:nvPr/>
            </p:nvSpPr>
            <p:spPr>
              <a:xfrm rot="17516835">
                <a:off x="3322124" y="4115676"/>
                <a:ext cx="172341" cy="154797"/>
              </a:xfrm>
              <a:prstGeom prst="chord">
                <a:avLst/>
              </a:prstGeom>
              <a:solidFill>
                <a:srgbClr val="FF0000"/>
              </a:solidFill>
              <a:ln w="25400" cap="flat" cmpd="sng" algn="ctr">
                <a:solidFill>
                  <a:srgbClr val="FF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922" name="Rectangle: Single Corner Snipped 29"/>
            <p:cNvSpPr/>
            <p:nvPr/>
          </p:nvSpPr>
          <p:spPr>
            <a:xfrm flipH="1">
              <a:off x="2280917" y="3668590"/>
              <a:ext cx="844823" cy="1228724"/>
            </a:xfrm>
            <a:prstGeom prst="snip1Rect">
              <a:avLst/>
            </a:prstGeom>
            <a:solidFill>
              <a:srgbClr val="EA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3" name="Oval 922"/>
            <p:cNvSpPr/>
            <p:nvPr/>
          </p:nvSpPr>
          <p:spPr>
            <a:xfrm>
              <a:off x="2068216" y="2679859"/>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24" name="Oval 923"/>
            <p:cNvSpPr/>
            <p:nvPr/>
          </p:nvSpPr>
          <p:spPr>
            <a:xfrm>
              <a:off x="3220087" y="2667210"/>
              <a:ext cx="184756" cy="409920"/>
            </a:xfrm>
            <a:prstGeom prst="ellipse">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5" name="Flowchart: Off-page Connector 924"/>
            <p:cNvSpPr/>
            <p:nvPr/>
          </p:nvSpPr>
          <p:spPr>
            <a:xfrm>
              <a:off x="2573416" y="3379530"/>
              <a:ext cx="331997" cy="436406"/>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6" name="Oval 925"/>
            <p:cNvSpPr/>
            <p:nvPr/>
          </p:nvSpPr>
          <p:spPr>
            <a:xfrm>
              <a:off x="2149046" y="2070311"/>
              <a:ext cx="1154760" cy="1454687"/>
            </a:xfrm>
            <a:prstGeom prst="ellipse">
              <a:avLst/>
            </a:prstGeom>
            <a:solidFill>
              <a:srgbClr val="EED69D"/>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7" name="Flowchart: Terminator 926"/>
            <p:cNvSpPr/>
            <p:nvPr/>
          </p:nvSpPr>
          <p:spPr>
            <a:xfrm>
              <a:off x="2051501" y="4105453"/>
              <a:ext cx="225594" cy="711363"/>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8" name="Flowchart: Terminator 927"/>
            <p:cNvSpPr/>
            <p:nvPr/>
          </p:nvSpPr>
          <p:spPr>
            <a:xfrm rot="21089715">
              <a:off x="3126954" y="4096164"/>
              <a:ext cx="186265" cy="709466"/>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9" name="Flowchart: Delay 928"/>
            <p:cNvSpPr/>
            <p:nvPr/>
          </p:nvSpPr>
          <p:spPr>
            <a:xfrm rot="1119198" flipH="1">
              <a:off x="2079721" y="3633014"/>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0" name="Isosceles Triangle 929"/>
            <p:cNvSpPr/>
            <p:nvPr/>
          </p:nvSpPr>
          <p:spPr>
            <a:xfrm rot="10800000">
              <a:off x="2558741" y="3183095"/>
              <a:ext cx="389712" cy="191484"/>
            </a:xfrm>
            <a:prstGeom prst="triangl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1" name="Oval 930"/>
            <p:cNvSpPr/>
            <p:nvPr/>
          </p:nvSpPr>
          <p:spPr>
            <a:xfrm rot="21284756">
              <a:off x="2351925" y="2720701"/>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2" name="Oval 931"/>
            <p:cNvSpPr/>
            <p:nvPr/>
          </p:nvSpPr>
          <p:spPr>
            <a:xfrm>
              <a:off x="2431929" y="2808861"/>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3" name="Oval 932"/>
            <p:cNvSpPr/>
            <p:nvPr/>
          </p:nvSpPr>
          <p:spPr>
            <a:xfrm rot="315244" flipH="1">
              <a:off x="2879701" y="2707550"/>
              <a:ext cx="254008" cy="362574"/>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4" name="Oval 933"/>
            <p:cNvSpPr/>
            <p:nvPr/>
          </p:nvSpPr>
          <p:spPr>
            <a:xfrm>
              <a:off x="2957695" y="2808861"/>
              <a:ext cx="79677" cy="134263"/>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5" name="Flowchart: Terminator 934"/>
            <p:cNvSpPr/>
            <p:nvPr/>
          </p:nvSpPr>
          <p:spPr>
            <a:xfrm rot="21216315">
              <a:off x="2333802" y="2615561"/>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6" name="Flowchart: Terminator 935"/>
            <p:cNvSpPr/>
            <p:nvPr/>
          </p:nvSpPr>
          <p:spPr>
            <a:xfrm rot="174846">
              <a:off x="2912141" y="2622737"/>
              <a:ext cx="239614" cy="87279"/>
            </a:xfrm>
            <a:prstGeom prst="flowChartTerminator">
              <a:avLst/>
            </a:prstGeom>
            <a:solidFill>
              <a:srgbClr val="843F06"/>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7" name="Moon 936"/>
            <p:cNvSpPr/>
            <p:nvPr/>
          </p:nvSpPr>
          <p:spPr>
            <a:xfrm rot="5400000">
              <a:off x="2300100" y="1665169"/>
              <a:ext cx="852651" cy="1186231"/>
            </a:xfrm>
            <a:prstGeom prst="moon">
              <a:avLst>
                <a:gd name="adj" fmla="val 65258"/>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8" name="Moon 937"/>
            <p:cNvSpPr/>
            <p:nvPr/>
          </p:nvSpPr>
          <p:spPr>
            <a:xfrm rot="5400000">
              <a:off x="2421144" y="1798213"/>
              <a:ext cx="613097" cy="1157294"/>
            </a:xfrm>
            <a:prstGeom prst="moon">
              <a:avLst>
                <a:gd name="adj" fmla="val 52142"/>
              </a:avLst>
            </a:prstGeom>
            <a:pattFill prst="dotDmnd">
              <a:fgClr>
                <a:srgbClr val="000000"/>
              </a:fgClr>
              <a:bgClr>
                <a:srgbClr val="C28446"/>
              </a:bgClr>
            </a:pattFill>
            <a:ln w="317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9" name="Oval 938"/>
            <p:cNvSpPr/>
            <p:nvPr/>
          </p:nvSpPr>
          <p:spPr>
            <a:xfrm>
              <a:off x="2507134" y="1913268"/>
              <a:ext cx="458284" cy="195232"/>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0" name="Flowchart: Delay 939"/>
            <p:cNvSpPr/>
            <p:nvPr/>
          </p:nvSpPr>
          <p:spPr>
            <a:xfrm rot="20480802">
              <a:off x="2996025" y="3618467"/>
              <a:ext cx="320445" cy="657015"/>
            </a:xfrm>
            <a:prstGeom prst="flowChartDelay">
              <a:avLst/>
            </a:prstGeom>
            <a:solidFill>
              <a:srgbClr val="EA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1" name="Right Triangle 940"/>
            <p:cNvSpPr/>
            <p:nvPr/>
          </p:nvSpPr>
          <p:spPr>
            <a:xfrm rot="8699319">
              <a:off x="2411034" y="3628396"/>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2" name="Right Triangle 941"/>
            <p:cNvSpPr/>
            <p:nvPr/>
          </p:nvSpPr>
          <p:spPr>
            <a:xfrm rot="12900681" flipH="1">
              <a:off x="2827612" y="3628396"/>
              <a:ext cx="247965" cy="291800"/>
            </a:xfrm>
            <a:prstGeom prst="rtTriangle">
              <a:avLst/>
            </a:prstGeom>
            <a:solidFill>
              <a:srgbClr val="EA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3" name="Flowchart: Manual Operation 26"/>
            <p:cNvSpPr/>
            <p:nvPr/>
          </p:nvSpPr>
          <p:spPr>
            <a:xfrm rot="230863" flipV="1">
              <a:off x="2298003" y="4888321"/>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4" name="Flowchart: Manual Operation 26"/>
            <p:cNvSpPr/>
            <p:nvPr/>
          </p:nvSpPr>
          <p:spPr>
            <a:xfrm rot="21326916" flipV="1">
              <a:off x="2726425" y="4882766"/>
              <a:ext cx="414978"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5" name="Flowchart: Terminator 944"/>
            <p:cNvSpPr/>
            <p:nvPr/>
          </p:nvSpPr>
          <p:spPr>
            <a:xfrm rot="2262586">
              <a:off x="3331821" y="4293373"/>
              <a:ext cx="180638" cy="604197"/>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6" name="Flowchart: Terminator 945"/>
            <p:cNvSpPr/>
            <p:nvPr/>
          </p:nvSpPr>
          <p:spPr>
            <a:xfrm rot="19337414" flipH="1">
              <a:off x="2177603" y="4709849"/>
              <a:ext cx="141402" cy="416035"/>
            </a:xfrm>
            <a:prstGeom prst="flowChartTerminator">
              <a:avLst/>
            </a:prstGeom>
            <a:solidFill>
              <a:srgbClr val="EACC82"/>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7" name="Flowchart: Connector 946"/>
            <p:cNvSpPr/>
            <p:nvPr/>
          </p:nvSpPr>
          <p:spPr>
            <a:xfrm>
              <a:off x="2687852" y="3880316"/>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48" name="Flowchart: Connector 947"/>
            <p:cNvSpPr/>
            <p:nvPr/>
          </p:nvSpPr>
          <p:spPr>
            <a:xfrm>
              <a:off x="2687852" y="4006740"/>
              <a:ext cx="79677" cy="87279"/>
            </a:xfrm>
            <a:prstGeom prst="flowChartConnector">
              <a:avLst/>
            </a:prstGeom>
            <a:solidFill>
              <a:srgbClr val="008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949" name="Group 948"/>
            <p:cNvGrpSpPr/>
            <p:nvPr/>
          </p:nvGrpSpPr>
          <p:grpSpPr>
            <a:xfrm>
              <a:off x="2839208" y="3790967"/>
              <a:ext cx="325110" cy="522802"/>
              <a:chOff x="859632" y="2338402"/>
              <a:chExt cx="571500" cy="788345"/>
            </a:xfrm>
          </p:grpSpPr>
          <p:sp>
            <p:nvSpPr>
              <p:cNvPr id="950" name="Rectangle 949"/>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951" name="Picture 9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grpSp>
      <p:sp>
        <p:nvSpPr>
          <p:cNvPr id="91" name="Freeform: Shape 90"/>
          <p:cNvSpPr/>
          <p:nvPr/>
        </p:nvSpPr>
        <p:spPr>
          <a:xfrm>
            <a:off x="-17739" y="2020736"/>
            <a:ext cx="9218889" cy="4837265"/>
          </a:xfrm>
          <a:custGeom>
            <a:avLst/>
            <a:gdLst>
              <a:gd name="connsiteX0" fmla="*/ 2120900 w 10071100"/>
              <a:gd name="connsiteY0" fmla="*/ 0 h 5321300"/>
              <a:gd name="connsiteX1" fmla="*/ 10071100 w 10071100"/>
              <a:gd name="connsiteY1" fmla="*/ 1206500 h 5321300"/>
              <a:gd name="connsiteX2" fmla="*/ 9105900 w 10071100"/>
              <a:gd name="connsiteY2" fmla="*/ 5321300 h 5321300"/>
              <a:gd name="connsiteX3" fmla="*/ 0 w 10071100"/>
              <a:gd name="connsiteY3" fmla="*/ 2794000 h 5321300"/>
              <a:gd name="connsiteX4" fmla="*/ 2120900 w 10071100"/>
              <a:gd name="connsiteY4" fmla="*/ 0 h 5321300"/>
              <a:gd name="connsiteX0" fmla="*/ 2692400 w 10642600"/>
              <a:gd name="connsiteY0" fmla="*/ 0 h 5321300"/>
              <a:gd name="connsiteX1" fmla="*/ 10642600 w 10642600"/>
              <a:gd name="connsiteY1" fmla="*/ 1206500 h 5321300"/>
              <a:gd name="connsiteX2" fmla="*/ 9677400 w 10642600"/>
              <a:gd name="connsiteY2" fmla="*/ 5321300 h 5321300"/>
              <a:gd name="connsiteX3" fmla="*/ 0 w 10642600"/>
              <a:gd name="connsiteY3" fmla="*/ 1181100 h 5321300"/>
              <a:gd name="connsiteX4" fmla="*/ 2692400 w 10642600"/>
              <a:gd name="connsiteY4" fmla="*/ 0 h 5321300"/>
              <a:gd name="connsiteX0" fmla="*/ 2692400 w 10642600"/>
              <a:gd name="connsiteY0" fmla="*/ 0 h 3289300"/>
              <a:gd name="connsiteX1" fmla="*/ 10642600 w 10642600"/>
              <a:gd name="connsiteY1" fmla="*/ 1206500 h 3289300"/>
              <a:gd name="connsiteX2" fmla="*/ 10121900 w 10642600"/>
              <a:gd name="connsiteY2" fmla="*/ 3289300 h 3289300"/>
              <a:gd name="connsiteX3" fmla="*/ 0 w 10642600"/>
              <a:gd name="connsiteY3" fmla="*/ 1181100 h 3289300"/>
              <a:gd name="connsiteX4" fmla="*/ 2692400 w 10642600"/>
              <a:gd name="connsiteY4" fmla="*/ 0 h 3289300"/>
              <a:gd name="connsiteX0" fmla="*/ 2692400 w 10642600"/>
              <a:gd name="connsiteY0" fmla="*/ 0 h 4800600"/>
              <a:gd name="connsiteX1" fmla="*/ 10642600 w 10642600"/>
              <a:gd name="connsiteY1" fmla="*/ 1206500 h 4800600"/>
              <a:gd name="connsiteX2" fmla="*/ 10223500 w 10642600"/>
              <a:gd name="connsiteY2" fmla="*/ 4800600 h 4800600"/>
              <a:gd name="connsiteX3" fmla="*/ 0 w 10642600"/>
              <a:gd name="connsiteY3" fmla="*/ 1181100 h 4800600"/>
              <a:gd name="connsiteX4" fmla="*/ 2692400 w 10642600"/>
              <a:gd name="connsiteY4" fmla="*/ 0 h 4800600"/>
              <a:gd name="connsiteX0" fmla="*/ 2692400 w 10642600"/>
              <a:gd name="connsiteY0" fmla="*/ 0 h 4950980"/>
              <a:gd name="connsiteX1" fmla="*/ 10642600 w 10642600"/>
              <a:gd name="connsiteY1" fmla="*/ 1206500 h 4950980"/>
              <a:gd name="connsiteX2" fmla="*/ 10223500 w 10642600"/>
              <a:gd name="connsiteY2" fmla="*/ 4800600 h 4950980"/>
              <a:gd name="connsiteX3" fmla="*/ 596903 w 10642600"/>
              <a:gd name="connsiteY3" fmla="*/ 4711723 h 4950980"/>
              <a:gd name="connsiteX4" fmla="*/ 0 w 10642600"/>
              <a:gd name="connsiteY4" fmla="*/ 1181100 h 4950980"/>
              <a:gd name="connsiteX5" fmla="*/ 2692400 w 10642600"/>
              <a:gd name="connsiteY5" fmla="*/ 0 h 4950980"/>
              <a:gd name="connsiteX0" fmla="*/ 2095497 w 10045697"/>
              <a:gd name="connsiteY0" fmla="*/ 0 h 4950980"/>
              <a:gd name="connsiteX1" fmla="*/ 10045697 w 10045697"/>
              <a:gd name="connsiteY1" fmla="*/ 1206500 h 4950980"/>
              <a:gd name="connsiteX2" fmla="*/ 9626597 w 10045697"/>
              <a:gd name="connsiteY2" fmla="*/ 4800600 h 4950980"/>
              <a:gd name="connsiteX3" fmla="*/ 0 w 10045697"/>
              <a:gd name="connsiteY3" fmla="*/ 4711723 h 4950980"/>
              <a:gd name="connsiteX4" fmla="*/ 152397 w 10045697"/>
              <a:gd name="connsiteY4" fmla="*/ 901700 h 4950980"/>
              <a:gd name="connsiteX5" fmla="*/ 2095497 w 10045697"/>
              <a:gd name="connsiteY5" fmla="*/ 0 h 4950980"/>
              <a:gd name="connsiteX0" fmla="*/ 1943100 w 9893300"/>
              <a:gd name="connsiteY0" fmla="*/ 0 h 4800600"/>
              <a:gd name="connsiteX1" fmla="*/ 9893300 w 9893300"/>
              <a:gd name="connsiteY1" fmla="*/ 1206500 h 4800600"/>
              <a:gd name="connsiteX2" fmla="*/ 9474200 w 9893300"/>
              <a:gd name="connsiteY2" fmla="*/ 4800600 h 4800600"/>
              <a:gd name="connsiteX3" fmla="*/ 558803 w 9893300"/>
              <a:gd name="connsiteY3" fmla="*/ 42037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800600"/>
              <a:gd name="connsiteX1" fmla="*/ 9893300 w 9893300"/>
              <a:gd name="connsiteY1" fmla="*/ 1206500 h 4800600"/>
              <a:gd name="connsiteX2" fmla="*/ 9474200 w 9893300"/>
              <a:gd name="connsiteY2" fmla="*/ 4800600 h 4800600"/>
              <a:gd name="connsiteX3" fmla="*/ 63503 w 9893300"/>
              <a:gd name="connsiteY3" fmla="*/ 4140223 h 4800600"/>
              <a:gd name="connsiteX4" fmla="*/ 0 w 9893300"/>
              <a:gd name="connsiteY4" fmla="*/ 901700 h 4800600"/>
              <a:gd name="connsiteX5" fmla="*/ 1943100 w 9893300"/>
              <a:gd name="connsiteY5" fmla="*/ 0 h 4800600"/>
              <a:gd name="connsiteX0" fmla="*/ 1943100 w 9893300"/>
              <a:gd name="connsiteY0" fmla="*/ 0 h 4178529"/>
              <a:gd name="connsiteX1" fmla="*/ 9893300 w 9893300"/>
              <a:gd name="connsiteY1" fmla="*/ 1206500 h 4178529"/>
              <a:gd name="connsiteX2" fmla="*/ 9144000 w 9893300"/>
              <a:gd name="connsiteY2" fmla="*/ 3683000 h 4178529"/>
              <a:gd name="connsiteX3" fmla="*/ 63503 w 9893300"/>
              <a:gd name="connsiteY3" fmla="*/ 4140223 h 4178529"/>
              <a:gd name="connsiteX4" fmla="*/ 0 w 9893300"/>
              <a:gd name="connsiteY4" fmla="*/ 901700 h 4178529"/>
              <a:gd name="connsiteX5" fmla="*/ 1943100 w 9893300"/>
              <a:gd name="connsiteY5" fmla="*/ 0 h 4178529"/>
              <a:gd name="connsiteX0" fmla="*/ 1943100 w 9893300"/>
              <a:gd name="connsiteY0" fmla="*/ 0 h 4194541"/>
              <a:gd name="connsiteX1" fmla="*/ 9893300 w 9893300"/>
              <a:gd name="connsiteY1" fmla="*/ 1206500 h 4194541"/>
              <a:gd name="connsiteX2" fmla="*/ 9156700 w 9893300"/>
              <a:gd name="connsiteY2" fmla="*/ 4178300 h 4194541"/>
              <a:gd name="connsiteX3" fmla="*/ 63503 w 9893300"/>
              <a:gd name="connsiteY3" fmla="*/ 4140223 h 4194541"/>
              <a:gd name="connsiteX4" fmla="*/ 0 w 9893300"/>
              <a:gd name="connsiteY4" fmla="*/ 901700 h 4194541"/>
              <a:gd name="connsiteX5" fmla="*/ 1943100 w 9893300"/>
              <a:gd name="connsiteY5" fmla="*/ 0 h 4194541"/>
              <a:gd name="connsiteX0" fmla="*/ 1943100 w 9893300"/>
              <a:gd name="connsiteY0" fmla="*/ 0 h 4245911"/>
              <a:gd name="connsiteX1" fmla="*/ 9893300 w 9893300"/>
              <a:gd name="connsiteY1" fmla="*/ 1206500 h 4245911"/>
              <a:gd name="connsiteX2" fmla="*/ 9156700 w 9893300"/>
              <a:gd name="connsiteY2" fmla="*/ 4178300 h 4245911"/>
              <a:gd name="connsiteX3" fmla="*/ 63503 w 9893300"/>
              <a:gd name="connsiteY3" fmla="*/ 4140223 h 4245911"/>
              <a:gd name="connsiteX4" fmla="*/ 0 w 9893300"/>
              <a:gd name="connsiteY4" fmla="*/ 901700 h 4245911"/>
              <a:gd name="connsiteX5" fmla="*/ 1943100 w 9893300"/>
              <a:gd name="connsiteY5" fmla="*/ 0 h 4245911"/>
              <a:gd name="connsiteX0" fmla="*/ 1943100 w 9245600"/>
              <a:gd name="connsiteY0" fmla="*/ 0 h 4245911"/>
              <a:gd name="connsiteX1" fmla="*/ 9245600 w 9245600"/>
              <a:gd name="connsiteY1" fmla="*/ 1016000 h 4245911"/>
              <a:gd name="connsiteX2" fmla="*/ 9156700 w 9245600"/>
              <a:gd name="connsiteY2" fmla="*/ 4178300 h 4245911"/>
              <a:gd name="connsiteX3" fmla="*/ 63503 w 9245600"/>
              <a:gd name="connsiteY3" fmla="*/ 4140223 h 4245911"/>
              <a:gd name="connsiteX4" fmla="*/ 0 w 9245600"/>
              <a:gd name="connsiteY4" fmla="*/ 901700 h 4245911"/>
              <a:gd name="connsiteX5" fmla="*/ 1943100 w 9245600"/>
              <a:gd name="connsiteY5" fmla="*/ 0 h 4245911"/>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78300"/>
              <a:gd name="connsiteX1" fmla="*/ 9245600 w 9245600"/>
              <a:gd name="connsiteY1" fmla="*/ 1016000 h 4178300"/>
              <a:gd name="connsiteX2" fmla="*/ 9156700 w 9245600"/>
              <a:gd name="connsiteY2" fmla="*/ 4178300 h 4178300"/>
              <a:gd name="connsiteX3" fmla="*/ 63503 w 9245600"/>
              <a:gd name="connsiteY3" fmla="*/ 4140223 h 4178300"/>
              <a:gd name="connsiteX4" fmla="*/ 0 w 9245600"/>
              <a:gd name="connsiteY4" fmla="*/ 901700 h 4178300"/>
              <a:gd name="connsiteX5" fmla="*/ 1943100 w 9245600"/>
              <a:gd name="connsiteY5" fmla="*/ 0 h 4178300"/>
              <a:gd name="connsiteX0" fmla="*/ 1943100 w 9245600"/>
              <a:gd name="connsiteY0" fmla="*/ 0 h 4152900"/>
              <a:gd name="connsiteX1" fmla="*/ 9245600 w 9245600"/>
              <a:gd name="connsiteY1" fmla="*/ 1016000 h 4152900"/>
              <a:gd name="connsiteX2" fmla="*/ 9194800 w 9245600"/>
              <a:gd name="connsiteY2" fmla="*/ 4152900 h 4152900"/>
              <a:gd name="connsiteX3" fmla="*/ 63503 w 9245600"/>
              <a:gd name="connsiteY3" fmla="*/ 4140223 h 4152900"/>
              <a:gd name="connsiteX4" fmla="*/ 0 w 9245600"/>
              <a:gd name="connsiteY4" fmla="*/ 901700 h 4152900"/>
              <a:gd name="connsiteX5" fmla="*/ 1943100 w 9245600"/>
              <a:gd name="connsiteY5" fmla="*/ 0 h 4152900"/>
              <a:gd name="connsiteX0" fmla="*/ 1879597 w 9182097"/>
              <a:gd name="connsiteY0" fmla="*/ 0 h 4152900"/>
              <a:gd name="connsiteX1" fmla="*/ 9182097 w 9182097"/>
              <a:gd name="connsiteY1" fmla="*/ 1016000 h 4152900"/>
              <a:gd name="connsiteX2" fmla="*/ 9131297 w 9182097"/>
              <a:gd name="connsiteY2" fmla="*/ 4152900 h 4152900"/>
              <a:gd name="connsiteX3" fmla="*/ 0 w 9182097"/>
              <a:gd name="connsiteY3" fmla="*/ 4140223 h 4152900"/>
              <a:gd name="connsiteX4" fmla="*/ 12697 w 9182097"/>
              <a:gd name="connsiteY4" fmla="*/ 901700 h 4152900"/>
              <a:gd name="connsiteX5" fmla="*/ 1879597 w 9182097"/>
              <a:gd name="connsiteY5"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097" h="4152900">
                <a:moveTo>
                  <a:pt x="1879597" y="0"/>
                </a:moveTo>
                <a:lnTo>
                  <a:pt x="9182097" y="1016000"/>
                </a:lnTo>
                <a:lnTo>
                  <a:pt x="9131297" y="4152900"/>
                </a:lnTo>
                <a:lnTo>
                  <a:pt x="0" y="4140223"/>
                </a:lnTo>
                <a:cubicBezTo>
                  <a:pt x="4232" y="3060715"/>
                  <a:pt x="8465" y="1981208"/>
                  <a:pt x="12697" y="901700"/>
                </a:cubicBezTo>
                <a:lnTo>
                  <a:pt x="1879597" y="0"/>
                </a:lnTo>
                <a:close/>
              </a:path>
            </a:pathLst>
          </a:custGeom>
          <a:solidFill>
            <a:srgbClr val="E3DF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1" name="Group 410"/>
          <p:cNvGrpSpPr>
            <a:grpSpLocks noChangeAspect="1"/>
          </p:cNvGrpSpPr>
          <p:nvPr/>
        </p:nvGrpSpPr>
        <p:grpSpPr>
          <a:xfrm>
            <a:off x="2210297" y="87716"/>
            <a:ext cx="1201205" cy="2814283"/>
            <a:chOff x="8642335" y="3029135"/>
            <a:chExt cx="1620571" cy="3750996"/>
          </a:xfrm>
        </p:grpSpPr>
        <p:sp>
          <p:nvSpPr>
            <p:cNvPr id="412" name="Freeform: Shape 313">
              <a:extLst>
                <a:ext uri="{FF2B5EF4-FFF2-40B4-BE49-F238E27FC236}">
                  <a16:creationId xmlns:a16="http://schemas.microsoft.com/office/drawing/2014/main" id="{99630912-4772-4E14-94D5-4E6DFD6730F0}"/>
                </a:ext>
              </a:extLst>
            </p:cNvPr>
            <p:cNvSpPr/>
            <p:nvPr/>
          </p:nvSpPr>
          <p:spPr>
            <a:xfrm rot="14816196">
              <a:off x="8926493" y="5400928"/>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13" name="Freeform: Shape 316">
              <a:extLst>
                <a:ext uri="{FF2B5EF4-FFF2-40B4-BE49-F238E27FC236}">
                  <a16:creationId xmlns:a16="http://schemas.microsoft.com/office/drawing/2014/main" id="{EF4DFFFC-80E8-45A2-BC62-BA4A11297077}"/>
                </a:ext>
              </a:extLst>
            </p:cNvPr>
            <p:cNvSpPr/>
            <p:nvPr/>
          </p:nvSpPr>
          <p:spPr>
            <a:xfrm rot="6783804" flipH="1">
              <a:off x="9750864" y="5416935"/>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14" name="Group 413">
              <a:extLst>
                <a:ext uri="{FF2B5EF4-FFF2-40B4-BE49-F238E27FC236}">
                  <a16:creationId xmlns:a16="http://schemas.microsoft.com/office/drawing/2014/main" id="{6CCB9919-FE0B-487B-A479-7949358B0F4B}"/>
                </a:ext>
              </a:extLst>
            </p:cNvPr>
            <p:cNvGrpSpPr/>
            <p:nvPr/>
          </p:nvGrpSpPr>
          <p:grpSpPr>
            <a:xfrm>
              <a:off x="9080446" y="6419561"/>
              <a:ext cx="301823" cy="335056"/>
              <a:chOff x="3312043" y="4084938"/>
              <a:chExt cx="189762" cy="211269"/>
            </a:xfrm>
            <a:solidFill>
              <a:schemeClr val="bg1">
                <a:lumMod val="50000"/>
              </a:schemeClr>
            </a:solidFill>
          </p:grpSpPr>
          <p:sp>
            <p:nvSpPr>
              <p:cNvPr id="501" name="Chord 500">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02" name="Chord 501">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03" name="Chord 502">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415" name="Flowchart: Manual Operation 26">
              <a:extLst>
                <a:ext uri="{FF2B5EF4-FFF2-40B4-BE49-F238E27FC236}">
                  <a16:creationId xmlns:a16="http://schemas.microsoft.com/office/drawing/2014/main" id="{315D5D32-969B-4D8A-AEA2-A861D49FCBA7}"/>
                </a:ext>
              </a:extLst>
            </p:cNvPr>
            <p:cNvSpPr/>
            <p:nvPr/>
          </p:nvSpPr>
          <p:spPr>
            <a:xfrm rot="230863" flipV="1">
              <a:off x="9076259" y="5519093"/>
              <a:ext cx="378732" cy="105789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416" name="Group 415">
              <a:extLst>
                <a:ext uri="{FF2B5EF4-FFF2-40B4-BE49-F238E27FC236}">
                  <a16:creationId xmlns:a16="http://schemas.microsoft.com/office/drawing/2014/main" id="{864E83E4-C0A8-4AE7-881F-E6ED0FF7377D}"/>
                </a:ext>
              </a:extLst>
            </p:cNvPr>
            <p:cNvGrpSpPr/>
            <p:nvPr/>
          </p:nvGrpSpPr>
          <p:grpSpPr>
            <a:xfrm>
              <a:off x="9566967" y="6445075"/>
              <a:ext cx="301823" cy="335056"/>
              <a:chOff x="3312043" y="4084938"/>
              <a:chExt cx="189762" cy="211269"/>
            </a:xfrm>
            <a:solidFill>
              <a:schemeClr val="bg1">
                <a:lumMod val="50000"/>
              </a:schemeClr>
            </a:solidFill>
          </p:grpSpPr>
          <p:sp>
            <p:nvSpPr>
              <p:cNvPr id="499" name="Chord 498">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00" name="Chord 499">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417" name="Flowchart: Manual Operation 26">
              <a:extLst>
                <a:ext uri="{FF2B5EF4-FFF2-40B4-BE49-F238E27FC236}">
                  <a16:creationId xmlns:a16="http://schemas.microsoft.com/office/drawing/2014/main" id="{6FBDFCC8-49C1-404F-8779-EB059FB0D2F0}"/>
                </a:ext>
              </a:extLst>
            </p:cNvPr>
            <p:cNvSpPr/>
            <p:nvPr/>
          </p:nvSpPr>
          <p:spPr>
            <a:xfrm rot="21326916" flipV="1">
              <a:off x="9466590" y="5532694"/>
              <a:ext cx="378732" cy="10396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18" name="Rectangle: Single Corner Snipped 29">
              <a:extLst>
                <a:ext uri="{FF2B5EF4-FFF2-40B4-BE49-F238E27FC236}">
                  <a16:creationId xmlns:a16="http://schemas.microsoft.com/office/drawing/2014/main" id="{CB71E528-F251-4DA2-8C52-E2EA8E229A63}"/>
                </a:ext>
              </a:extLst>
            </p:cNvPr>
            <p:cNvSpPr/>
            <p:nvPr/>
          </p:nvSpPr>
          <p:spPr>
            <a:xfrm flipH="1">
              <a:off x="9059994" y="4524027"/>
              <a:ext cx="771033" cy="1020753"/>
            </a:xfrm>
            <a:prstGeom prst="snip1Rect">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19" name="Flowchart: Off-page Connector 418">
              <a:extLst>
                <a:ext uri="{FF2B5EF4-FFF2-40B4-BE49-F238E27FC236}">
                  <a16:creationId xmlns:a16="http://schemas.microsoft.com/office/drawing/2014/main" id="{1F070CDE-DF12-4AA7-BD56-16992F3FF0FA}"/>
                </a:ext>
              </a:extLst>
            </p:cNvPr>
            <p:cNvSpPr/>
            <p:nvPr/>
          </p:nvSpPr>
          <p:spPr>
            <a:xfrm>
              <a:off x="9326945" y="4283893"/>
              <a:ext cx="302999" cy="362541"/>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20" name="Oval 419">
              <a:extLst>
                <a:ext uri="{FF2B5EF4-FFF2-40B4-BE49-F238E27FC236}">
                  <a16:creationId xmlns:a16="http://schemas.microsoft.com/office/drawing/2014/main" id="{31C52C62-2FC5-4E0F-AF03-F978F70C0225}"/>
                </a:ext>
              </a:extLst>
            </p:cNvPr>
            <p:cNvSpPr/>
            <p:nvPr/>
          </p:nvSpPr>
          <p:spPr>
            <a:xfrm>
              <a:off x="8939641" y="3196269"/>
              <a:ext cx="1053899" cy="1208470"/>
            </a:xfrm>
            <a:prstGeom prst="ellipse">
              <a:avLst/>
            </a:prstGeom>
            <a:solidFill>
              <a:srgbClr val="EED69D"/>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21" name="Flowchart: Terminator 420">
              <a:extLst>
                <a:ext uri="{FF2B5EF4-FFF2-40B4-BE49-F238E27FC236}">
                  <a16:creationId xmlns:a16="http://schemas.microsoft.com/office/drawing/2014/main" id="{280A3F36-60C5-4FD4-94B8-3411EDDD56B2}"/>
                </a:ext>
              </a:extLst>
            </p:cNvPr>
            <p:cNvSpPr/>
            <p:nvPr/>
          </p:nvSpPr>
          <p:spPr>
            <a:xfrm rot="1600366">
              <a:off x="8758135" y="4757370"/>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40" name="Flowchart: Delay 439">
              <a:extLst>
                <a:ext uri="{FF2B5EF4-FFF2-40B4-BE49-F238E27FC236}">
                  <a16:creationId xmlns:a16="http://schemas.microsoft.com/office/drawing/2014/main" id="{332DE60A-60F9-4AA3-B0D0-21412285F4B4}"/>
                </a:ext>
              </a:extLst>
            </p:cNvPr>
            <p:cNvSpPr/>
            <p:nvPr/>
          </p:nvSpPr>
          <p:spPr>
            <a:xfrm rot="2022916" flipH="1">
              <a:off x="8876371" y="4494472"/>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45" name="Right Triangle 444">
              <a:extLst>
                <a:ext uri="{FF2B5EF4-FFF2-40B4-BE49-F238E27FC236}">
                  <a16:creationId xmlns:a16="http://schemas.microsoft.com/office/drawing/2014/main" id="{EFF1BDBE-981E-46ED-9E65-DCF72D5BA0B7}"/>
                </a:ext>
              </a:extLst>
            </p:cNvPr>
            <p:cNvSpPr/>
            <p:nvPr/>
          </p:nvSpPr>
          <p:spPr>
            <a:xfrm rot="8699319">
              <a:off x="9178746"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46" name="Right Triangle 445">
              <a:extLst>
                <a:ext uri="{FF2B5EF4-FFF2-40B4-BE49-F238E27FC236}">
                  <a16:creationId xmlns:a16="http://schemas.microsoft.com/office/drawing/2014/main" id="{E9A7571D-9FD9-4D93-83C9-4151303D35AA}"/>
                </a:ext>
              </a:extLst>
            </p:cNvPr>
            <p:cNvSpPr/>
            <p:nvPr/>
          </p:nvSpPr>
          <p:spPr>
            <a:xfrm rot="12900681" flipH="1">
              <a:off x="9558938"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47" name="Flowchart: Terminator 446">
              <a:extLst>
                <a:ext uri="{FF2B5EF4-FFF2-40B4-BE49-F238E27FC236}">
                  <a16:creationId xmlns:a16="http://schemas.microsoft.com/office/drawing/2014/main" id="{BBFEF24F-410C-47BF-B63B-17FB03F5FC31}"/>
                </a:ext>
              </a:extLst>
            </p:cNvPr>
            <p:cNvSpPr/>
            <p:nvPr/>
          </p:nvSpPr>
          <p:spPr>
            <a:xfrm rot="18705810" flipH="1">
              <a:off x="8773449" y="5196013"/>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48" name="Flowchart: Connector 447">
              <a:extLst>
                <a:ext uri="{FF2B5EF4-FFF2-40B4-BE49-F238E27FC236}">
                  <a16:creationId xmlns:a16="http://schemas.microsoft.com/office/drawing/2014/main" id="{F66A18BF-6969-45C0-83B3-04414DE48971}"/>
                </a:ext>
              </a:extLst>
            </p:cNvPr>
            <p:cNvSpPr/>
            <p:nvPr/>
          </p:nvSpPr>
          <p:spPr>
            <a:xfrm>
              <a:off x="9431386" y="4699917"/>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49" name="Flowchart: Connector 448">
              <a:extLst>
                <a:ext uri="{FF2B5EF4-FFF2-40B4-BE49-F238E27FC236}">
                  <a16:creationId xmlns:a16="http://schemas.microsoft.com/office/drawing/2014/main" id="{9ACB4E3C-6276-4F0D-A428-0E042592B859}"/>
                </a:ext>
              </a:extLst>
            </p:cNvPr>
            <p:cNvSpPr/>
            <p:nvPr/>
          </p:nvSpPr>
          <p:spPr>
            <a:xfrm>
              <a:off x="9431386" y="4804942"/>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50" name="Flowchart: Terminator 449">
              <a:extLst>
                <a:ext uri="{FF2B5EF4-FFF2-40B4-BE49-F238E27FC236}">
                  <a16:creationId xmlns:a16="http://schemas.microsoft.com/office/drawing/2014/main" id="{09E05B05-9199-43E8-ACE3-C7D638FC3087}"/>
                </a:ext>
              </a:extLst>
            </p:cNvPr>
            <p:cNvSpPr/>
            <p:nvPr/>
          </p:nvSpPr>
          <p:spPr>
            <a:xfrm rot="19999634" flipH="1">
              <a:off x="9941216" y="4773377"/>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451" name="Flowchart: Terminator 450">
              <a:extLst>
                <a:ext uri="{FF2B5EF4-FFF2-40B4-BE49-F238E27FC236}">
                  <a16:creationId xmlns:a16="http://schemas.microsoft.com/office/drawing/2014/main" id="{ECB3F24C-07F1-450C-BE6A-B0AC442015A8}"/>
                </a:ext>
              </a:extLst>
            </p:cNvPr>
            <p:cNvSpPr/>
            <p:nvPr/>
          </p:nvSpPr>
          <p:spPr>
            <a:xfrm rot="2894190">
              <a:off x="10014323" y="5212020"/>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452" name="Flowchart: Delay 451">
              <a:extLst>
                <a:ext uri="{FF2B5EF4-FFF2-40B4-BE49-F238E27FC236}">
                  <a16:creationId xmlns:a16="http://schemas.microsoft.com/office/drawing/2014/main" id="{C314DAAF-CDE6-4406-87B4-FB961CAE1AA7}"/>
                </a:ext>
              </a:extLst>
            </p:cNvPr>
            <p:cNvSpPr/>
            <p:nvPr/>
          </p:nvSpPr>
          <p:spPr>
            <a:xfrm rot="19976169">
              <a:off x="9767954" y="4498853"/>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453" name="Group 452">
              <a:extLst>
                <a:ext uri="{FF2B5EF4-FFF2-40B4-BE49-F238E27FC236}">
                  <a16:creationId xmlns:a16="http://schemas.microsoft.com/office/drawing/2014/main" id="{CDEC8E03-0A14-40B0-A618-536EB992BA91}"/>
                </a:ext>
              </a:extLst>
            </p:cNvPr>
            <p:cNvGrpSpPr/>
            <p:nvPr/>
          </p:nvGrpSpPr>
          <p:grpSpPr>
            <a:xfrm>
              <a:off x="9569522" y="4625691"/>
              <a:ext cx="296714" cy="434314"/>
              <a:chOff x="859632" y="2338402"/>
              <a:chExt cx="571500" cy="788345"/>
            </a:xfrm>
          </p:grpSpPr>
          <p:sp>
            <p:nvSpPr>
              <p:cNvPr id="497" name="Rectangle 496">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498" name="Picture 497">
                <a:extLst>
                  <a:ext uri="{FF2B5EF4-FFF2-40B4-BE49-F238E27FC236}">
                    <a16:creationId xmlns:a16="http://schemas.microsoft.com/office/drawing/2014/main" id="{3FD2AEAD-AE25-4B32-8A1D-07347BBAC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454" name="Moon 453">
              <a:extLst>
                <a:ext uri="{FF2B5EF4-FFF2-40B4-BE49-F238E27FC236}">
                  <a16:creationId xmlns:a16="http://schemas.microsoft.com/office/drawing/2014/main" id="{A3CE1E63-F94E-4F74-BA7E-C669C8BA67A0}"/>
                </a:ext>
              </a:extLst>
            </p:cNvPr>
            <p:cNvSpPr/>
            <p:nvPr/>
          </p:nvSpPr>
          <p:spPr>
            <a:xfrm rot="5400000">
              <a:off x="9145772" y="2764216"/>
              <a:ext cx="635197" cy="1214127"/>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455" name="Oval 12">
              <a:extLst>
                <a:ext uri="{FF2B5EF4-FFF2-40B4-BE49-F238E27FC236}">
                  <a16:creationId xmlns:a16="http://schemas.microsoft.com/office/drawing/2014/main" id="{DFD59503-798A-43E7-96BC-26F516A9AF56}"/>
                </a:ext>
              </a:extLst>
            </p:cNvPr>
            <p:cNvSpPr>
              <a:spLocks noChangeAspect="1"/>
            </p:cNvSpPr>
            <p:nvPr/>
          </p:nvSpPr>
          <p:spPr>
            <a:xfrm>
              <a:off x="8846633" y="3336505"/>
              <a:ext cx="1233451" cy="1182943"/>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56" name="Group 455">
              <a:extLst>
                <a:ext uri="{FF2B5EF4-FFF2-40B4-BE49-F238E27FC236}">
                  <a16:creationId xmlns:a16="http://schemas.microsoft.com/office/drawing/2014/main" id="{CAE12962-0779-4876-959E-C598CD424BEB}"/>
                </a:ext>
              </a:extLst>
            </p:cNvPr>
            <p:cNvGrpSpPr/>
            <p:nvPr/>
          </p:nvGrpSpPr>
          <p:grpSpPr>
            <a:xfrm rot="534989" flipH="1">
              <a:off x="9523219" y="3787380"/>
              <a:ext cx="311874" cy="202762"/>
              <a:chOff x="5136060" y="1710152"/>
              <a:chExt cx="538831" cy="347248"/>
            </a:xfrm>
          </p:grpSpPr>
          <p:sp>
            <p:nvSpPr>
              <p:cNvPr id="473"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74" name="Group 473">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494" name="Straight Connector 493">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95" name="Straight Connector 494">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96" name="Straight Connector 495">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75"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6" name="Oval 475">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7" name="Oval 476">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2" name="Oval 491">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3" name="Oval 492">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57" name="Group 456">
              <a:extLst>
                <a:ext uri="{FF2B5EF4-FFF2-40B4-BE49-F238E27FC236}">
                  <a16:creationId xmlns:a16="http://schemas.microsoft.com/office/drawing/2014/main" id="{4E249730-EFFC-4817-A267-255176ED4513}"/>
                </a:ext>
              </a:extLst>
            </p:cNvPr>
            <p:cNvGrpSpPr/>
            <p:nvPr/>
          </p:nvGrpSpPr>
          <p:grpSpPr>
            <a:xfrm>
              <a:off x="9324838" y="4172561"/>
              <a:ext cx="312111" cy="223714"/>
              <a:chOff x="2751398" y="2849896"/>
              <a:chExt cx="306310" cy="217634"/>
            </a:xfrm>
          </p:grpSpPr>
          <p:sp>
            <p:nvSpPr>
              <p:cNvPr id="471" name="Chord 14349">
                <a:extLst>
                  <a:ext uri="{FF2B5EF4-FFF2-40B4-BE49-F238E27FC236}">
                    <a16:creationId xmlns:a16="http://schemas.microsoft.com/office/drawing/2014/main" id="{F91011EF-5C11-4B62-8C6D-223531714B81}"/>
                  </a:ext>
                </a:extLst>
              </p:cNvPr>
              <p:cNvSpPr/>
              <p:nvPr/>
            </p:nvSpPr>
            <p:spPr>
              <a:xfrm rot="19801560">
                <a:off x="2751398" y="2849896"/>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2" name="Chord 14349">
                <a:extLst>
                  <a:ext uri="{FF2B5EF4-FFF2-40B4-BE49-F238E27FC236}">
                    <a16:creationId xmlns:a16="http://schemas.microsoft.com/office/drawing/2014/main" id="{7687A257-9D49-4958-AABD-4EF2943C16C6}"/>
                  </a:ext>
                </a:extLst>
              </p:cNvPr>
              <p:cNvSpPr/>
              <p:nvPr/>
            </p:nvSpPr>
            <p:spPr>
              <a:xfrm rot="19781295">
                <a:off x="2785283" y="2899391"/>
                <a:ext cx="239102" cy="142305"/>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58" name="Freeform: Shape 200">
              <a:extLst>
                <a:ext uri="{FF2B5EF4-FFF2-40B4-BE49-F238E27FC236}">
                  <a16:creationId xmlns:a16="http://schemas.microsoft.com/office/drawing/2014/main" id="{4B7146D9-40A7-4D00-93B4-A59632911D3A}"/>
                </a:ext>
              </a:extLst>
            </p:cNvPr>
            <p:cNvSpPr/>
            <p:nvPr/>
          </p:nvSpPr>
          <p:spPr>
            <a:xfrm>
              <a:off x="9423870" y="4071249"/>
              <a:ext cx="102058" cy="89137"/>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9" name="Freeform: Shape 206">
              <a:extLst>
                <a:ext uri="{FF2B5EF4-FFF2-40B4-BE49-F238E27FC236}">
                  <a16:creationId xmlns:a16="http://schemas.microsoft.com/office/drawing/2014/main" id="{574D4B36-3A40-4298-BB00-659329115F0D}"/>
                </a:ext>
              </a:extLst>
            </p:cNvPr>
            <p:cNvSpPr/>
            <p:nvPr/>
          </p:nvSpPr>
          <p:spPr>
            <a:xfrm>
              <a:off x="8802656" y="3029135"/>
              <a:ext cx="1276228" cy="8115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460" name="Group 459">
              <a:extLst>
                <a:ext uri="{FF2B5EF4-FFF2-40B4-BE49-F238E27FC236}">
                  <a16:creationId xmlns:a16="http://schemas.microsoft.com/office/drawing/2014/main" id="{7A8C664A-092F-46CB-8EE6-DDE05648C77C}"/>
                </a:ext>
              </a:extLst>
            </p:cNvPr>
            <p:cNvGrpSpPr/>
            <p:nvPr/>
          </p:nvGrpSpPr>
          <p:grpSpPr>
            <a:xfrm rot="21065011">
              <a:off x="9128448" y="3783117"/>
              <a:ext cx="311874" cy="202762"/>
              <a:chOff x="5136060" y="1710152"/>
              <a:chExt cx="538831" cy="347248"/>
            </a:xfrm>
          </p:grpSpPr>
          <p:sp>
            <p:nvSpPr>
              <p:cNvPr id="461"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62" name="Group 461">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468" name="Straight Connector 467">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69" name="Straight Connector 468">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70" name="Straight Connector 469">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63"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4" name="Oval 463">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5" name="Oval 464">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6" name="Oval 465">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7" name="Oval 466">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p:cNvGrpSpPr/>
          <p:nvPr/>
        </p:nvGrpSpPr>
        <p:grpSpPr>
          <a:xfrm>
            <a:off x="2343151" y="2129737"/>
            <a:ext cx="5674173" cy="1645274"/>
            <a:chOff x="1419680" y="1639207"/>
            <a:chExt cx="5759689" cy="1761933"/>
          </a:xfrm>
        </p:grpSpPr>
        <p:sp>
          <p:nvSpPr>
            <p:cNvPr id="4" name="Rectangle 3"/>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3"/>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p:cNvGrpSpPr/>
          <p:nvPr/>
        </p:nvGrpSpPr>
        <p:grpSpPr>
          <a:xfrm>
            <a:off x="6792685" y="2171824"/>
            <a:ext cx="1134673" cy="858640"/>
            <a:chOff x="7689849" y="1459263"/>
            <a:chExt cx="1512897" cy="1144853"/>
          </a:xfrm>
        </p:grpSpPr>
        <p:sp>
          <p:nvSpPr>
            <p:cNvPr id="84" name="Freeform: Shape 83"/>
            <p:cNvSpPr/>
            <p:nvPr/>
          </p:nvSpPr>
          <p:spPr>
            <a:xfrm>
              <a:off x="7804150" y="2057497"/>
              <a:ext cx="1263650" cy="323850"/>
            </a:xfrm>
            <a:custGeom>
              <a:avLst/>
              <a:gdLst>
                <a:gd name="connsiteX0" fmla="*/ 0 w 1263650"/>
                <a:gd name="connsiteY0" fmla="*/ 152400 h 323850"/>
                <a:gd name="connsiteX1" fmla="*/ 196850 w 1263650"/>
                <a:gd name="connsiteY1" fmla="*/ 0 h 323850"/>
                <a:gd name="connsiteX2" fmla="*/ 1263650 w 1263650"/>
                <a:gd name="connsiteY2" fmla="*/ 158750 h 323850"/>
                <a:gd name="connsiteX3" fmla="*/ 1079500 w 1263650"/>
                <a:gd name="connsiteY3" fmla="*/ 323850 h 323850"/>
                <a:gd name="connsiteX4" fmla="*/ 0 w 1263650"/>
                <a:gd name="connsiteY4" fmla="*/ 15240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650" h="323850">
                  <a:moveTo>
                    <a:pt x="0" y="152400"/>
                  </a:moveTo>
                  <a:lnTo>
                    <a:pt x="196850" y="0"/>
                  </a:lnTo>
                  <a:lnTo>
                    <a:pt x="1263650" y="158750"/>
                  </a:lnTo>
                  <a:lnTo>
                    <a:pt x="1079500" y="323850"/>
                  </a:lnTo>
                  <a:lnTo>
                    <a:pt x="0" y="152400"/>
                  </a:lnTo>
                  <a:close/>
                </a:path>
              </a:pathLst>
            </a:custGeom>
            <a:solidFill>
              <a:srgbClr val="4D4B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7689849" y="1459263"/>
              <a:ext cx="1203327" cy="1144853"/>
              <a:chOff x="3048000" y="1676399"/>
              <a:chExt cx="2482850" cy="2362201"/>
            </a:xfrm>
            <a:scene3d>
              <a:camera prst="isometricOffAxis2Left"/>
              <a:lightRig rig="threePt" dir="t"/>
            </a:scene3d>
          </p:grpSpPr>
          <p:sp>
            <p:nvSpPr>
              <p:cNvPr id="19" name="Freeform: Shape 18"/>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effectLst/>
              <a:sp3d extrusionH="196850" contourW="6350" prstMaterial="metal">
                <a:bevelT w="425450" h="260350" prst="artDeco"/>
                <a:bevelB w="10795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a:no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3048000" y="3505200"/>
                <a:ext cx="2482850" cy="533400"/>
              </a:xfrm>
              <a:prstGeom prst="rect">
                <a:avLst/>
              </a:prstGeom>
              <a:solidFill>
                <a:srgbClr val="4C4A4B"/>
              </a:solidFill>
              <a:ln>
                <a:noFill/>
              </a:ln>
              <a:effectLst/>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Rectangle 88"/>
            <p:cNvSpPr/>
            <p:nvPr/>
          </p:nvSpPr>
          <p:spPr>
            <a:xfrm>
              <a:off x="8769020" y="2259497"/>
              <a:ext cx="433726" cy="317069"/>
            </a:xfrm>
            <a:custGeom>
              <a:avLst/>
              <a:gdLst>
                <a:gd name="connsiteX0" fmla="*/ 0 w 657563"/>
                <a:gd name="connsiteY0" fmla="*/ 0 h 271826"/>
                <a:gd name="connsiteX1" fmla="*/ 657563 w 657563"/>
                <a:gd name="connsiteY1" fmla="*/ 0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14288 h 286114"/>
                <a:gd name="connsiteX1" fmla="*/ 631369 w 657563"/>
                <a:gd name="connsiteY1" fmla="*/ 0 h 286114"/>
                <a:gd name="connsiteX2" fmla="*/ 657563 w 657563"/>
                <a:gd name="connsiteY2" fmla="*/ 286114 h 286114"/>
                <a:gd name="connsiteX3" fmla="*/ 0 w 657563"/>
                <a:gd name="connsiteY3" fmla="*/ 286114 h 286114"/>
                <a:gd name="connsiteX4" fmla="*/ 0 w 657563"/>
                <a:gd name="connsiteY4" fmla="*/ 14288 h 286114"/>
                <a:gd name="connsiteX0" fmla="*/ 0 w 657563"/>
                <a:gd name="connsiteY0" fmla="*/ 0 h 271826"/>
                <a:gd name="connsiteX1" fmla="*/ 545644 w 657563"/>
                <a:gd name="connsiteY1" fmla="*/ 2381 h 271826"/>
                <a:gd name="connsiteX2" fmla="*/ 657563 w 657563"/>
                <a:gd name="connsiteY2" fmla="*/ 271826 h 271826"/>
                <a:gd name="connsiteX3" fmla="*/ 0 w 657563"/>
                <a:gd name="connsiteY3" fmla="*/ 271826 h 271826"/>
                <a:gd name="connsiteX4" fmla="*/ 0 w 657563"/>
                <a:gd name="connsiteY4" fmla="*/ 0 h 271826"/>
                <a:gd name="connsiteX0" fmla="*/ 0 w 657563"/>
                <a:gd name="connsiteY0" fmla="*/ 30956 h 302782"/>
                <a:gd name="connsiteX1" fmla="*/ 490875 w 657563"/>
                <a:gd name="connsiteY1" fmla="*/ 0 h 302782"/>
                <a:gd name="connsiteX2" fmla="*/ 657563 w 657563"/>
                <a:gd name="connsiteY2" fmla="*/ 302782 h 302782"/>
                <a:gd name="connsiteX3" fmla="*/ 0 w 657563"/>
                <a:gd name="connsiteY3" fmla="*/ 302782 h 302782"/>
                <a:gd name="connsiteX4" fmla="*/ 0 w 657563"/>
                <a:gd name="connsiteY4" fmla="*/ 30956 h 302782"/>
                <a:gd name="connsiteX0" fmla="*/ 0 w 657563"/>
                <a:gd name="connsiteY0" fmla="*/ 26193 h 298019"/>
                <a:gd name="connsiteX1" fmla="*/ 445631 w 657563"/>
                <a:gd name="connsiteY1" fmla="*/ 0 h 298019"/>
                <a:gd name="connsiteX2" fmla="*/ 657563 w 657563"/>
                <a:gd name="connsiteY2" fmla="*/ 298019 h 298019"/>
                <a:gd name="connsiteX3" fmla="*/ 0 w 657563"/>
                <a:gd name="connsiteY3" fmla="*/ 298019 h 298019"/>
                <a:gd name="connsiteX4" fmla="*/ 0 w 657563"/>
                <a:gd name="connsiteY4" fmla="*/ 26193 h 298019"/>
                <a:gd name="connsiteX0" fmla="*/ 0 w 657563"/>
                <a:gd name="connsiteY0" fmla="*/ 35718 h 307544"/>
                <a:gd name="connsiteX1" fmla="*/ 428963 w 657563"/>
                <a:gd name="connsiteY1" fmla="*/ 0 h 307544"/>
                <a:gd name="connsiteX2" fmla="*/ 657563 w 657563"/>
                <a:gd name="connsiteY2" fmla="*/ 307544 h 307544"/>
                <a:gd name="connsiteX3" fmla="*/ 0 w 657563"/>
                <a:gd name="connsiteY3" fmla="*/ 307544 h 307544"/>
                <a:gd name="connsiteX4" fmla="*/ 0 w 657563"/>
                <a:gd name="connsiteY4" fmla="*/ 35718 h 307544"/>
                <a:gd name="connsiteX0" fmla="*/ 0 w 657563"/>
                <a:gd name="connsiteY0" fmla="*/ 54768 h 326594"/>
                <a:gd name="connsiteX1" fmla="*/ 409913 w 657563"/>
                <a:gd name="connsiteY1" fmla="*/ 0 h 326594"/>
                <a:gd name="connsiteX2" fmla="*/ 657563 w 657563"/>
                <a:gd name="connsiteY2" fmla="*/ 326594 h 326594"/>
                <a:gd name="connsiteX3" fmla="*/ 0 w 657563"/>
                <a:gd name="connsiteY3" fmla="*/ 326594 h 326594"/>
                <a:gd name="connsiteX4" fmla="*/ 0 w 657563"/>
                <a:gd name="connsiteY4" fmla="*/ 54768 h 326594"/>
                <a:gd name="connsiteX0" fmla="*/ 0 w 657563"/>
                <a:gd name="connsiteY0" fmla="*/ 38099 h 309925"/>
                <a:gd name="connsiteX1" fmla="*/ 409913 w 657563"/>
                <a:gd name="connsiteY1" fmla="*/ 0 h 309925"/>
                <a:gd name="connsiteX2" fmla="*/ 657563 w 657563"/>
                <a:gd name="connsiteY2" fmla="*/ 309925 h 309925"/>
                <a:gd name="connsiteX3" fmla="*/ 0 w 657563"/>
                <a:gd name="connsiteY3" fmla="*/ 309925 h 309925"/>
                <a:gd name="connsiteX4" fmla="*/ 0 w 657563"/>
                <a:gd name="connsiteY4" fmla="*/ 38099 h 309925"/>
                <a:gd name="connsiteX0" fmla="*/ 0 w 657563"/>
                <a:gd name="connsiteY0" fmla="*/ 45243 h 317069"/>
                <a:gd name="connsiteX1" fmla="*/ 407532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657563"/>
                <a:gd name="connsiteY0" fmla="*/ 45243 h 317069"/>
                <a:gd name="connsiteX1" fmla="*/ 398007 w 657563"/>
                <a:gd name="connsiteY1" fmla="*/ 0 h 317069"/>
                <a:gd name="connsiteX2" fmla="*/ 657563 w 657563"/>
                <a:gd name="connsiteY2" fmla="*/ 317069 h 317069"/>
                <a:gd name="connsiteX3" fmla="*/ 0 w 657563"/>
                <a:gd name="connsiteY3" fmla="*/ 317069 h 317069"/>
                <a:gd name="connsiteX4" fmla="*/ 0 w 657563"/>
                <a:gd name="connsiteY4" fmla="*/ 45243 h 317069"/>
                <a:gd name="connsiteX0" fmla="*/ 0 w 562313"/>
                <a:gd name="connsiteY0" fmla="*/ 45243 h 317069"/>
                <a:gd name="connsiteX1" fmla="*/ 398007 w 562313"/>
                <a:gd name="connsiteY1" fmla="*/ 0 h 317069"/>
                <a:gd name="connsiteX2" fmla="*/ 562313 w 562313"/>
                <a:gd name="connsiteY2" fmla="*/ 288494 h 317069"/>
                <a:gd name="connsiteX3" fmla="*/ 0 w 562313"/>
                <a:gd name="connsiteY3" fmla="*/ 317069 h 317069"/>
                <a:gd name="connsiteX4" fmla="*/ 0 w 562313"/>
                <a:gd name="connsiteY4" fmla="*/ 45243 h 317069"/>
                <a:gd name="connsiteX0" fmla="*/ 0 w 507544"/>
                <a:gd name="connsiteY0" fmla="*/ 45243 h 317069"/>
                <a:gd name="connsiteX1" fmla="*/ 398007 w 507544"/>
                <a:gd name="connsiteY1" fmla="*/ 0 h 317069"/>
                <a:gd name="connsiteX2" fmla="*/ 507544 w 507544"/>
                <a:gd name="connsiteY2" fmla="*/ 271825 h 317069"/>
                <a:gd name="connsiteX3" fmla="*/ 0 w 507544"/>
                <a:gd name="connsiteY3" fmla="*/ 317069 h 317069"/>
                <a:gd name="connsiteX4" fmla="*/ 0 w 507544"/>
                <a:gd name="connsiteY4" fmla="*/ 45243 h 317069"/>
                <a:gd name="connsiteX0" fmla="*/ 0 w 433726"/>
                <a:gd name="connsiteY0" fmla="*/ 45243 h 317069"/>
                <a:gd name="connsiteX1" fmla="*/ 398007 w 433726"/>
                <a:gd name="connsiteY1" fmla="*/ 0 h 317069"/>
                <a:gd name="connsiteX2" fmla="*/ 433726 w 433726"/>
                <a:gd name="connsiteY2" fmla="*/ 233725 h 317069"/>
                <a:gd name="connsiteX3" fmla="*/ 0 w 433726"/>
                <a:gd name="connsiteY3" fmla="*/ 317069 h 317069"/>
                <a:gd name="connsiteX4" fmla="*/ 0 w 433726"/>
                <a:gd name="connsiteY4" fmla="*/ 45243 h 31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26" h="317069">
                  <a:moveTo>
                    <a:pt x="0" y="45243"/>
                  </a:moveTo>
                  <a:lnTo>
                    <a:pt x="398007" y="0"/>
                  </a:lnTo>
                  <a:lnTo>
                    <a:pt x="433726" y="233725"/>
                  </a:lnTo>
                  <a:lnTo>
                    <a:pt x="0" y="317069"/>
                  </a:lnTo>
                  <a:lnTo>
                    <a:pt x="0" y="45243"/>
                  </a:lnTo>
                  <a:close/>
                </a:path>
              </a:pathLst>
            </a:custGeom>
            <a:solidFill>
              <a:srgbClr val="4D4B4C"/>
            </a:solidFill>
            <a:ln>
              <a:noFill/>
            </a:ln>
            <a:effectLst/>
            <a:scene3d>
              <a:camera prst="isometricOffAxis2Righ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p:cNvGrpSpPr/>
          <p:nvPr/>
        </p:nvGrpSpPr>
        <p:grpSpPr>
          <a:xfrm>
            <a:off x="2962276" y="1591595"/>
            <a:ext cx="1716883" cy="862321"/>
            <a:chOff x="3952873" y="1030287"/>
            <a:chExt cx="2289177" cy="1149761"/>
          </a:xfrm>
        </p:grpSpPr>
        <p:sp>
          <p:nvSpPr>
            <p:cNvPr id="8" name="Freeform: Shape 7"/>
            <p:cNvSpPr/>
            <p:nvPr/>
          </p:nvSpPr>
          <p:spPr>
            <a:xfrm>
              <a:off x="3952873" y="1068388"/>
              <a:ext cx="1841500" cy="10795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079500">
                  <a:moveTo>
                    <a:pt x="0" y="831850"/>
                  </a:moveTo>
                  <a:lnTo>
                    <a:pt x="1841500" y="1079500"/>
                  </a:lnTo>
                  <a:lnTo>
                    <a:pt x="1816100" y="146050"/>
                  </a:lnTo>
                  <a:lnTo>
                    <a:pt x="374650" y="0"/>
                  </a:lnTo>
                  <a:lnTo>
                    <a:pt x="0" y="831850"/>
                  </a:lnTo>
                  <a:close/>
                </a:path>
              </a:pathLst>
            </a:custGeom>
            <a:solidFill>
              <a:srgbClr val="A6C9DD"/>
            </a:solidFill>
            <a:ln w="76200">
              <a:solidFill>
                <a:srgbClr val="CBCF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p:cNvSpPr/>
            <p:nvPr/>
          </p:nvSpPr>
          <p:spPr>
            <a:xfrm>
              <a:off x="4327523" y="1030287"/>
              <a:ext cx="1758950" cy="158750"/>
            </a:xfrm>
            <a:custGeom>
              <a:avLst/>
              <a:gdLst>
                <a:gd name="connsiteX0" fmla="*/ 0 w 1752600"/>
                <a:gd name="connsiteY0" fmla="*/ 25400 h 171450"/>
                <a:gd name="connsiteX1" fmla="*/ 1454150 w 1752600"/>
                <a:gd name="connsiteY1" fmla="*/ 171450 h 171450"/>
                <a:gd name="connsiteX2" fmla="*/ 1752600 w 1752600"/>
                <a:gd name="connsiteY2" fmla="*/ 158750 h 171450"/>
                <a:gd name="connsiteX3" fmla="*/ 304800 w 1752600"/>
                <a:gd name="connsiteY3" fmla="*/ 0 h 171450"/>
                <a:gd name="connsiteX4" fmla="*/ 0 w 1752600"/>
                <a:gd name="connsiteY4" fmla="*/ 25400 h 171450"/>
                <a:gd name="connsiteX0" fmla="*/ 0 w 1752600"/>
                <a:gd name="connsiteY0" fmla="*/ 25400 h 171450"/>
                <a:gd name="connsiteX1" fmla="*/ 1454150 w 1752600"/>
                <a:gd name="connsiteY1" fmla="*/ 171450 h 171450"/>
                <a:gd name="connsiteX2" fmla="*/ 1752600 w 1752600"/>
                <a:gd name="connsiteY2" fmla="*/ 139700 h 171450"/>
                <a:gd name="connsiteX3" fmla="*/ 304800 w 1752600"/>
                <a:gd name="connsiteY3" fmla="*/ 0 h 171450"/>
                <a:gd name="connsiteX4" fmla="*/ 0 w 1752600"/>
                <a:gd name="connsiteY4" fmla="*/ 25400 h 171450"/>
                <a:gd name="connsiteX0" fmla="*/ 0 w 1758950"/>
                <a:gd name="connsiteY0" fmla="*/ 0 h 177800"/>
                <a:gd name="connsiteX1" fmla="*/ 1460500 w 1758950"/>
                <a:gd name="connsiteY1" fmla="*/ 177800 h 177800"/>
                <a:gd name="connsiteX2" fmla="*/ 1758950 w 1758950"/>
                <a:gd name="connsiteY2" fmla="*/ 146050 h 177800"/>
                <a:gd name="connsiteX3" fmla="*/ 311150 w 1758950"/>
                <a:gd name="connsiteY3" fmla="*/ 6350 h 177800"/>
                <a:gd name="connsiteX4" fmla="*/ 0 w 1758950"/>
                <a:gd name="connsiteY4" fmla="*/ 0 h 177800"/>
                <a:gd name="connsiteX0" fmla="*/ 0 w 1758950"/>
                <a:gd name="connsiteY0" fmla="*/ 0 h 155575"/>
                <a:gd name="connsiteX1" fmla="*/ 1479550 w 1758950"/>
                <a:gd name="connsiteY1" fmla="*/ 155575 h 155575"/>
                <a:gd name="connsiteX2" fmla="*/ 1758950 w 1758950"/>
                <a:gd name="connsiteY2" fmla="*/ 146050 h 155575"/>
                <a:gd name="connsiteX3" fmla="*/ 311150 w 1758950"/>
                <a:gd name="connsiteY3" fmla="*/ 6350 h 155575"/>
                <a:gd name="connsiteX4" fmla="*/ 0 w 1758950"/>
                <a:gd name="connsiteY4" fmla="*/ 0 h 155575"/>
                <a:gd name="connsiteX0" fmla="*/ 0 w 1758950"/>
                <a:gd name="connsiteY0" fmla="*/ 0 h 146050"/>
                <a:gd name="connsiteX1" fmla="*/ 1492250 w 1758950"/>
                <a:gd name="connsiteY1" fmla="*/ 130175 h 146050"/>
                <a:gd name="connsiteX2" fmla="*/ 1758950 w 1758950"/>
                <a:gd name="connsiteY2" fmla="*/ 146050 h 146050"/>
                <a:gd name="connsiteX3" fmla="*/ 311150 w 1758950"/>
                <a:gd name="connsiteY3" fmla="*/ 6350 h 146050"/>
                <a:gd name="connsiteX4" fmla="*/ 0 w 1758950"/>
                <a:gd name="connsiteY4" fmla="*/ 0 h 146050"/>
                <a:gd name="connsiteX0" fmla="*/ 0 w 1758950"/>
                <a:gd name="connsiteY0" fmla="*/ 0 h 158750"/>
                <a:gd name="connsiteX1" fmla="*/ 1466850 w 1758950"/>
                <a:gd name="connsiteY1" fmla="*/ 158750 h 158750"/>
                <a:gd name="connsiteX2" fmla="*/ 1758950 w 1758950"/>
                <a:gd name="connsiteY2" fmla="*/ 146050 h 158750"/>
                <a:gd name="connsiteX3" fmla="*/ 311150 w 1758950"/>
                <a:gd name="connsiteY3" fmla="*/ 6350 h 158750"/>
                <a:gd name="connsiteX4" fmla="*/ 0 w 17589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950" h="158750">
                  <a:moveTo>
                    <a:pt x="0" y="0"/>
                  </a:moveTo>
                  <a:lnTo>
                    <a:pt x="1466850" y="158750"/>
                  </a:lnTo>
                  <a:lnTo>
                    <a:pt x="1758950" y="146050"/>
                  </a:lnTo>
                  <a:lnTo>
                    <a:pt x="311150" y="6350"/>
                  </a:lnTo>
                  <a:lnTo>
                    <a:pt x="0" y="0"/>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p:cNvSpPr/>
            <p:nvPr/>
          </p:nvSpPr>
          <p:spPr>
            <a:xfrm>
              <a:off x="4191000" y="1387475"/>
              <a:ext cx="1806575"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p:cNvSpPr/>
            <p:nvPr/>
          </p:nvSpPr>
          <p:spPr>
            <a:xfrm>
              <a:off x="4013200" y="1714842"/>
              <a:ext cx="2060573"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p:cNvSpPr/>
            <p:nvPr/>
          </p:nvSpPr>
          <p:spPr>
            <a:xfrm>
              <a:off x="5832475" y="1211264"/>
              <a:ext cx="409575" cy="9398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 name="connsiteX0" fmla="*/ 0 w 2009775"/>
                <a:gd name="connsiteY0" fmla="*/ 866775 h 1114425"/>
                <a:gd name="connsiteX1" fmla="*/ 1841500 w 2009775"/>
                <a:gd name="connsiteY1" fmla="*/ 1114425 h 1114425"/>
                <a:gd name="connsiteX2" fmla="*/ 2009775 w 2009775"/>
                <a:gd name="connsiteY2" fmla="*/ 0 h 1114425"/>
                <a:gd name="connsiteX3" fmla="*/ 374650 w 2009775"/>
                <a:gd name="connsiteY3" fmla="*/ 34925 h 1114425"/>
                <a:gd name="connsiteX4" fmla="*/ 0 w 2009775"/>
                <a:gd name="connsiteY4" fmla="*/ 866775 h 1114425"/>
                <a:gd name="connsiteX0" fmla="*/ 0 w 2028825"/>
                <a:gd name="connsiteY0" fmla="*/ 835025 h 1082675"/>
                <a:gd name="connsiteX1" fmla="*/ 1841500 w 2028825"/>
                <a:gd name="connsiteY1" fmla="*/ 1082675 h 1082675"/>
                <a:gd name="connsiteX2" fmla="*/ 2028825 w 2028825"/>
                <a:gd name="connsiteY2" fmla="*/ 0 h 1082675"/>
                <a:gd name="connsiteX3" fmla="*/ 374650 w 2028825"/>
                <a:gd name="connsiteY3" fmla="*/ 3175 h 1082675"/>
                <a:gd name="connsiteX4" fmla="*/ 0 w 2028825"/>
                <a:gd name="connsiteY4" fmla="*/ 835025 h 1082675"/>
                <a:gd name="connsiteX0" fmla="*/ 0 w 2038350"/>
                <a:gd name="connsiteY0" fmla="*/ 831850 h 1079500"/>
                <a:gd name="connsiteX1" fmla="*/ 1841500 w 2038350"/>
                <a:gd name="connsiteY1" fmla="*/ 1079500 h 1079500"/>
                <a:gd name="connsiteX2" fmla="*/ 2038350 w 2038350"/>
                <a:gd name="connsiteY2" fmla="*/ 2857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22325 h 1069975"/>
                <a:gd name="connsiteX1" fmla="*/ 1841500 w 2038350"/>
                <a:gd name="connsiteY1" fmla="*/ 1069975 h 1069975"/>
                <a:gd name="connsiteX2" fmla="*/ 2038350 w 2038350"/>
                <a:gd name="connsiteY2" fmla="*/ 0 h 1069975"/>
                <a:gd name="connsiteX3" fmla="*/ 1622425 w 2038350"/>
                <a:gd name="connsiteY3" fmla="*/ 44450 h 1069975"/>
                <a:gd name="connsiteX4" fmla="*/ 0 w 2038350"/>
                <a:gd name="connsiteY4" fmla="*/ 822325 h 1069975"/>
                <a:gd name="connsiteX0" fmla="*/ 0 w 2038350"/>
                <a:gd name="connsiteY0" fmla="*/ 838200 h 1085850"/>
                <a:gd name="connsiteX1" fmla="*/ 1841500 w 2038350"/>
                <a:gd name="connsiteY1" fmla="*/ 1085850 h 1085850"/>
                <a:gd name="connsiteX2" fmla="*/ 2038350 w 2038350"/>
                <a:gd name="connsiteY2" fmla="*/ 15875 h 1085850"/>
                <a:gd name="connsiteX3" fmla="*/ 1704975 w 2038350"/>
                <a:gd name="connsiteY3" fmla="*/ 0 h 1085850"/>
                <a:gd name="connsiteX4" fmla="*/ 0 w 2038350"/>
                <a:gd name="connsiteY4" fmla="*/ 838200 h 1085850"/>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101850"/>
                <a:gd name="connsiteY0" fmla="*/ 822325 h 828675"/>
                <a:gd name="connsiteX1" fmla="*/ 2101850 w 2101850"/>
                <a:gd name="connsiteY1" fmla="*/ 828675 h 828675"/>
                <a:gd name="connsiteX2" fmla="*/ 2038350 w 2101850"/>
                <a:gd name="connsiteY2" fmla="*/ 0 h 828675"/>
                <a:gd name="connsiteX3" fmla="*/ 1730375 w 2101850"/>
                <a:gd name="connsiteY3" fmla="*/ 3175 h 828675"/>
                <a:gd name="connsiteX4" fmla="*/ 0 w 2101850"/>
                <a:gd name="connsiteY4" fmla="*/ 822325 h 828675"/>
                <a:gd name="connsiteX0" fmla="*/ 0 w 419100"/>
                <a:gd name="connsiteY0" fmla="*/ 733425 h 828675"/>
                <a:gd name="connsiteX1" fmla="*/ 419100 w 419100"/>
                <a:gd name="connsiteY1" fmla="*/ 828675 h 828675"/>
                <a:gd name="connsiteX2" fmla="*/ 355600 w 419100"/>
                <a:gd name="connsiteY2" fmla="*/ 0 h 828675"/>
                <a:gd name="connsiteX3" fmla="*/ 47625 w 419100"/>
                <a:gd name="connsiteY3" fmla="*/ 3175 h 828675"/>
                <a:gd name="connsiteX4" fmla="*/ 0 w 419100"/>
                <a:gd name="connsiteY4" fmla="*/ 733425 h 828675"/>
                <a:gd name="connsiteX0" fmla="*/ 73025 w 371475"/>
                <a:gd name="connsiteY0" fmla="*/ 981075 h 981075"/>
                <a:gd name="connsiteX1" fmla="*/ 371475 w 371475"/>
                <a:gd name="connsiteY1" fmla="*/ 828675 h 981075"/>
                <a:gd name="connsiteX2" fmla="*/ 307975 w 371475"/>
                <a:gd name="connsiteY2" fmla="*/ 0 h 981075"/>
                <a:gd name="connsiteX3" fmla="*/ 0 w 371475"/>
                <a:gd name="connsiteY3" fmla="*/ 3175 h 981075"/>
                <a:gd name="connsiteX4" fmla="*/ 73025 w 371475"/>
                <a:gd name="connsiteY4" fmla="*/ 981075 h 981075"/>
                <a:gd name="connsiteX0" fmla="*/ 76200 w 371475"/>
                <a:gd name="connsiteY0" fmla="*/ 955675 h 955675"/>
                <a:gd name="connsiteX1" fmla="*/ 371475 w 371475"/>
                <a:gd name="connsiteY1" fmla="*/ 828675 h 955675"/>
                <a:gd name="connsiteX2" fmla="*/ 307975 w 371475"/>
                <a:gd name="connsiteY2" fmla="*/ 0 h 955675"/>
                <a:gd name="connsiteX3" fmla="*/ 0 w 371475"/>
                <a:gd name="connsiteY3" fmla="*/ 3175 h 955675"/>
                <a:gd name="connsiteX4" fmla="*/ 76200 w 371475"/>
                <a:gd name="connsiteY4" fmla="*/ 955675 h 955675"/>
                <a:gd name="connsiteX0" fmla="*/ 63500 w 371475"/>
                <a:gd name="connsiteY0" fmla="*/ 949325 h 949325"/>
                <a:gd name="connsiteX1" fmla="*/ 371475 w 371475"/>
                <a:gd name="connsiteY1" fmla="*/ 828675 h 949325"/>
                <a:gd name="connsiteX2" fmla="*/ 307975 w 371475"/>
                <a:gd name="connsiteY2" fmla="*/ 0 h 949325"/>
                <a:gd name="connsiteX3" fmla="*/ 0 w 371475"/>
                <a:gd name="connsiteY3" fmla="*/ 3175 h 949325"/>
                <a:gd name="connsiteX4" fmla="*/ 63500 w 371475"/>
                <a:gd name="connsiteY4" fmla="*/ 949325 h 949325"/>
                <a:gd name="connsiteX0" fmla="*/ 28575 w 336550"/>
                <a:gd name="connsiteY0" fmla="*/ 949325 h 949325"/>
                <a:gd name="connsiteX1" fmla="*/ 336550 w 336550"/>
                <a:gd name="connsiteY1" fmla="*/ 828675 h 949325"/>
                <a:gd name="connsiteX2" fmla="*/ 273050 w 336550"/>
                <a:gd name="connsiteY2" fmla="*/ 0 h 949325"/>
                <a:gd name="connsiteX3" fmla="*/ 0 w 336550"/>
                <a:gd name="connsiteY3" fmla="*/ 44450 h 949325"/>
                <a:gd name="connsiteX4" fmla="*/ 28575 w 336550"/>
                <a:gd name="connsiteY4" fmla="*/ 949325 h 949325"/>
                <a:gd name="connsiteX0" fmla="*/ 19050 w 327025"/>
                <a:gd name="connsiteY0" fmla="*/ 949325 h 949325"/>
                <a:gd name="connsiteX1" fmla="*/ 327025 w 327025"/>
                <a:gd name="connsiteY1" fmla="*/ 828675 h 949325"/>
                <a:gd name="connsiteX2" fmla="*/ 263525 w 327025"/>
                <a:gd name="connsiteY2" fmla="*/ 0 h 949325"/>
                <a:gd name="connsiteX3" fmla="*/ 0 w 327025"/>
                <a:gd name="connsiteY3" fmla="*/ 12700 h 949325"/>
                <a:gd name="connsiteX4" fmla="*/ 19050 w 327025"/>
                <a:gd name="connsiteY4" fmla="*/ 949325 h 949325"/>
                <a:gd name="connsiteX0" fmla="*/ 9525 w 317500"/>
                <a:gd name="connsiteY0" fmla="*/ 949325 h 949325"/>
                <a:gd name="connsiteX1" fmla="*/ 317500 w 317500"/>
                <a:gd name="connsiteY1" fmla="*/ 828675 h 949325"/>
                <a:gd name="connsiteX2" fmla="*/ 254000 w 317500"/>
                <a:gd name="connsiteY2" fmla="*/ 0 h 949325"/>
                <a:gd name="connsiteX3" fmla="*/ 0 w 317500"/>
                <a:gd name="connsiteY3" fmla="*/ 28575 h 949325"/>
                <a:gd name="connsiteX4" fmla="*/ 9525 w 317500"/>
                <a:gd name="connsiteY4" fmla="*/ 949325 h 949325"/>
                <a:gd name="connsiteX0" fmla="*/ 9525 w 317500"/>
                <a:gd name="connsiteY0" fmla="*/ 920750 h 920750"/>
                <a:gd name="connsiteX1" fmla="*/ 317500 w 317500"/>
                <a:gd name="connsiteY1" fmla="*/ 800100 h 920750"/>
                <a:gd name="connsiteX2" fmla="*/ 254000 w 317500"/>
                <a:gd name="connsiteY2" fmla="*/ 3175 h 920750"/>
                <a:gd name="connsiteX3" fmla="*/ 0 w 317500"/>
                <a:gd name="connsiteY3" fmla="*/ 0 h 920750"/>
                <a:gd name="connsiteX4" fmla="*/ 9525 w 317500"/>
                <a:gd name="connsiteY4" fmla="*/ 920750 h 920750"/>
                <a:gd name="connsiteX0" fmla="*/ 9525 w 317500"/>
                <a:gd name="connsiteY0" fmla="*/ 939800 h 939800"/>
                <a:gd name="connsiteX1" fmla="*/ 317500 w 317500"/>
                <a:gd name="connsiteY1" fmla="*/ 819150 h 939800"/>
                <a:gd name="connsiteX2" fmla="*/ 263525 w 317500"/>
                <a:gd name="connsiteY2" fmla="*/ 0 h 939800"/>
                <a:gd name="connsiteX3" fmla="*/ 0 w 317500"/>
                <a:gd name="connsiteY3" fmla="*/ 19050 h 939800"/>
                <a:gd name="connsiteX4" fmla="*/ 9525 w 317500"/>
                <a:gd name="connsiteY4" fmla="*/ 939800 h 939800"/>
                <a:gd name="connsiteX0" fmla="*/ 9525 w 454025"/>
                <a:gd name="connsiteY0" fmla="*/ 939800 h 939800"/>
                <a:gd name="connsiteX1" fmla="*/ 454025 w 454025"/>
                <a:gd name="connsiteY1" fmla="*/ 555625 h 939800"/>
                <a:gd name="connsiteX2" fmla="*/ 263525 w 454025"/>
                <a:gd name="connsiteY2" fmla="*/ 0 h 939800"/>
                <a:gd name="connsiteX3" fmla="*/ 0 w 454025"/>
                <a:gd name="connsiteY3" fmla="*/ 19050 h 939800"/>
                <a:gd name="connsiteX4" fmla="*/ 9525 w 454025"/>
                <a:gd name="connsiteY4" fmla="*/ 939800 h 939800"/>
                <a:gd name="connsiteX0" fmla="*/ 403225 w 657225"/>
                <a:gd name="connsiteY0" fmla="*/ 939800 h 939800"/>
                <a:gd name="connsiteX1" fmla="*/ 0 w 657225"/>
                <a:gd name="connsiteY1" fmla="*/ 466725 h 939800"/>
                <a:gd name="connsiteX2" fmla="*/ 657225 w 657225"/>
                <a:gd name="connsiteY2" fmla="*/ 0 h 939800"/>
                <a:gd name="connsiteX3" fmla="*/ 393700 w 657225"/>
                <a:gd name="connsiteY3" fmla="*/ 19050 h 939800"/>
                <a:gd name="connsiteX4" fmla="*/ 403225 w 657225"/>
                <a:gd name="connsiteY4" fmla="*/ 939800 h 939800"/>
                <a:gd name="connsiteX0" fmla="*/ 9525 w 409575"/>
                <a:gd name="connsiteY0" fmla="*/ 939800 h 939800"/>
                <a:gd name="connsiteX1" fmla="*/ 409575 w 409575"/>
                <a:gd name="connsiteY1" fmla="*/ 806450 h 939800"/>
                <a:gd name="connsiteX2" fmla="*/ 263525 w 409575"/>
                <a:gd name="connsiteY2" fmla="*/ 0 h 939800"/>
                <a:gd name="connsiteX3" fmla="*/ 0 w 409575"/>
                <a:gd name="connsiteY3" fmla="*/ 19050 h 939800"/>
                <a:gd name="connsiteX4" fmla="*/ 9525 w 409575"/>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939800">
                  <a:moveTo>
                    <a:pt x="9525" y="939800"/>
                  </a:moveTo>
                  <a:lnTo>
                    <a:pt x="409575" y="806450"/>
                  </a:lnTo>
                  <a:lnTo>
                    <a:pt x="263525" y="0"/>
                  </a:lnTo>
                  <a:lnTo>
                    <a:pt x="0" y="19050"/>
                  </a:lnTo>
                  <a:lnTo>
                    <a:pt x="9525" y="939800"/>
                  </a:lnTo>
                  <a:close/>
                </a:path>
              </a:pathLst>
            </a:custGeom>
            <a:solidFill>
              <a:srgbClr val="A6C9DD"/>
            </a:solidFill>
            <a:ln w="76200">
              <a:solidFill>
                <a:srgbClr val="CBCF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6"/>
            <a:srcRect l="94927" t="13750" r="1118"/>
            <a:stretch/>
          </p:blipFill>
          <p:spPr>
            <a:xfrm>
              <a:off x="5743574" y="1180984"/>
              <a:ext cx="76201" cy="999064"/>
            </a:xfrm>
            <a:prstGeom prst="rect">
              <a:avLst/>
            </a:prstGeom>
          </p:spPr>
        </p:pic>
      </p:grpSp>
      <p:pic>
        <p:nvPicPr>
          <p:cNvPr id="98" name="Picture 10" descr="Image result for potato wedges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3785299" y="1727325"/>
            <a:ext cx="420883" cy="37644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Image result for vector school lunc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417762" y="2385391"/>
            <a:ext cx="676352" cy="644144"/>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4429361" y="2245290"/>
            <a:ext cx="227988" cy="308092"/>
            <a:chOff x="5056414" y="3505199"/>
            <a:chExt cx="1409700" cy="1905000"/>
          </a:xfrm>
        </p:grpSpPr>
        <p:sp>
          <p:nvSpPr>
            <p:cNvPr id="102"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4" descr="Image result for vector milk carton"/>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p:cNvPicPr>
            <a:picLocks noChangeAspect="1"/>
          </p:cNvPicPr>
          <p:nvPr/>
        </p:nvPicPr>
        <p:blipFill>
          <a:blip r:embed="rId12">
            <a:extLst>
              <a:ext uri="{BEBA8EAE-BF5A-486C-A8C5-ECC9F3942E4B}">
                <a14:imgProps xmlns:a14="http://schemas.microsoft.com/office/drawing/2010/main">
                  <a14:imgLayer r:embed="rId13">
                    <a14:imgEffect>
                      <a14:backgroundRemoval t="505" b="96465" l="0" r="94510"/>
                    </a14:imgEffect>
                  </a14:imgLayer>
                </a14:imgProps>
              </a:ext>
            </a:extLst>
          </a:blip>
          <a:stretch>
            <a:fillRect/>
          </a:stretch>
        </p:blipFill>
        <p:spPr>
          <a:xfrm>
            <a:off x="3307187" y="1716356"/>
            <a:ext cx="381954" cy="296576"/>
          </a:xfrm>
          <a:prstGeom prst="rect">
            <a:avLst/>
          </a:prstGeom>
        </p:spPr>
      </p:pic>
      <p:grpSp>
        <p:nvGrpSpPr>
          <p:cNvPr id="478" name="Group 477"/>
          <p:cNvGrpSpPr/>
          <p:nvPr/>
        </p:nvGrpSpPr>
        <p:grpSpPr>
          <a:xfrm>
            <a:off x="3513295" y="1968789"/>
            <a:ext cx="350138" cy="316755"/>
            <a:chOff x="4373073" y="1526596"/>
            <a:chExt cx="832490" cy="753119"/>
          </a:xfrm>
        </p:grpSpPr>
        <p:sp>
          <p:nvSpPr>
            <p:cNvPr id="479" name="Rectangle 3"/>
            <p:cNvSpPr/>
            <p:nvPr/>
          </p:nvSpPr>
          <p:spPr>
            <a:xfrm rot="2687462" flipH="1">
              <a:off x="4527259" y="1698430"/>
              <a:ext cx="515703" cy="581285"/>
            </a:xfrm>
            <a:custGeom>
              <a:avLst/>
              <a:gdLst>
                <a:gd name="connsiteX0" fmla="*/ 0 w 2540000"/>
                <a:gd name="connsiteY0" fmla="*/ 0 h 3606800"/>
                <a:gd name="connsiteX1" fmla="*/ 2540000 w 2540000"/>
                <a:gd name="connsiteY1" fmla="*/ 0 h 3606800"/>
                <a:gd name="connsiteX2" fmla="*/ 2540000 w 2540000"/>
                <a:gd name="connsiteY2" fmla="*/ 3606800 h 3606800"/>
                <a:gd name="connsiteX3" fmla="*/ 0 w 2540000"/>
                <a:gd name="connsiteY3" fmla="*/ 3606800 h 3606800"/>
                <a:gd name="connsiteX4" fmla="*/ 0 w 2540000"/>
                <a:gd name="connsiteY4" fmla="*/ 0 h 3606800"/>
                <a:gd name="connsiteX0" fmla="*/ 96456 w 2540000"/>
                <a:gd name="connsiteY0" fmla="*/ 0 h 4244754"/>
                <a:gd name="connsiteX1" fmla="*/ 2540000 w 2540000"/>
                <a:gd name="connsiteY1" fmla="*/ 637954 h 4244754"/>
                <a:gd name="connsiteX2" fmla="*/ 2540000 w 2540000"/>
                <a:gd name="connsiteY2" fmla="*/ 4244754 h 4244754"/>
                <a:gd name="connsiteX3" fmla="*/ 0 w 2540000"/>
                <a:gd name="connsiteY3" fmla="*/ 4244754 h 4244754"/>
                <a:gd name="connsiteX4" fmla="*/ 96456 w 2540000"/>
                <a:gd name="connsiteY4" fmla="*/ 0 h 4244754"/>
                <a:gd name="connsiteX0" fmla="*/ 96456 w 3355855"/>
                <a:gd name="connsiteY0" fmla="*/ 0 h 4244754"/>
                <a:gd name="connsiteX1" fmla="*/ 2540000 w 3355855"/>
                <a:gd name="connsiteY1" fmla="*/ 637954 h 4244754"/>
                <a:gd name="connsiteX2" fmla="*/ 3355855 w 3355855"/>
                <a:gd name="connsiteY2" fmla="*/ 3873585 h 4244754"/>
                <a:gd name="connsiteX3" fmla="*/ 0 w 3355855"/>
                <a:gd name="connsiteY3" fmla="*/ 4244754 h 4244754"/>
                <a:gd name="connsiteX4" fmla="*/ 96456 w 3355855"/>
                <a:gd name="connsiteY4" fmla="*/ 0 h 4244754"/>
                <a:gd name="connsiteX0" fmla="*/ 0 w 3259399"/>
                <a:gd name="connsiteY0" fmla="*/ 0 h 3873585"/>
                <a:gd name="connsiteX1" fmla="*/ 2443544 w 3259399"/>
                <a:gd name="connsiteY1" fmla="*/ 637954 h 3873585"/>
                <a:gd name="connsiteX2" fmla="*/ 3259399 w 3259399"/>
                <a:gd name="connsiteY2" fmla="*/ 3873585 h 3873585"/>
                <a:gd name="connsiteX3" fmla="*/ 1021844 w 3259399"/>
                <a:gd name="connsiteY3" fmla="*/ 3082214 h 3873585"/>
                <a:gd name="connsiteX4" fmla="*/ 0 w 3259399"/>
                <a:gd name="connsiteY4" fmla="*/ 0 h 3873585"/>
                <a:gd name="connsiteX0" fmla="*/ 0 w 3259399"/>
                <a:gd name="connsiteY0" fmla="*/ 0 h 3873585"/>
                <a:gd name="connsiteX1" fmla="*/ 2443544 w 3259399"/>
                <a:gd name="connsiteY1" fmla="*/ 637954 h 3873585"/>
                <a:gd name="connsiteX2" fmla="*/ 3259399 w 3259399"/>
                <a:gd name="connsiteY2" fmla="*/ 3873585 h 3873585"/>
                <a:gd name="connsiteX3" fmla="*/ 896711 w 3259399"/>
                <a:gd name="connsiteY3" fmla="*/ 3244316 h 3873585"/>
                <a:gd name="connsiteX4" fmla="*/ 0 w 3259399"/>
                <a:gd name="connsiteY4" fmla="*/ 0 h 3873585"/>
                <a:gd name="connsiteX0" fmla="*/ 0 w 3259399"/>
                <a:gd name="connsiteY0" fmla="*/ 0 h 3873585"/>
                <a:gd name="connsiteX1" fmla="*/ 2443544 w 3259399"/>
                <a:gd name="connsiteY1" fmla="*/ 637954 h 3873585"/>
                <a:gd name="connsiteX2" fmla="*/ 3259399 w 3259399"/>
                <a:gd name="connsiteY2" fmla="*/ 3873585 h 3873585"/>
                <a:gd name="connsiteX3" fmla="*/ 905855 w 3259399"/>
                <a:gd name="connsiteY3" fmla="*/ 3289184 h 3873585"/>
                <a:gd name="connsiteX4" fmla="*/ 0 w 3259399"/>
                <a:gd name="connsiteY4" fmla="*/ 0 h 387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399" h="3873585">
                  <a:moveTo>
                    <a:pt x="0" y="0"/>
                  </a:moveTo>
                  <a:lnTo>
                    <a:pt x="2443544" y="637954"/>
                  </a:lnTo>
                  <a:lnTo>
                    <a:pt x="3259399" y="3873585"/>
                  </a:lnTo>
                  <a:lnTo>
                    <a:pt x="905855" y="3289184"/>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0" name="Freeform: Shape 479"/>
            <p:cNvSpPr/>
            <p:nvPr/>
          </p:nvSpPr>
          <p:spPr>
            <a:xfrm flipH="1">
              <a:off x="4373969" y="1732597"/>
              <a:ext cx="477984" cy="328526"/>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38100 w 3333191"/>
                <a:gd name="connsiteY0" fmla="*/ 0 h 2286000"/>
                <a:gd name="connsiteX1" fmla="*/ 3333191 w 3333191"/>
                <a:gd name="connsiteY1" fmla="*/ 1587500 h 2286000"/>
                <a:gd name="connsiteX2" fmla="*/ 2933700 w 3333191"/>
                <a:gd name="connsiteY2" fmla="*/ 2286000 h 2286000"/>
                <a:gd name="connsiteX3" fmla="*/ 0 w 3333191"/>
                <a:gd name="connsiteY3" fmla="*/ 584200 h 2286000"/>
                <a:gd name="connsiteX4" fmla="*/ 38100 w 3333191"/>
                <a:gd name="connsiteY4" fmla="*/ 0 h 2286000"/>
                <a:gd name="connsiteX0" fmla="*/ 38100 w 3333191"/>
                <a:gd name="connsiteY0" fmla="*/ 0 h 2298700"/>
                <a:gd name="connsiteX1" fmla="*/ 3333191 w 3333191"/>
                <a:gd name="connsiteY1" fmla="*/ 1587500 h 2298700"/>
                <a:gd name="connsiteX2" fmla="*/ 3279015 w 3333191"/>
                <a:gd name="connsiteY2" fmla="*/ 2298700 h 2298700"/>
                <a:gd name="connsiteX3" fmla="*/ 0 w 3333191"/>
                <a:gd name="connsiteY3" fmla="*/ 584200 h 2298700"/>
                <a:gd name="connsiteX4" fmla="*/ 38100 w 3333191"/>
                <a:gd name="connsiteY4" fmla="*/ 0 h 2298700"/>
                <a:gd name="connsiteX0" fmla="*/ 38100 w 3336567"/>
                <a:gd name="connsiteY0" fmla="*/ 0 h 2311400"/>
                <a:gd name="connsiteX1" fmla="*/ 3333191 w 3336567"/>
                <a:gd name="connsiteY1" fmla="*/ 1587500 h 2311400"/>
                <a:gd name="connsiteX2" fmla="*/ 3336567 w 3336567"/>
                <a:gd name="connsiteY2" fmla="*/ 2311400 h 2311400"/>
                <a:gd name="connsiteX3" fmla="*/ 0 w 3336567"/>
                <a:gd name="connsiteY3" fmla="*/ 584200 h 2311400"/>
                <a:gd name="connsiteX4" fmla="*/ 38100 w 3336567"/>
                <a:gd name="connsiteY4" fmla="*/ 0 h 2311400"/>
                <a:gd name="connsiteX0" fmla="*/ 81264 w 3336567"/>
                <a:gd name="connsiteY0" fmla="*/ 0 h 2400300"/>
                <a:gd name="connsiteX1" fmla="*/ 3333191 w 3336567"/>
                <a:gd name="connsiteY1" fmla="*/ 1676400 h 2400300"/>
                <a:gd name="connsiteX2" fmla="*/ 3336567 w 3336567"/>
                <a:gd name="connsiteY2" fmla="*/ 2400300 h 2400300"/>
                <a:gd name="connsiteX3" fmla="*/ 0 w 3336567"/>
                <a:gd name="connsiteY3" fmla="*/ 673100 h 2400300"/>
                <a:gd name="connsiteX4" fmla="*/ 81264 w 3336567"/>
                <a:gd name="connsiteY4" fmla="*/ 0 h 2400300"/>
                <a:gd name="connsiteX0" fmla="*/ 66876 w 3336567"/>
                <a:gd name="connsiteY0" fmla="*/ 0 h 2400300"/>
                <a:gd name="connsiteX1" fmla="*/ 3333191 w 3336567"/>
                <a:gd name="connsiteY1" fmla="*/ 1676400 h 2400300"/>
                <a:gd name="connsiteX2" fmla="*/ 3336567 w 3336567"/>
                <a:gd name="connsiteY2" fmla="*/ 2400300 h 2400300"/>
                <a:gd name="connsiteX3" fmla="*/ 0 w 3336567"/>
                <a:gd name="connsiteY3" fmla="*/ 673100 h 2400300"/>
                <a:gd name="connsiteX4" fmla="*/ 66876 w 3336567"/>
                <a:gd name="connsiteY4" fmla="*/ 0 h 2400300"/>
                <a:gd name="connsiteX0" fmla="*/ 23712 w 3293403"/>
                <a:gd name="connsiteY0" fmla="*/ 0 h 2400300"/>
                <a:gd name="connsiteX1" fmla="*/ 3290027 w 3293403"/>
                <a:gd name="connsiteY1" fmla="*/ 1676400 h 2400300"/>
                <a:gd name="connsiteX2" fmla="*/ 3293403 w 3293403"/>
                <a:gd name="connsiteY2" fmla="*/ 2400300 h 2400300"/>
                <a:gd name="connsiteX3" fmla="*/ 0 w 3293403"/>
                <a:gd name="connsiteY3" fmla="*/ 685800 h 2400300"/>
                <a:gd name="connsiteX4" fmla="*/ 23712 w 3293403"/>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403" h="2400300">
                  <a:moveTo>
                    <a:pt x="23712" y="0"/>
                  </a:moveTo>
                  <a:lnTo>
                    <a:pt x="3290027" y="1676400"/>
                  </a:lnTo>
                  <a:cubicBezTo>
                    <a:pt x="3291152" y="1917700"/>
                    <a:pt x="3292278" y="2159000"/>
                    <a:pt x="3293403" y="2400300"/>
                  </a:cubicBezTo>
                  <a:lnTo>
                    <a:pt x="0" y="685800"/>
                  </a:lnTo>
                  <a:lnTo>
                    <a:pt x="23712"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1" name="Freeform: Shape 480"/>
            <p:cNvSpPr/>
            <p:nvPr/>
          </p:nvSpPr>
          <p:spPr>
            <a:xfrm flipH="1" flipV="1">
              <a:off x="4855447" y="1736238"/>
              <a:ext cx="348050" cy="255520"/>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0 w 2984500"/>
                <a:gd name="connsiteY0" fmla="*/ 0 h 2362200"/>
                <a:gd name="connsiteX1" fmla="*/ 2984500 w 2984500"/>
                <a:gd name="connsiteY1" fmla="*/ 1727200 h 2362200"/>
                <a:gd name="connsiteX2" fmla="*/ 2959100 w 2984500"/>
                <a:gd name="connsiteY2" fmla="*/ 2362200 h 2362200"/>
                <a:gd name="connsiteX3" fmla="*/ 25400 w 2984500"/>
                <a:gd name="connsiteY3" fmla="*/ 660400 h 2362200"/>
                <a:gd name="connsiteX4" fmla="*/ 0 w 2984500"/>
                <a:gd name="connsiteY4" fmla="*/ 0 h 2362200"/>
                <a:gd name="connsiteX0" fmla="*/ 0 w 3155574"/>
                <a:gd name="connsiteY0" fmla="*/ 0 h 2362200"/>
                <a:gd name="connsiteX1" fmla="*/ 3155574 w 3155574"/>
                <a:gd name="connsiteY1" fmla="*/ 1219200 h 2362200"/>
                <a:gd name="connsiteX2" fmla="*/ 2959100 w 3155574"/>
                <a:gd name="connsiteY2" fmla="*/ 2362200 h 2362200"/>
                <a:gd name="connsiteX3" fmla="*/ 25400 w 3155574"/>
                <a:gd name="connsiteY3" fmla="*/ 660400 h 2362200"/>
                <a:gd name="connsiteX4" fmla="*/ 0 w 3155574"/>
                <a:gd name="connsiteY4" fmla="*/ 0 h 2362200"/>
                <a:gd name="connsiteX0" fmla="*/ 0 w 3168191"/>
                <a:gd name="connsiteY0" fmla="*/ 0 h 1866900"/>
                <a:gd name="connsiteX1" fmla="*/ 3155574 w 3168191"/>
                <a:gd name="connsiteY1" fmla="*/ 1219200 h 1866900"/>
                <a:gd name="connsiteX2" fmla="*/ 3168191 w 3168191"/>
                <a:gd name="connsiteY2" fmla="*/ 1866900 h 1866900"/>
                <a:gd name="connsiteX3" fmla="*/ 25400 w 3168191"/>
                <a:gd name="connsiteY3" fmla="*/ 660400 h 1866900"/>
                <a:gd name="connsiteX4" fmla="*/ 0 w 3168191"/>
                <a:gd name="connsiteY4" fmla="*/ 0 h 186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91" h="1866900">
                  <a:moveTo>
                    <a:pt x="0" y="0"/>
                  </a:moveTo>
                  <a:lnTo>
                    <a:pt x="3155574" y="1219200"/>
                  </a:lnTo>
                  <a:lnTo>
                    <a:pt x="3168191" y="1866900"/>
                  </a:lnTo>
                  <a:lnTo>
                    <a:pt x="25400" y="6604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2" name="Picture 6" descr="Image result for vector lettuce"/>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8000" b="54444" l="66889" r="93556"/>
                      </a14:imgEffect>
                    </a14:imgLayer>
                  </a14:imgProps>
                </a:ext>
                <a:ext uri="{28A0092B-C50C-407E-A947-70E740481C1C}">
                  <a14:useLocalDpi xmlns:a14="http://schemas.microsoft.com/office/drawing/2010/main" val="0"/>
                </a:ext>
              </a:extLst>
            </a:blip>
            <a:srcRect l="67489" t="15951" r="6437" b="41390"/>
            <a:stretch/>
          </p:blipFill>
          <p:spPr bwMode="auto">
            <a:xfrm rot="2213199">
              <a:off x="4626641" y="1526596"/>
              <a:ext cx="451023" cy="737907"/>
            </a:xfrm>
            <a:prstGeom prst="rect">
              <a:avLst/>
            </a:prstGeom>
            <a:noFill/>
            <a:extLst>
              <a:ext uri="{909E8E84-426E-40DD-AFC4-6F175D3DCCD1}">
                <a14:hiddenFill xmlns:a14="http://schemas.microsoft.com/office/drawing/2010/main">
                  <a:solidFill>
                    <a:srgbClr val="FFFFFF"/>
                  </a:solidFill>
                </a14:hiddenFill>
              </a:ext>
            </a:extLst>
          </p:spPr>
        </p:pic>
        <p:sp>
          <p:nvSpPr>
            <p:cNvPr id="483" name="Freeform: Shape 482"/>
            <p:cNvSpPr/>
            <p:nvPr/>
          </p:nvSpPr>
          <p:spPr>
            <a:xfrm flipH="1">
              <a:off x="4719012" y="1909827"/>
              <a:ext cx="486551" cy="312882"/>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100" h="2286000">
                  <a:moveTo>
                    <a:pt x="38100" y="0"/>
                  </a:moveTo>
                  <a:lnTo>
                    <a:pt x="2959100" y="1651000"/>
                  </a:lnTo>
                  <a:lnTo>
                    <a:pt x="2933700" y="2286000"/>
                  </a:lnTo>
                  <a:lnTo>
                    <a:pt x="0" y="584200"/>
                  </a:lnTo>
                  <a:lnTo>
                    <a:pt x="3810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4" name="Picture 4" descr="Image result for vector sliced tomatoes"/>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4553640" y="1838580"/>
              <a:ext cx="295143" cy="298743"/>
            </a:xfrm>
            <a:prstGeom prst="rect">
              <a:avLst/>
            </a:prstGeom>
            <a:noFill/>
            <a:extLst>
              <a:ext uri="{909E8E84-426E-40DD-AFC4-6F175D3DCCD1}">
                <a14:hiddenFill xmlns:a14="http://schemas.microsoft.com/office/drawing/2010/main">
                  <a:solidFill>
                    <a:srgbClr val="FFFFFF"/>
                  </a:solidFill>
                </a14:hiddenFill>
              </a:ext>
            </a:extLst>
          </p:spPr>
        </p:pic>
        <p:sp>
          <p:nvSpPr>
            <p:cNvPr id="485" name="Freeform: Shape 484"/>
            <p:cNvSpPr/>
            <p:nvPr/>
          </p:nvSpPr>
          <p:spPr>
            <a:xfrm flipH="1" flipV="1">
              <a:off x="4373073" y="1969279"/>
              <a:ext cx="348050" cy="255520"/>
            </a:xfrm>
            <a:custGeom>
              <a:avLst/>
              <a:gdLst>
                <a:gd name="connsiteX0" fmla="*/ 38100 w 2959100"/>
                <a:gd name="connsiteY0" fmla="*/ 0 h 2286000"/>
                <a:gd name="connsiteX1" fmla="*/ 2959100 w 2959100"/>
                <a:gd name="connsiteY1" fmla="*/ 1651000 h 2286000"/>
                <a:gd name="connsiteX2" fmla="*/ 2933700 w 2959100"/>
                <a:gd name="connsiteY2" fmla="*/ 2286000 h 2286000"/>
                <a:gd name="connsiteX3" fmla="*/ 0 w 2959100"/>
                <a:gd name="connsiteY3" fmla="*/ 584200 h 2286000"/>
                <a:gd name="connsiteX4" fmla="*/ 38100 w 2959100"/>
                <a:gd name="connsiteY4" fmla="*/ 0 h 2286000"/>
                <a:gd name="connsiteX0" fmla="*/ 0 w 2984500"/>
                <a:gd name="connsiteY0" fmla="*/ 0 h 2362200"/>
                <a:gd name="connsiteX1" fmla="*/ 2984500 w 2984500"/>
                <a:gd name="connsiteY1" fmla="*/ 1727200 h 2362200"/>
                <a:gd name="connsiteX2" fmla="*/ 2959100 w 2984500"/>
                <a:gd name="connsiteY2" fmla="*/ 2362200 h 2362200"/>
                <a:gd name="connsiteX3" fmla="*/ 25400 w 2984500"/>
                <a:gd name="connsiteY3" fmla="*/ 660400 h 2362200"/>
                <a:gd name="connsiteX4" fmla="*/ 0 w 2984500"/>
                <a:gd name="connsiteY4" fmla="*/ 0 h 2362200"/>
                <a:gd name="connsiteX0" fmla="*/ 0 w 3155574"/>
                <a:gd name="connsiteY0" fmla="*/ 0 h 2362200"/>
                <a:gd name="connsiteX1" fmla="*/ 3155574 w 3155574"/>
                <a:gd name="connsiteY1" fmla="*/ 1219200 h 2362200"/>
                <a:gd name="connsiteX2" fmla="*/ 2959100 w 3155574"/>
                <a:gd name="connsiteY2" fmla="*/ 2362200 h 2362200"/>
                <a:gd name="connsiteX3" fmla="*/ 25400 w 3155574"/>
                <a:gd name="connsiteY3" fmla="*/ 660400 h 2362200"/>
                <a:gd name="connsiteX4" fmla="*/ 0 w 3155574"/>
                <a:gd name="connsiteY4" fmla="*/ 0 h 2362200"/>
                <a:gd name="connsiteX0" fmla="*/ 0 w 3168191"/>
                <a:gd name="connsiteY0" fmla="*/ 0 h 1866900"/>
                <a:gd name="connsiteX1" fmla="*/ 3155574 w 3168191"/>
                <a:gd name="connsiteY1" fmla="*/ 1219200 h 1866900"/>
                <a:gd name="connsiteX2" fmla="*/ 3168191 w 3168191"/>
                <a:gd name="connsiteY2" fmla="*/ 1866900 h 1866900"/>
                <a:gd name="connsiteX3" fmla="*/ 25400 w 3168191"/>
                <a:gd name="connsiteY3" fmla="*/ 660400 h 1866900"/>
                <a:gd name="connsiteX4" fmla="*/ 0 w 3168191"/>
                <a:gd name="connsiteY4" fmla="*/ 0 h 186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91" h="1866900">
                  <a:moveTo>
                    <a:pt x="0" y="0"/>
                  </a:moveTo>
                  <a:lnTo>
                    <a:pt x="3155574" y="1219200"/>
                  </a:lnTo>
                  <a:lnTo>
                    <a:pt x="3168191" y="1866900"/>
                  </a:lnTo>
                  <a:lnTo>
                    <a:pt x="25400" y="6604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p:cNvGrpSpPr/>
          <p:nvPr/>
        </p:nvGrpSpPr>
        <p:grpSpPr>
          <a:xfrm>
            <a:off x="4910418" y="2218327"/>
            <a:ext cx="676352" cy="644144"/>
            <a:chOff x="6347233" y="2012628"/>
            <a:chExt cx="901802" cy="858858"/>
          </a:xfrm>
        </p:grpSpPr>
        <p:pic>
          <p:nvPicPr>
            <p:cNvPr id="486" name="Picture 2" descr="Image result for vector school lunc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487" name="Picture 486"/>
            <p:cNvPicPr>
              <a:picLocks noChangeAspect="1"/>
            </p:cNvPicPr>
            <p:nvPr/>
          </p:nvPicPr>
          <p:blipFill>
            <a:blip r:embed="rId12">
              <a:extLst>
                <a:ext uri="{BEBA8EAE-BF5A-486C-A8C5-ECC9F3942E4B}">
                  <a14:imgProps xmlns:a14="http://schemas.microsoft.com/office/drawing/2010/main">
                    <a14:imgLayer r:embed="rId13">
                      <a14:imgEffect>
                        <a14:backgroundRemoval t="505" b="96465" l="0" r="94510"/>
                      </a14:imgEffect>
                    </a14:imgLayer>
                  </a14:imgProps>
                </a:ext>
              </a:extLst>
            </a:blip>
            <a:stretch>
              <a:fillRect/>
            </a:stretch>
          </p:blipFill>
          <p:spPr>
            <a:xfrm>
              <a:off x="6391969" y="2149357"/>
              <a:ext cx="446303" cy="346541"/>
            </a:xfrm>
            <a:prstGeom prst="rect">
              <a:avLst/>
            </a:prstGeom>
          </p:spPr>
        </p:pic>
        <p:pic>
          <p:nvPicPr>
            <p:cNvPr id="488" name="Picture 10" descr="Image result for potato wedges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489" name="Group 488"/>
            <p:cNvGrpSpPr/>
            <p:nvPr/>
          </p:nvGrpSpPr>
          <p:grpSpPr>
            <a:xfrm>
              <a:off x="7055861" y="2170878"/>
              <a:ext cx="188406" cy="254603"/>
              <a:chOff x="5056414" y="3505199"/>
              <a:chExt cx="1409700" cy="1905000"/>
            </a:xfrm>
          </p:grpSpPr>
          <p:sp>
            <p:nvSpPr>
              <p:cNvPr id="490"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343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1" name="Picture 14" descr="Image result for vector milk carton"/>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Background Block"/>
          <p:cNvSpPr/>
          <p:nvPr/>
        </p:nvSpPr>
        <p:spPr>
          <a:xfrm>
            <a:off x="2542278" y="3137111"/>
            <a:ext cx="723410" cy="2440402"/>
          </a:xfrm>
          <a:prstGeom prst="rect">
            <a:avLst/>
          </a:prstGeom>
          <a:solidFill>
            <a:srgbClr val="E3DFC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47" name="Blk Boy"/>
          <p:cNvGrpSpPr/>
          <p:nvPr/>
        </p:nvGrpSpPr>
        <p:grpSpPr>
          <a:xfrm>
            <a:off x="136186" y="2424120"/>
            <a:ext cx="875381" cy="1413437"/>
            <a:chOff x="5479687" y="4293783"/>
            <a:chExt cx="1167175" cy="1884582"/>
          </a:xfrm>
        </p:grpSpPr>
        <p:grpSp>
          <p:nvGrpSpPr>
            <p:cNvPr id="48" name="Group 47"/>
            <p:cNvGrpSpPr/>
            <p:nvPr/>
          </p:nvGrpSpPr>
          <p:grpSpPr>
            <a:xfrm>
              <a:off x="5624937" y="5414299"/>
              <a:ext cx="861710" cy="444635"/>
              <a:chOff x="6783868" y="4995224"/>
              <a:chExt cx="861710" cy="444635"/>
            </a:xfrm>
            <a:solidFill>
              <a:srgbClr val="97663B"/>
            </a:solidFill>
          </p:grpSpPr>
          <p:sp>
            <p:nvSpPr>
              <p:cNvPr id="82" name="Freeform: Shape 36"/>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3" name="Freeform: Shape 37"/>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49" name="Group 48"/>
            <p:cNvGrpSpPr/>
            <p:nvPr/>
          </p:nvGrpSpPr>
          <p:grpSpPr>
            <a:xfrm>
              <a:off x="5782186" y="5897049"/>
              <a:ext cx="570707" cy="281316"/>
              <a:chOff x="8321137" y="5334839"/>
              <a:chExt cx="570707" cy="281316"/>
            </a:xfrm>
          </p:grpSpPr>
          <p:sp>
            <p:nvSpPr>
              <p:cNvPr id="78"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9"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0"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1"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50" name="Rectangle 17"/>
            <p:cNvSpPr/>
            <p:nvPr/>
          </p:nvSpPr>
          <p:spPr>
            <a:xfrm>
              <a:off x="5838667" y="5712295"/>
              <a:ext cx="439737"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1" name="Group 50"/>
            <p:cNvGrpSpPr/>
            <p:nvPr/>
          </p:nvGrpSpPr>
          <p:grpSpPr>
            <a:xfrm>
              <a:off x="5719083" y="5212358"/>
              <a:ext cx="709613" cy="522520"/>
              <a:chOff x="1916909" y="3505263"/>
              <a:chExt cx="709613" cy="522520"/>
            </a:xfrm>
          </p:grpSpPr>
          <p:sp>
            <p:nvSpPr>
              <p:cNvPr id="73"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4" name="Freeform: Shape 28"/>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5"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lumMod val="75000"/>
                </a:srgbClr>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6" name="Freeform: Shape 30"/>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7" name="Freeform: Shape 31"/>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52" name="Group 51"/>
            <p:cNvGrpSpPr/>
            <p:nvPr/>
          </p:nvGrpSpPr>
          <p:grpSpPr>
            <a:xfrm>
              <a:off x="5479687" y="4407012"/>
              <a:ext cx="1167175" cy="851629"/>
              <a:chOff x="7389463" y="2893265"/>
              <a:chExt cx="1167175" cy="851629"/>
            </a:xfrm>
          </p:grpSpPr>
          <p:sp>
            <p:nvSpPr>
              <p:cNvPr id="69"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1"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2"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9525" cap="flat" cmpd="sng" algn="ctr">
                <a:noFill/>
                <a:prstDash val="solid"/>
              </a:ln>
              <a:effectLst>
                <a:outerShdw blurRad="25400" dist="25400" dir="5400000" algn="t" rotWithShape="0">
                  <a:srgbClr val="7E502C"/>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53" name="Freeform: Shape 9"/>
            <p:cNvSpPr/>
            <p:nvPr/>
          </p:nvSpPr>
          <p:spPr>
            <a:xfrm>
              <a:off x="5552447" y="4293783"/>
              <a:ext cx="999945"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9525" cap="flat" cmpd="sng" algn="ctr">
              <a:noFill/>
              <a:prstDash val="solid"/>
            </a:ln>
            <a:effectLst>
              <a:outerShdw dist="23000" dir="5400000" rotWithShape="0">
                <a:srgbClr val="7E502E"/>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54" name="Group 53"/>
            <p:cNvGrpSpPr/>
            <p:nvPr/>
          </p:nvGrpSpPr>
          <p:grpSpPr>
            <a:xfrm>
              <a:off x="5845884" y="4728862"/>
              <a:ext cx="455745" cy="187081"/>
              <a:chOff x="7261929" y="1088663"/>
              <a:chExt cx="455745" cy="187081"/>
            </a:xfrm>
          </p:grpSpPr>
          <p:sp>
            <p:nvSpPr>
              <p:cNvPr id="58" name="Oval 57"/>
              <p:cNvSpPr/>
              <p:nvPr/>
            </p:nvSpPr>
            <p:spPr>
              <a:xfrm>
                <a:off x="7282873" y="1122431"/>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9" name="Oval 58"/>
              <p:cNvSpPr/>
              <p:nvPr/>
            </p:nvSpPr>
            <p:spPr>
              <a:xfrm>
                <a:off x="7323144" y="1159286"/>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0" name="Oval 59"/>
              <p:cNvSpPr/>
              <p:nvPr/>
            </p:nvSpPr>
            <p:spPr>
              <a:xfrm>
                <a:off x="7330250" y="1169280"/>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1" name="Oval 60"/>
              <p:cNvSpPr/>
              <p:nvPr/>
            </p:nvSpPr>
            <p:spPr>
              <a:xfrm>
                <a:off x="7357198" y="1194529"/>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2" name="Picture 61"/>
              <p:cNvPicPr>
                <a:picLocks noChangeAspect="1"/>
              </p:cNvPicPr>
              <p:nvPr/>
            </p:nvPicPr>
            <p:blipFill>
              <a:blip r:embed="rId18"/>
              <a:stretch>
                <a:fillRect/>
              </a:stretch>
            </p:blipFill>
            <p:spPr>
              <a:xfrm rot="20463960">
                <a:off x="7261929" y="1088663"/>
                <a:ext cx="77928" cy="47623"/>
              </a:xfrm>
              <a:prstGeom prst="rect">
                <a:avLst/>
              </a:prstGeom>
            </p:spPr>
          </p:pic>
          <p:sp>
            <p:nvSpPr>
              <p:cNvPr id="63" name="Oval 62"/>
              <p:cNvSpPr/>
              <p:nvPr/>
            </p:nvSpPr>
            <p:spPr>
              <a:xfrm flipH="1">
                <a:off x="7548079" y="1125528"/>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4" name="Oval 63"/>
              <p:cNvSpPr/>
              <p:nvPr/>
            </p:nvSpPr>
            <p:spPr>
              <a:xfrm flipH="1">
                <a:off x="7594343" y="1162383"/>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5" name="Oval 64"/>
              <p:cNvSpPr/>
              <p:nvPr/>
            </p:nvSpPr>
            <p:spPr>
              <a:xfrm flipH="1">
                <a:off x="7622405" y="11723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6" name="Oval 65"/>
              <p:cNvSpPr/>
              <p:nvPr/>
            </p:nvSpPr>
            <p:spPr>
              <a:xfrm flipH="1">
                <a:off x="7603717" y="119762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7" name="Picture 66"/>
              <p:cNvPicPr>
                <a:picLocks noChangeAspect="1"/>
              </p:cNvPicPr>
              <p:nvPr/>
            </p:nvPicPr>
            <p:blipFill>
              <a:blip r:embed="rId18"/>
              <a:stretch>
                <a:fillRect/>
              </a:stretch>
            </p:blipFill>
            <p:spPr>
              <a:xfrm rot="1136040" flipH="1">
                <a:off x="7639746" y="1091760"/>
                <a:ext cx="77928" cy="47623"/>
              </a:xfrm>
              <a:prstGeom prst="rect">
                <a:avLst/>
              </a:prstGeom>
            </p:spPr>
          </p:pic>
        </p:grpSp>
        <p:grpSp>
          <p:nvGrpSpPr>
            <p:cNvPr id="55" name="Group 54"/>
            <p:cNvGrpSpPr/>
            <p:nvPr/>
          </p:nvGrpSpPr>
          <p:grpSpPr>
            <a:xfrm>
              <a:off x="6004623" y="4964934"/>
              <a:ext cx="117302" cy="190794"/>
              <a:chOff x="5382449" y="4491694"/>
              <a:chExt cx="117302" cy="190794"/>
            </a:xfrm>
          </p:grpSpPr>
          <p:sp>
            <p:nvSpPr>
              <p:cNvPr id="56" name="Teardrop 55"/>
              <p:cNvSpPr/>
              <p:nvPr/>
            </p:nvSpPr>
            <p:spPr>
              <a:xfrm rot="16200000">
                <a:off x="5432641" y="4498133"/>
                <a:ext cx="58597" cy="45719"/>
              </a:xfrm>
              <a:prstGeom prst="teardrop">
                <a:avLst/>
              </a:prstGeom>
              <a:solidFill>
                <a:srgbClr val="82553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7" name="Moon 56"/>
              <p:cNvSpPr/>
              <p:nvPr/>
            </p:nvSpPr>
            <p:spPr>
              <a:xfrm rot="16200000">
                <a:off x="5398451" y="4581189"/>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nvGrpSpPr>
          <p:cNvPr id="85" name="Bro Girl"/>
          <p:cNvGrpSpPr/>
          <p:nvPr/>
        </p:nvGrpSpPr>
        <p:grpSpPr>
          <a:xfrm>
            <a:off x="968629" y="2132416"/>
            <a:ext cx="875381" cy="1506830"/>
            <a:chOff x="3015923" y="1769723"/>
            <a:chExt cx="1167175" cy="2009107"/>
          </a:xfrm>
        </p:grpSpPr>
        <p:sp>
          <p:nvSpPr>
            <p:cNvPr id="86" name="Freeform: Shape 39"/>
            <p:cNvSpPr/>
            <p:nvPr/>
          </p:nvSpPr>
          <p:spPr>
            <a:xfrm>
              <a:off x="3186430" y="3020566"/>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7" name="Freeform: Shape 40"/>
            <p:cNvSpPr/>
            <p:nvPr/>
          </p:nvSpPr>
          <p:spPr>
            <a:xfrm flipH="1">
              <a:off x="3836557" y="3016043"/>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8" name="Rectangle 19"/>
            <p:cNvSpPr/>
            <p:nvPr/>
          </p:nvSpPr>
          <p:spPr>
            <a:xfrm>
              <a:off x="3420127" y="349751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4" name="Rectangle 19"/>
            <p:cNvSpPr/>
            <p:nvPr/>
          </p:nvSpPr>
          <p:spPr>
            <a:xfrm flipH="1">
              <a:off x="3689895" y="34975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5" name="Rectangle 17"/>
            <p:cNvSpPr/>
            <p:nvPr/>
          </p:nvSpPr>
          <p:spPr>
            <a:xfrm>
              <a:off x="3400605" y="3304855"/>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6" name="Rectangle 19"/>
            <p:cNvSpPr/>
            <p:nvPr/>
          </p:nvSpPr>
          <p:spPr>
            <a:xfrm flipH="1">
              <a:off x="3352292" y="3694884"/>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 name="Rectangle 19"/>
            <p:cNvSpPr/>
            <p:nvPr/>
          </p:nvSpPr>
          <p:spPr>
            <a:xfrm>
              <a:off x="3691419" y="3694884"/>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99" name="Group 98"/>
            <p:cNvGrpSpPr/>
            <p:nvPr/>
          </p:nvGrpSpPr>
          <p:grpSpPr>
            <a:xfrm>
              <a:off x="3274414" y="2805035"/>
              <a:ext cx="709613" cy="522520"/>
              <a:chOff x="1916909" y="3505263"/>
              <a:chExt cx="709613" cy="522520"/>
            </a:xfrm>
          </p:grpSpPr>
          <p:sp>
            <p:nvSpPr>
              <p:cNvPr id="128"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9" name="Freeform: Shape 73"/>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0"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79CFE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1" name="Freeform: Shape 75"/>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2" name="Freeform: Shape 76"/>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0" name="Oval 36"/>
            <p:cNvSpPr/>
            <p:nvPr/>
          </p:nvSpPr>
          <p:spPr>
            <a:xfrm>
              <a:off x="3015923" y="24165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4" name="Oval 36"/>
            <p:cNvSpPr/>
            <p:nvPr/>
          </p:nvSpPr>
          <p:spPr>
            <a:xfrm flipH="1">
              <a:off x="4012591" y="23977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5" name="Oval 33"/>
            <p:cNvSpPr/>
            <p:nvPr/>
          </p:nvSpPr>
          <p:spPr>
            <a:xfrm>
              <a:off x="3096955" y="19732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6" name="Teardrop 105"/>
            <p:cNvSpPr/>
            <p:nvPr/>
          </p:nvSpPr>
          <p:spPr>
            <a:xfrm rot="16200000">
              <a:off x="3606455" y="2590868"/>
              <a:ext cx="58597" cy="4571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7" name="Moon 106"/>
            <p:cNvSpPr/>
            <p:nvPr/>
          </p:nvSpPr>
          <p:spPr>
            <a:xfrm rot="16200000">
              <a:off x="3572265" y="2673924"/>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08" name="Group 107"/>
            <p:cNvGrpSpPr/>
            <p:nvPr/>
          </p:nvGrpSpPr>
          <p:grpSpPr>
            <a:xfrm>
              <a:off x="3059986" y="1769723"/>
              <a:ext cx="1052511" cy="663682"/>
              <a:chOff x="2852560" y="1338006"/>
              <a:chExt cx="976524" cy="663682"/>
            </a:xfrm>
          </p:grpSpPr>
          <p:sp>
            <p:nvSpPr>
              <p:cNvPr id="126" name="Oval 1"/>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654122"/>
              </a:solidFill>
              <a:ln w="9525" cap="flat" cmpd="sng" algn="ctr">
                <a:noFill/>
                <a:prstDash val="solid"/>
              </a:ln>
              <a:effectLst>
                <a:outerShdw dist="88900" dir="6000000" sx="88000" sy="88000" algn="t" rotWithShape="0">
                  <a:srgbClr val="E1A4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7" name="Rectangle: Rounded Corners 43"/>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rgbClr val="CE463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09" name="Group 108"/>
            <p:cNvGrpSpPr/>
            <p:nvPr/>
          </p:nvGrpSpPr>
          <p:grpSpPr>
            <a:xfrm>
              <a:off x="3427565" y="2373463"/>
              <a:ext cx="416375" cy="208724"/>
              <a:chOff x="3435703" y="2355081"/>
              <a:chExt cx="416375" cy="208724"/>
            </a:xfrm>
          </p:grpSpPr>
          <p:grpSp>
            <p:nvGrpSpPr>
              <p:cNvPr id="112" name="Group 111"/>
              <p:cNvGrpSpPr/>
              <p:nvPr/>
            </p:nvGrpSpPr>
            <p:grpSpPr>
              <a:xfrm>
                <a:off x="3435703" y="2355081"/>
                <a:ext cx="131553" cy="206158"/>
                <a:chOff x="3678904" y="3206834"/>
                <a:chExt cx="131553" cy="206158"/>
              </a:xfrm>
            </p:grpSpPr>
            <p:sp>
              <p:nvSpPr>
                <p:cNvPr id="120" name="Freeform: Shape 64"/>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1" name="Oval 120"/>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22" name="Group 121"/>
                <p:cNvGrpSpPr/>
                <p:nvPr/>
              </p:nvGrpSpPr>
              <p:grpSpPr>
                <a:xfrm>
                  <a:off x="3743032" y="3302798"/>
                  <a:ext cx="62115" cy="62769"/>
                  <a:chOff x="3444070" y="3278683"/>
                  <a:chExt cx="62115" cy="62769"/>
                </a:xfrm>
              </p:grpSpPr>
              <p:sp>
                <p:nvSpPr>
                  <p:cNvPr id="123" name="Oval 122"/>
                  <p:cNvSpPr/>
                  <p:nvPr/>
                </p:nvSpPr>
                <p:spPr>
                  <a:xfrm>
                    <a:off x="3444070" y="3278683"/>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4" name="Oval 123"/>
                  <p:cNvSpPr/>
                  <p:nvPr/>
                </p:nvSpPr>
                <p:spPr>
                  <a:xfrm>
                    <a:off x="3451176" y="32886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5" name="Oval 124"/>
                  <p:cNvSpPr/>
                  <p:nvPr/>
                </p:nvSpPr>
                <p:spPr>
                  <a:xfrm>
                    <a:off x="3478120" y="3313925"/>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nvGrpSpPr>
              <p:cNvPr id="113" name="Group 112"/>
              <p:cNvGrpSpPr/>
              <p:nvPr/>
            </p:nvGrpSpPr>
            <p:grpSpPr>
              <a:xfrm flipH="1">
                <a:off x="3720525" y="2357647"/>
                <a:ext cx="131553" cy="206158"/>
                <a:chOff x="3678904" y="3206834"/>
                <a:chExt cx="131553" cy="206158"/>
              </a:xfrm>
            </p:grpSpPr>
            <p:sp>
              <p:nvSpPr>
                <p:cNvPr id="114" name="Freeform: Shape 58"/>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5" name="Oval 114"/>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16" name="Group 115"/>
                <p:cNvGrpSpPr/>
                <p:nvPr/>
              </p:nvGrpSpPr>
              <p:grpSpPr>
                <a:xfrm>
                  <a:off x="3717778" y="3302082"/>
                  <a:ext cx="62115" cy="62769"/>
                  <a:chOff x="3418816" y="3277967"/>
                  <a:chExt cx="62115" cy="62769"/>
                </a:xfrm>
              </p:grpSpPr>
              <p:sp>
                <p:nvSpPr>
                  <p:cNvPr id="117" name="Oval 116"/>
                  <p:cNvSpPr/>
                  <p:nvPr/>
                </p:nvSpPr>
                <p:spPr>
                  <a:xfrm>
                    <a:off x="3418816" y="3277967"/>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8" name="Oval 117"/>
                  <p:cNvSpPr/>
                  <p:nvPr/>
                </p:nvSpPr>
                <p:spPr>
                  <a:xfrm>
                    <a:off x="3423190" y="3288354"/>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9" name="Oval 118"/>
                  <p:cNvSpPr/>
                  <p:nvPr/>
                </p:nvSpPr>
                <p:spPr>
                  <a:xfrm>
                    <a:off x="3451445" y="331318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pic>
          <p:nvPicPr>
            <p:cNvPr id="110" name="Picture 109"/>
            <p:cNvPicPr>
              <a:picLocks noChangeAspect="1"/>
            </p:cNvPicPr>
            <p:nvPr/>
          </p:nvPicPr>
          <p:blipFill>
            <a:blip r:embed="rId18"/>
            <a:stretch>
              <a:fillRect/>
            </a:stretch>
          </p:blipFill>
          <p:spPr>
            <a:xfrm rot="20463960">
              <a:off x="3380701" y="2333611"/>
              <a:ext cx="77928" cy="47623"/>
            </a:xfrm>
            <a:prstGeom prst="rect">
              <a:avLst/>
            </a:prstGeom>
          </p:spPr>
        </p:pic>
        <p:pic>
          <p:nvPicPr>
            <p:cNvPr id="111" name="Picture 110"/>
            <p:cNvPicPr>
              <a:picLocks noChangeAspect="1"/>
            </p:cNvPicPr>
            <p:nvPr/>
          </p:nvPicPr>
          <p:blipFill>
            <a:blip r:embed="rId18"/>
            <a:stretch>
              <a:fillRect/>
            </a:stretch>
          </p:blipFill>
          <p:spPr>
            <a:xfrm rot="1136040" flipH="1">
              <a:off x="3809805" y="2333610"/>
              <a:ext cx="77928" cy="47623"/>
            </a:xfrm>
            <a:prstGeom prst="rect">
              <a:avLst/>
            </a:prstGeom>
          </p:spPr>
        </p:pic>
      </p:grpSp>
      <p:grpSp>
        <p:nvGrpSpPr>
          <p:cNvPr id="133" name="Bro Boy"/>
          <p:cNvGrpSpPr/>
          <p:nvPr/>
        </p:nvGrpSpPr>
        <p:grpSpPr>
          <a:xfrm>
            <a:off x="2878060" y="4883100"/>
            <a:ext cx="875381" cy="1434883"/>
            <a:chOff x="3038517" y="2464754"/>
            <a:chExt cx="1167175" cy="1913177"/>
          </a:xfrm>
        </p:grpSpPr>
        <p:sp>
          <p:nvSpPr>
            <p:cNvPr id="134" name="Freeform: Shape 78"/>
            <p:cNvSpPr/>
            <p:nvPr/>
          </p:nvSpPr>
          <p:spPr>
            <a:xfrm>
              <a:off x="3209024" y="361966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5" name="Freeform: Shape 79"/>
            <p:cNvSpPr/>
            <p:nvPr/>
          </p:nvSpPr>
          <p:spPr>
            <a:xfrm flipH="1">
              <a:off x="3859151" y="361514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6" name="Rectangle 19"/>
            <p:cNvSpPr/>
            <p:nvPr/>
          </p:nvSpPr>
          <p:spPr>
            <a:xfrm>
              <a:off x="3442722" y="409661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7" name="Rectangle 19"/>
            <p:cNvSpPr/>
            <p:nvPr/>
          </p:nvSpPr>
          <p:spPr>
            <a:xfrm flipH="1">
              <a:off x="3712490" y="40966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8" name="Rectangle 17"/>
            <p:cNvSpPr/>
            <p:nvPr/>
          </p:nvSpPr>
          <p:spPr>
            <a:xfrm>
              <a:off x="3423199" y="390395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9" name="Rectangle 19"/>
            <p:cNvSpPr/>
            <p:nvPr/>
          </p:nvSpPr>
          <p:spPr>
            <a:xfrm flipH="1">
              <a:off x="3374887"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0" name="Rectangle 19"/>
            <p:cNvSpPr/>
            <p:nvPr/>
          </p:nvSpPr>
          <p:spPr>
            <a:xfrm>
              <a:off x="3714014" y="429398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1" name="Rectangle: Rounded Corners 20"/>
            <p:cNvSpPr/>
            <p:nvPr/>
          </p:nvSpPr>
          <p:spPr>
            <a:xfrm>
              <a:off x="3377209" y="341089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2" name="Freeform: Shape 86"/>
            <p:cNvSpPr/>
            <p:nvPr/>
          </p:nvSpPr>
          <p:spPr>
            <a:xfrm>
              <a:off x="3554456" y="3404136"/>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3" name="Rectangle: Rounded Corners 2"/>
            <p:cNvSpPr/>
            <p:nvPr/>
          </p:nvSpPr>
          <p:spPr>
            <a:xfrm>
              <a:off x="3297008" y="3455169"/>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4" name="Freeform: Shape 88"/>
            <p:cNvSpPr/>
            <p:nvPr/>
          </p:nvSpPr>
          <p:spPr>
            <a:xfrm>
              <a:off x="3394603"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5" name="Freeform: Shape 89"/>
            <p:cNvSpPr/>
            <p:nvPr/>
          </p:nvSpPr>
          <p:spPr>
            <a:xfrm flipH="1">
              <a:off x="3763150" y="3452788"/>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6" name="Oval 36"/>
            <p:cNvSpPr/>
            <p:nvPr/>
          </p:nvSpPr>
          <p:spPr>
            <a:xfrm>
              <a:off x="3038517" y="301564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7" name="Oval 36"/>
            <p:cNvSpPr/>
            <p:nvPr/>
          </p:nvSpPr>
          <p:spPr>
            <a:xfrm flipH="1">
              <a:off x="4035185" y="299680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8" name="Oval 33"/>
            <p:cNvSpPr/>
            <p:nvPr/>
          </p:nvSpPr>
          <p:spPr>
            <a:xfrm>
              <a:off x="3119549" y="25723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9" name="Teardrop 148"/>
            <p:cNvSpPr/>
            <p:nvPr/>
          </p:nvSpPr>
          <p:spPr>
            <a:xfrm rot="16200000">
              <a:off x="3629049" y="3189968"/>
              <a:ext cx="58597" cy="4571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0" name="Moon 149"/>
            <p:cNvSpPr/>
            <p:nvPr/>
          </p:nvSpPr>
          <p:spPr>
            <a:xfrm rot="16200000">
              <a:off x="3594859" y="3273025"/>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51" name="Group 150"/>
            <p:cNvGrpSpPr/>
            <p:nvPr/>
          </p:nvGrpSpPr>
          <p:grpSpPr>
            <a:xfrm>
              <a:off x="3439868" y="2956552"/>
              <a:ext cx="455745" cy="187081"/>
              <a:chOff x="7261929" y="1088663"/>
              <a:chExt cx="455745" cy="187081"/>
            </a:xfrm>
          </p:grpSpPr>
          <p:sp>
            <p:nvSpPr>
              <p:cNvPr id="153" name="Oval 152"/>
              <p:cNvSpPr/>
              <p:nvPr/>
            </p:nvSpPr>
            <p:spPr>
              <a:xfrm>
                <a:off x="7282873" y="1122431"/>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4" name="Oval 153"/>
              <p:cNvSpPr/>
              <p:nvPr/>
            </p:nvSpPr>
            <p:spPr>
              <a:xfrm>
                <a:off x="7323144" y="1159286"/>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5" name="Oval 154"/>
              <p:cNvSpPr/>
              <p:nvPr/>
            </p:nvSpPr>
            <p:spPr>
              <a:xfrm>
                <a:off x="7330250" y="1169280"/>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6" name="Oval 155"/>
              <p:cNvSpPr/>
              <p:nvPr/>
            </p:nvSpPr>
            <p:spPr>
              <a:xfrm>
                <a:off x="7357198" y="1194529"/>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8"/>
              <a:stretch>
                <a:fillRect/>
              </a:stretch>
            </p:blipFill>
            <p:spPr>
              <a:xfrm rot="20463960">
                <a:off x="7261929" y="1088663"/>
                <a:ext cx="77928" cy="47623"/>
              </a:xfrm>
              <a:prstGeom prst="rect">
                <a:avLst/>
              </a:prstGeom>
            </p:spPr>
          </p:pic>
          <p:sp>
            <p:nvSpPr>
              <p:cNvPr id="158" name="Oval 157"/>
              <p:cNvSpPr/>
              <p:nvPr/>
            </p:nvSpPr>
            <p:spPr>
              <a:xfrm flipH="1">
                <a:off x="7548079" y="1125528"/>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9" name="Oval 158"/>
              <p:cNvSpPr/>
              <p:nvPr/>
            </p:nvSpPr>
            <p:spPr>
              <a:xfrm flipH="1">
                <a:off x="7594343" y="1162383"/>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0" name="Oval 159"/>
              <p:cNvSpPr/>
              <p:nvPr/>
            </p:nvSpPr>
            <p:spPr>
              <a:xfrm flipH="1">
                <a:off x="7622405" y="11723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1" name="Oval 160"/>
              <p:cNvSpPr/>
              <p:nvPr/>
            </p:nvSpPr>
            <p:spPr>
              <a:xfrm flipH="1">
                <a:off x="7603717" y="119762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62" name="Picture 161"/>
              <p:cNvPicPr>
                <a:picLocks noChangeAspect="1"/>
              </p:cNvPicPr>
              <p:nvPr/>
            </p:nvPicPr>
            <p:blipFill>
              <a:blip r:embed="rId18"/>
              <a:stretch>
                <a:fillRect/>
              </a:stretch>
            </p:blipFill>
            <p:spPr>
              <a:xfrm rot="1136040" flipH="1">
                <a:off x="7639746" y="1091760"/>
                <a:ext cx="77928" cy="47623"/>
              </a:xfrm>
              <a:prstGeom prst="rect">
                <a:avLst/>
              </a:prstGeom>
            </p:spPr>
          </p:pic>
        </p:grpSp>
        <p:sp>
          <p:nvSpPr>
            <p:cNvPr id="152" name="Oval 1"/>
            <p:cNvSpPr/>
            <p:nvPr/>
          </p:nvSpPr>
          <p:spPr>
            <a:xfrm>
              <a:off x="3089039" y="2464754"/>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63" name="Food"/>
          <p:cNvGrpSpPr/>
          <p:nvPr/>
        </p:nvGrpSpPr>
        <p:grpSpPr>
          <a:xfrm>
            <a:off x="5013974" y="2841836"/>
            <a:ext cx="676352" cy="644144"/>
            <a:chOff x="6347233" y="2012628"/>
            <a:chExt cx="901802" cy="858858"/>
          </a:xfrm>
        </p:grpSpPr>
        <p:pic>
          <p:nvPicPr>
            <p:cNvPr id="164"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12"/>
            <a:stretch>
              <a:fillRect/>
            </a:stretch>
          </p:blipFill>
          <p:spPr>
            <a:xfrm>
              <a:off x="6391969" y="2149357"/>
              <a:ext cx="446303" cy="346541"/>
            </a:xfrm>
            <a:prstGeom prst="rect">
              <a:avLst/>
            </a:prstGeom>
          </p:spPr>
        </p:pic>
        <p:pic>
          <p:nvPicPr>
            <p:cNvPr id="166"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66"/>
            <p:cNvGrpSpPr/>
            <p:nvPr/>
          </p:nvGrpSpPr>
          <p:grpSpPr>
            <a:xfrm>
              <a:off x="7055861" y="2170878"/>
              <a:ext cx="188406" cy="254603"/>
              <a:chOff x="5056414" y="3505199"/>
              <a:chExt cx="1409700" cy="1905000"/>
            </a:xfrm>
          </p:grpSpPr>
          <p:sp>
            <p:nvSpPr>
              <p:cNvPr id="168"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69"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0" name="Blk Girl"/>
          <p:cNvGrpSpPr/>
          <p:nvPr/>
        </p:nvGrpSpPr>
        <p:grpSpPr>
          <a:xfrm>
            <a:off x="-109768" y="3336707"/>
            <a:ext cx="1106736" cy="1555176"/>
            <a:chOff x="3475210" y="3772177"/>
            <a:chExt cx="1475648" cy="2073568"/>
          </a:xfrm>
        </p:grpSpPr>
        <p:grpSp>
          <p:nvGrpSpPr>
            <p:cNvPr id="171" name="Group 170"/>
            <p:cNvGrpSpPr/>
            <p:nvPr/>
          </p:nvGrpSpPr>
          <p:grpSpPr>
            <a:xfrm>
              <a:off x="3814559" y="5081679"/>
              <a:ext cx="861710" cy="444635"/>
              <a:chOff x="6783868" y="4995224"/>
              <a:chExt cx="861710" cy="444635"/>
            </a:xfrm>
            <a:solidFill>
              <a:srgbClr val="97663B"/>
            </a:solidFill>
          </p:grpSpPr>
          <p:sp>
            <p:nvSpPr>
              <p:cNvPr id="215" name="Freeform: Shape 160"/>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6" name="Freeform: Shape 161"/>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72" name="Group 171"/>
            <p:cNvGrpSpPr/>
            <p:nvPr/>
          </p:nvGrpSpPr>
          <p:grpSpPr>
            <a:xfrm>
              <a:off x="3964188" y="5564429"/>
              <a:ext cx="570707" cy="281316"/>
              <a:chOff x="8321137" y="5334839"/>
              <a:chExt cx="570707" cy="281316"/>
            </a:xfrm>
          </p:grpSpPr>
          <p:sp>
            <p:nvSpPr>
              <p:cNvPr id="211"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2"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3"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4"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73" name="Rectangle 44"/>
            <p:cNvSpPr/>
            <p:nvPr/>
          </p:nvSpPr>
          <p:spPr>
            <a:xfrm>
              <a:off x="3968966" y="53348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rgbClr val="00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74" name="Group 173"/>
            <p:cNvGrpSpPr/>
            <p:nvPr/>
          </p:nvGrpSpPr>
          <p:grpSpPr>
            <a:xfrm>
              <a:off x="3908705" y="4879738"/>
              <a:ext cx="709613" cy="522520"/>
              <a:chOff x="1916909" y="3505263"/>
              <a:chExt cx="709613" cy="522520"/>
            </a:xfrm>
          </p:grpSpPr>
          <p:sp>
            <p:nvSpPr>
              <p:cNvPr id="206"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7" name="Freeform: Shape 152"/>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8"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8064A2">
                  <a:lumMod val="60000"/>
                  <a:lumOff val="40000"/>
                </a:srgbClr>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9" name="Freeform: Shape 154"/>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C0504D"/>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0" name="Freeform: Shape 155"/>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C0504D"/>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75" name="Group 174"/>
            <p:cNvGrpSpPr/>
            <p:nvPr/>
          </p:nvGrpSpPr>
          <p:grpSpPr>
            <a:xfrm>
              <a:off x="3669309" y="4074392"/>
              <a:ext cx="1167175" cy="851629"/>
              <a:chOff x="7389463" y="2893265"/>
              <a:chExt cx="1167175" cy="851629"/>
            </a:xfrm>
          </p:grpSpPr>
          <p:sp>
            <p:nvSpPr>
              <p:cNvPr id="203"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4"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5"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9525" cap="flat" cmpd="sng" algn="ctr">
                <a:noFill/>
                <a:prstDash val="solid"/>
              </a:ln>
              <a:effectLst>
                <a:outerShdw blurRad="25400" dist="25400" dir="5400000" algn="t" rotWithShape="0">
                  <a:srgbClr val="7E502C"/>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76" name="Group 175"/>
            <p:cNvGrpSpPr/>
            <p:nvPr/>
          </p:nvGrpSpPr>
          <p:grpSpPr>
            <a:xfrm>
              <a:off x="4194245" y="4632314"/>
              <a:ext cx="117302" cy="190794"/>
              <a:chOff x="5382449" y="4491694"/>
              <a:chExt cx="117302" cy="190794"/>
            </a:xfrm>
          </p:grpSpPr>
          <p:sp>
            <p:nvSpPr>
              <p:cNvPr id="201" name="Teardrop 200"/>
              <p:cNvSpPr/>
              <p:nvPr/>
            </p:nvSpPr>
            <p:spPr>
              <a:xfrm rot="16200000">
                <a:off x="5432641" y="4498133"/>
                <a:ext cx="58597" cy="45719"/>
              </a:xfrm>
              <a:prstGeom prst="teardrop">
                <a:avLst/>
              </a:prstGeom>
              <a:solidFill>
                <a:srgbClr val="82553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2" name="Moon 201"/>
              <p:cNvSpPr/>
              <p:nvPr/>
            </p:nvSpPr>
            <p:spPr>
              <a:xfrm rot="16200000">
                <a:off x="5398451" y="4581189"/>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77" name="Group 176"/>
            <p:cNvGrpSpPr/>
            <p:nvPr/>
          </p:nvGrpSpPr>
          <p:grpSpPr>
            <a:xfrm>
              <a:off x="3475210" y="3772177"/>
              <a:ext cx="1475648" cy="762929"/>
              <a:chOff x="2879441" y="2846400"/>
              <a:chExt cx="1263913" cy="567773"/>
            </a:xfrm>
          </p:grpSpPr>
          <p:grpSp>
            <p:nvGrpSpPr>
              <p:cNvPr id="194" name="Group 193"/>
              <p:cNvGrpSpPr/>
              <p:nvPr/>
            </p:nvGrpSpPr>
            <p:grpSpPr>
              <a:xfrm>
                <a:off x="2879441" y="2883574"/>
                <a:ext cx="311272" cy="311760"/>
                <a:chOff x="2543848" y="3369652"/>
                <a:chExt cx="311272" cy="311760"/>
              </a:xfrm>
            </p:grpSpPr>
            <p:sp>
              <p:nvSpPr>
                <p:cNvPr id="199" name="Cloud 198"/>
                <p:cNvSpPr/>
                <p:nvPr/>
              </p:nvSpPr>
              <p:spPr>
                <a:xfrm>
                  <a:off x="2543848" y="3369652"/>
                  <a:ext cx="277312" cy="301840"/>
                </a:xfrm>
                <a:prstGeom prst="cloud">
                  <a:avLst/>
                </a:prstGeom>
                <a:solidFill>
                  <a:srgbClr val="472A1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00" name="Freeform: Shape 145"/>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95" name="Group 194"/>
              <p:cNvGrpSpPr/>
              <p:nvPr/>
            </p:nvGrpSpPr>
            <p:grpSpPr>
              <a:xfrm flipH="1">
                <a:off x="3832082" y="2846400"/>
                <a:ext cx="311272" cy="311760"/>
                <a:chOff x="2543848" y="3369652"/>
                <a:chExt cx="311272" cy="311760"/>
              </a:xfrm>
            </p:grpSpPr>
            <p:sp>
              <p:nvSpPr>
                <p:cNvPr id="197" name="Cloud 196"/>
                <p:cNvSpPr/>
                <p:nvPr/>
              </p:nvSpPr>
              <p:spPr>
                <a:xfrm>
                  <a:off x="2543848" y="3369652"/>
                  <a:ext cx="277312" cy="301840"/>
                </a:xfrm>
                <a:prstGeom prst="cloud">
                  <a:avLst/>
                </a:prstGeom>
                <a:solidFill>
                  <a:srgbClr val="472A1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98" name="Freeform: Shape 143"/>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96" name="Freeform: Shape 141"/>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9525" cap="flat" cmpd="sng" algn="ctr">
                <a:noFill/>
                <a:prstDash val="solid"/>
              </a:ln>
              <a:effectLst>
                <a:outerShdw dist="23000" dir="5400000" rotWithShape="0">
                  <a:srgbClr val="7E502E"/>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78" name="Group 177"/>
            <p:cNvGrpSpPr/>
            <p:nvPr/>
          </p:nvGrpSpPr>
          <p:grpSpPr>
            <a:xfrm>
              <a:off x="4076886" y="4359789"/>
              <a:ext cx="131553" cy="206158"/>
              <a:chOff x="3678904" y="3206834"/>
              <a:chExt cx="131553" cy="206158"/>
            </a:xfrm>
          </p:grpSpPr>
          <p:sp>
            <p:nvSpPr>
              <p:cNvPr id="188" name="Freeform: Shape 133"/>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9" name="Oval 188"/>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90" name="Group 189"/>
              <p:cNvGrpSpPr/>
              <p:nvPr/>
            </p:nvGrpSpPr>
            <p:grpSpPr>
              <a:xfrm>
                <a:off x="3743032" y="3302798"/>
                <a:ext cx="62115" cy="62769"/>
                <a:chOff x="3444070" y="3278683"/>
                <a:chExt cx="62115" cy="62769"/>
              </a:xfrm>
            </p:grpSpPr>
            <p:sp>
              <p:nvSpPr>
                <p:cNvPr id="191" name="Oval 190"/>
                <p:cNvSpPr/>
                <p:nvPr/>
              </p:nvSpPr>
              <p:spPr>
                <a:xfrm>
                  <a:off x="3444070" y="3278683"/>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92" name="Oval 191"/>
                <p:cNvSpPr/>
                <p:nvPr/>
              </p:nvSpPr>
              <p:spPr>
                <a:xfrm>
                  <a:off x="3451176" y="32886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93" name="Oval 192"/>
                <p:cNvSpPr/>
                <p:nvPr/>
              </p:nvSpPr>
              <p:spPr>
                <a:xfrm>
                  <a:off x="3478120" y="3313925"/>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nvGrpSpPr>
            <p:cNvPr id="179" name="Group 178"/>
            <p:cNvGrpSpPr/>
            <p:nvPr/>
          </p:nvGrpSpPr>
          <p:grpSpPr>
            <a:xfrm>
              <a:off x="4361708" y="4362355"/>
              <a:ext cx="131553" cy="206158"/>
              <a:chOff x="4361708" y="4362355"/>
              <a:chExt cx="131553" cy="206158"/>
            </a:xfrm>
          </p:grpSpPr>
          <p:sp>
            <p:nvSpPr>
              <p:cNvPr id="182" name="Freeform: Shape 127"/>
              <p:cNvSpPr/>
              <p:nvPr/>
            </p:nvSpPr>
            <p:spPr>
              <a:xfrm rot="931195" flipH="1">
                <a:off x="4447542" y="4362355"/>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3" name="Oval 182"/>
              <p:cNvSpPr/>
              <p:nvPr/>
            </p:nvSpPr>
            <p:spPr>
              <a:xfrm rot="2568229" flipH="1">
                <a:off x="4361708" y="4403536"/>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184" name="Group 183"/>
              <p:cNvGrpSpPr/>
              <p:nvPr/>
            </p:nvGrpSpPr>
            <p:grpSpPr>
              <a:xfrm flipH="1">
                <a:off x="4405114" y="4463081"/>
                <a:ext cx="62115" cy="62769"/>
                <a:chOff x="3405974" y="3283445"/>
                <a:chExt cx="62115" cy="62769"/>
              </a:xfrm>
            </p:grpSpPr>
            <p:sp>
              <p:nvSpPr>
                <p:cNvPr id="185" name="Oval 184"/>
                <p:cNvSpPr/>
                <p:nvPr/>
              </p:nvSpPr>
              <p:spPr>
                <a:xfrm>
                  <a:off x="3405974" y="3283445"/>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6" name="Oval 185"/>
                <p:cNvSpPr/>
                <p:nvPr/>
              </p:nvSpPr>
              <p:spPr>
                <a:xfrm>
                  <a:off x="3413080" y="3293439"/>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7" name="Oval 186"/>
                <p:cNvSpPr/>
                <p:nvPr/>
              </p:nvSpPr>
              <p:spPr>
                <a:xfrm>
                  <a:off x="3440024" y="3318687"/>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pic>
          <p:nvPicPr>
            <p:cNvPr id="180" name="Picture 179"/>
            <p:cNvPicPr>
              <a:picLocks noChangeAspect="1"/>
            </p:cNvPicPr>
            <p:nvPr/>
          </p:nvPicPr>
          <p:blipFill>
            <a:blip r:embed="rId18"/>
            <a:stretch>
              <a:fillRect/>
            </a:stretch>
          </p:blipFill>
          <p:spPr>
            <a:xfrm rot="20463960">
              <a:off x="4030022" y="4319937"/>
              <a:ext cx="77928" cy="47623"/>
            </a:xfrm>
            <a:prstGeom prst="rect">
              <a:avLst/>
            </a:prstGeom>
          </p:spPr>
        </p:pic>
        <p:pic>
          <p:nvPicPr>
            <p:cNvPr id="181" name="Picture 180"/>
            <p:cNvPicPr>
              <a:picLocks noChangeAspect="1"/>
            </p:cNvPicPr>
            <p:nvPr/>
          </p:nvPicPr>
          <p:blipFill>
            <a:blip r:embed="rId18"/>
            <a:stretch>
              <a:fillRect/>
            </a:stretch>
          </p:blipFill>
          <p:spPr>
            <a:xfrm rot="1136040" flipH="1">
              <a:off x="4459126" y="4319936"/>
              <a:ext cx="77928" cy="47623"/>
            </a:xfrm>
            <a:prstGeom prst="rect">
              <a:avLst/>
            </a:prstGeom>
          </p:spPr>
        </p:pic>
      </p:grpSp>
      <p:grpSp>
        <p:nvGrpSpPr>
          <p:cNvPr id="217" name="Bol Girl"/>
          <p:cNvGrpSpPr/>
          <p:nvPr/>
        </p:nvGrpSpPr>
        <p:grpSpPr>
          <a:xfrm>
            <a:off x="402316" y="4693105"/>
            <a:ext cx="875381" cy="1494545"/>
            <a:chOff x="4490097" y="1641365"/>
            <a:chExt cx="1167175" cy="1992726"/>
          </a:xfrm>
        </p:grpSpPr>
        <p:sp>
          <p:nvSpPr>
            <p:cNvPr id="218" name="Freeform: Shape 163"/>
            <p:cNvSpPr/>
            <p:nvPr/>
          </p:nvSpPr>
          <p:spPr>
            <a:xfrm>
              <a:off x="4660604" y="287582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19" name="Freeform: Shape 164"/>
            <p:cNvSpPr/>
            <p:nvPr/>
          </p:nvSpPr>
          <p:spPr>
            <a:xfrm flipH="1">
              <a:off x="5310731" y="287130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0" name="Rectangle 19"/>
            <p:cNvSpPr/>
            <p:nvPr/>
          </p:nvSpPr>
          <p:spPr>
            <a:xfrm>
              <a:off x="4894301" y="335277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1" name="Rectangle 19"/>
            <p:cNvSpPr/>
            <p:nvPr/>
          </p:nvSpPr>
          <p:spPr>
            <a:xfrm flipH="1">
              <a:off x="5164069" y="335277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2" name="Rectangle 44"/>
            <p:cNvSpPr/>
            <p:nvPr/>
          </p:nvSpPr>
          <p:spPr>
            <a:xfrm>
              <a:off x="4802471" y="3120437"/>
              <a:ext cx="600076" cy="281021"/>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rgbClr val="8064A2">
                <a:lumMod val="60000"/>
                <a:lumOff val="40000"/>
              </a:srgbClr>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3" name="Rectangle 19"/>
            <p:cNvSpPr/>
            <p:nvPr/>
          </p:nvSpPr>
          <p:spPr>
            <a:xfrm flipH="1">
              <a:off x="4826466" y="355014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C0504D"/>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4" name="Rectangle 19"/>
            <p:cNvSpPr/>
            <p:nvPr/>
          </p:nvSpPr>
          <p:spPr>
            <a:xfrm>
              <a:off x="5165593" y="355014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C0504D"/>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25" name="Group 224"/>
            <p:cNvGrpSpPr/>
            <p:nvPr/>
          </p:nvGrpSpPr>
          <p:grpSpPr>
            <a:xfrm>
              <a:off x="4748588" y="2660296"/>
              <a:ext cx="709613" cy="522520"/>
              <a:chOff x="1916909" y="3505263"/>
              <a:chExt cx="709613" cy="522520"/>
            </a:xfrm>
          </p:grpSpPr>
          <p:sp>
            <p:nvSpPr>
              <p:cNvPr id="251"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2" name="Freeform: Shape 197"/>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3"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99CC"/>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4" name="Freeform: Shape 199"/>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5" name="Freeform: Shape 200"/>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226" name="Oval 36"/>
            <p:cNvSpPr/>
            <p:nvPr/>
          </p:nvSpPr>
          <p:spPr>
            <a:xfrm>
              <a:off x="4490097" y="22718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7" name="Oval 36"/>
            <p:cNvSpPr/>
            <p:nvPr/>
          </p:nvSpPr>
          <p:spPr>
            <a:xfrm flipH="1">
              <a:off x="5486765" y="225296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8" name="Oval 33"/>
            <p:cNvSpPr/>
            <p:nvPr/>
          </p:nvSpPr>
          <p:spPr>
            <a:xfrm>
              <a:off x="4571129" y="182855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9" name="Teardrop 228"/>
            <p:cNvSpPr/>
            <p:nvPr/>
          </p:nvSpPr>
          <p:spPr>
            <a:xfrm rot="16200000">
              <a:off x="5080629" y="2446129"/>
              <a:ext cx="58597" cy="4571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0" name="Moon 229"/>
            <p:cNvSpPr/>
            <p:nvPr/>
          </p:nvSpPr>
          <p:spPr>
            <a:xfrm rot="16200000">
              <a:off x="5046439" y="2529185"/>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31" name="Group 230"/>
            <p:cNvGrpSpPr/>
            <p:nvPr/>
          </p:nvGrpSpPr>
          <p:grpSpPr>
            <a:xfrm>
              <a:off x="4901739" y="2228724"/>
              <a:ext cx="416375" cy="208724"/>
              <a:chOff x="3435703" y="2355081"/>
              <a:chExt cx="416375" cy="208724"/>
            </a:xfrm>
          </p:grpSpPr>
          <p:grpSp>
            <p:nvGrpSpPr>
              <p:cNvPr id="237" name="Group 236"/>
              <p:cNvGrpSpPr/>
              <p:nvPr/>
            </p:nvGrpSpPr>
            <p:grpSpPr>
              <a:xfrm>
                <a:off x="3435703" y="2355081"/>
                <a:ext cx="131553" cy="206158"/>
                <a:chOff x="3678904" y="3206834"/>
                <a:chExt cx="131553" cy="206158"/>
              </a:xfrm>
            </p:grpSpPr>
            <p:sp>
              <p:nvSpPr>
                <p:cNvPr id="245" name="Freeform: Shape 190"/>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6" name="Oval 245"/>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47" name="Group 246"/>
                <p:cNvGrpSpPr/>
                <p:nvPr/>
              </p:nvGrpSpPr>
              <p:grpSpPr>
                <a:xfrm>
                  <a:off x="3743032" y="3302798"/>
                  <a:ext cx="62115" cy="62769"/>
                  <a:chOff x="3444070" y="3278683"/>
                  <a:chExt cx="62115" cy="62769"/>
                </a:xfrm>
              </p:grpSpPr>
              <p:sp>
                <p:nvSpPr>
                  <p:cNvPr id="248" name="Oval 247"/>
                  <p:cNvSpPr/>
                  <p:nvPr/>
                </p:nvSpPr>
                <p:spPr>
                  <a:xfrm>
                    <a:off x="3444070" y="3278683"/>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9" name="Oval 248"/>
                  <p:cNvSpPr/>
                  <p:nvPr/>
                </p:nvSpPr>
                <p:spPr>
                  <a:xfrm>
                    <a:off x="3451176" y="32886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0" name="Oval 249"/>
                  <p:cNvSpPr/>
                  <p:nvPr/>
                </p:nvSpPr>
                <p:spPr>
                  <a:xfrm>
                    <a:off x="3478120" y="3313925"/>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nvGrpSpPr>
              <p:cNvPr id="238" name="Group 237"/>
              <p:cNvGrpSpPr/>
              <p:nvPr/>
            </p:nvGrpSpPr>
            <p:grpSpPr>
              <a:xfrm flipH="1">
                <a:off x="3720525" y="2357647"/>
                <a:ext cx="131553" cy="206158"/>
                <a:chOff x="3678904" y="3206834"/>
                <a:chExt cx="131553" cy="206158"/>
              </a:xfrm>
            </p:grpSpPr>
            <p:sp>
              <p:nvSpPr>
                <p:cNvPr id="239" name="Freeform: Shape 184"/>
                <p:cNvSpPr/>
                <p:nvPr/>
              </p:nvSpPr>
              <p:spPr>
                <a:xfrm rot="20668805">
                  <a:off x="3678904" y="3206834"/>
                  <a:ext cx="45719" cy="87313"/>
                </a:xfrm>
                <a:custGeom>
                  <a:avLst/>
                  <a:gdLst>
                    <a:gd name="connsiteX0" fmla="*/ 248271 w 248271"/>
                    <a:gd name="connsiteY0" fmla="*/ 132005 h 132005"/>
                    <a:gd name="connsiteX1" fmla="*/ 55390 w 248271"/>
                    <a:gd name="connsiteY1" fmla="*/ 46280 h 132005"/>
                    <a:gd name="connsiteX2" fmla="*/ 7765 w 248271"/>
                    <a:gd name="connsiteY2" fmla="*/ 3417 h 132005"/>
                    <a:gd name="connsiteX3" fmla="*/ 621 w 248271"/>
                    <a:gd name="connsiteY3" fmla="*/ 5798 h 132005"/>
                    <a:gd name="connsiteX0" fmla="*/ 240506 w 240506"/>
                    <a:gd name="connsiteY0" fmla="*/ 128588 h 128588"/>
                    <a:gd name="connsiteX1" fmla="*/ 47625 w 240506"/>
                    <a:gd name="connsiteY1" fmla="*/ 42863 h 128588"/>
                    <a:gd name="connsiteX2" fmla="*/ 0 w 240506"/>
                    <a:gd name="connsiteY2" fmla="*/ 0 h 128588"/>
                  </a:gdLst>
                  <a:ahLst/>
                  <a:cxnLst>
                    <a:cxn ang="0">
                      <a:pos x="connsiteX0" y="connsiteY0"/>
                    </a:cxn>
                    <a:cxn ang="0">
                      <a:pos x="connsiteX1" y="connsiteY1"/>
                    </a:cxn>
                    <a:cxn ang="0">
                      <a:pos x="connsiteX2" y="connsiteY2"/>
                    </a:cxn>
                  </a:cxnLst>
                  <a:rect l="l" t="t" r="r" b="b"/>
                  <a:pathLst>
                    <a:path w="240506" h="128588">
                      <a:moveTo>
                        <a:pt x="240506" y="128588"/>
                      </a:moveTo>
                      <a:cubicBezTo>
                        <a:pt x="164107" y="96441"/>
                        <a:pt x="87709" y="64294"/>
                        <a:pt x="47625" y="42863"/>
                      </a:cubicBezTo>
                      <a:cubicBezTo>
                        <a:pt x="7541" y="21432"/>
                        <a:pt x="9128" y="6747"/>
                        <a:pt x="0" y="0"/>
                      </a:cubicBezTo>
                    </a:path>
                  </a:pathLst>
                </a:custGeom>
                <a:noFill/>
                <a:ln w="9525" cap="flat" cmpd="sng" algn="ctr">
                  <a:solidFill>
                    <a:srgbClr val="000000"/>
                  </a:solidFill>
                  <a:prstDash val="solid"/>
                  <a:miter lim="800000"/>
                  <a:headEnd type="arrow" w="sm"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0" name="Oval 239"/>
                <p:cNvSpPr/>
                <p:nvPr/>
              </p:nvSpPr>
              <p:spPr>
                <a:xfrm rot="19031771">
                  <a:off x="3692703" y="3248015"/>
                  <a:ext cx="117754" cy="164977"/>
                </a:xfrm>
                <a:prstGeom prst="ellipse">
                  <a:avLst/>
                </a:prstGeom>
                <a:solidFill>
                  <a:sysClr val="window" lastClr="FFFFFF"/>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41" name="Group 240"/>
                <p:cNvGrpSpPr/>
                <p:nvPr/>
              </p:nvGrpSpPr>
              <p:grpSpPr>
                <a:xfrm>
                  <a:off x="3743032" y="3302798"/>
                  <a:ext cx="62115" cy="62769"/>
                  <a:chOff x="3444070" y="3278683"/>
                  <a:chExt cx="62115" cy="62769"/>
                </a:xfrm>
              </p:grpSpPr>
              <p:sp>
                <p:nvSpPr>
                  <p:cNvPr id="242" name="Oval 241"/>
                  <p:cNvSpPr/>
                  <p:nvPr/>
                </p:nvSpPr>
                <p:spPr>
                  <a:xfrm>
                    <a:off x="3444070" y="3278683"/>
                    <a:ext cx="62115"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3" name="Oval 242"/>
                  <p:cNvSpPr/>
                  <p:nvPr/>
                </p:nvSpPr>
                <p:spPr>
                  <a:xfrm>
                    <a:off x="3451176" y="32886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4" name="Oval 243"/>
                  <p:cNvSpPr/>
                  <p:nvPr/>
                </p:nvSpPr>
                <p:spPr>
                  <a:xfrm>
                    <a:off x="3478120" y="3313925"/>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pic>
          <p:nvPicPr>
            <p:cNvPr id="232" name="Picture 231"/>
            <p:cNvPicPr>
              <a:picLocks noChangeAspect="1"/>
            </p:cNvPicPr>
            <p:nvPr/>
          </p:nvPicPr>
          <p:blipFill>
            <a:blip r:embed="rId18"/>
            <a:stretch>
              <a:fillRect/>
            </a:stretch>
          </p:blipFill>
          <p:spPr>
            <a:xfrm rot="20463960">
              <a:off x="4854875" y="2188872"/>
              <a:ext cx="77928" cy="47623"/>
            </a:xfrm>
            <a:prstGeom prst="rect">
              <a:avLst/>
            </a:prstGeom>
          </p:spPr>
        </p:pic>
        <p:pic>
          <p:nvPicPr>
            <p:cNvPr id="233" name="Picture 232"/>
            <p:cNvPicPr>
              <a:picLocks noChangeAspect="1"/>
            </p:cNvPicPr>
            <p:nvPr/>
          </p:nvPicPr>
          <p:blipFill>
            <a:blip r:embed="rId18"/>
            <a:stretch>
              <a:fillRect/>
            </a:stretch>
          </p:blipFill>
          <p:spPr>
            <a:xfrm rot="1136040" flipH="1">
              <a:off x="5283979" y="2188871"/>
              <a:ext cx="77928" cy="47623"/>
            </a:xfrm>
            <a:prstGeom prst="rect">
              <a:avLst/>
            </a:prstGeom>
          </p:spPr>
        </p:pic>
        <p:grpSp>
          <p:nvGrpSpPr>
            <p:cNvPr id="234" name="Group 233"/>
            <p:cNvGrpSpPr/>
            <p:nvPr/>
          </p:nvGrpSpPr>
          <p:grpSpPr>
            <a:xfrm>
              <a:off x="4546719" y="1641365"/>
              <a:ext cx="1052511" cy="663682"/>
              <a:chOff x="2852560" y="1338006"/>
              <a:chExt cx="976524" cy="663682"/>
            </a:xfrm>
          </p:grpSpPr>
          <p:sp>
            <p:nvSpPr>
              <p:cNvPr id="235" name="Oval 1"/>
              <p:cNvSpPr/>
              <p:nvPr/>
            </p:nvSpPr>
            <p:spPr>
              <a:xfrm>
                <a:off x="2852560" y="1338006"/>
                <a:ext cx="976524" cy="663682"/>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9026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12251"/>
                  <a:gd name="connsiteY0" fmla="*/ 589812 h 608862"/>
                  <a:gd name="connsiteX1" fmla="*/ 58037 w 1012251"/>
                  <a:gd name="connsiteY1" fmla="*/ 286762 h 608862"/>
                  <a:gd name="connsiteX2" fmla="*/ 5534 w 1012251"/>
                  <a:gd name="connsiteY2" fmla="*/ 134201 h 608862"/>
                  <a:gd name="connsiteX3" fmla="*/ 118363 w 1012251"/>
                  <a:gd name="connsiteY3" fmla="*/ 134363 h 608862"/>
                  <a:gd name="connsiteX4" fmla="*/ 65066 w 1012251"/>
                  <a:gd name="connsiteY4" fmla="*/ 28632 h 608862"/>
                  <a:gd name="connsiteX5" fmla="*/ 508888 w 1012251"/>
                  <a:gd name="connsiteY5" fmla="*/ 64513 h 608862"/>
                  <a:gd name="connsiteX6" fmla="*/ 902677 w 1012251"/>
                  <a:gd name="connsiteY6" fmla="*/ 56 h 608862"/>
                  <a:gd name="connsiteX7" fmla="*/ 959621 w 1012251"/>
                  <a:gd name="connsiteY7" fmla="*/ 62762 h 608862"/>
                  <a:gd name="connsiteX8" fmla="*/ 986609 w 1012251"/>
                  <a:gd name="connsiteY8" fmla="*/ 608862 h 608862"/>
                  <a:gd name="connsiteX9" fmla="*/ 861990 w 1012251"/>
                  <a:gd name="connsiteY9" fmla="*/ 327875 h 608862"/>
                  <a:gd name="connsiteX10" fmla="*/ 623187 w 1012251"/>
                  <a:gd name="connsiteY10" fmla="*/ 394712 h 608862"/>
                  <a:gd name="connsiteX11" fmla="*/ 631214 w 1012251"/>
                  <a:gd name="connsiteY11" fmla="*/ 338193 h 608862"/>
                  <a:gd name="connsiteX12" fmla="*/ 270647 w 1012251"/>
                  <a:gd name="connsiteY12" fmla="*/ 400106 h 608862"/>
                  <a:gd name="connsiteX13" fmla="*/ 133330 w 1012251"/>
                  <a:gd name="connsiteY13" fmla="*/ 357244 h 608862"/>
                  <a:gd name="connsiteX14" fmla="*/ 51192 w 1012251"/>
                  <a:gd name="connsiteY14" fmla="*/ 589812 h 608862"/>
                  <a:gd name="connsiteX0" fmla="*/ 51192 w 1012251"/>
                  <a:gd name="connsiteY0" fmla="*/ 565098 h 584148"/>
                  <a:gd name="connsiteX1" fmla="*/ 58037 w 1012251"/>
                  <a:gd name="connsiteY1" fmla="*/ 262048 h 584148"/>
                  <a:gd name="connsiteX2" fmla="*/ 5534 w 1012251"/>
                  <a:gd name="connsiteY2" fmla="*/ 109487 h 584148"/>
                  <a:gd name="connsiteX3" fmla="*/ 118363 w 1012251"/>
                  <a:gd name="connsiteY3" fmla="*/ 109649 h 584148"/>
                  <a:gd name="connsiteX4" fmla="*/ 65066 w 1012251"/>
                  <a:gd name="connsiteY4" fmla="*/ 3918 h 584148"/>
                  <a:gd name="connsiteX5" fmla="*/ 508888 w 1012251"/>
                  <a:gd name="connsiteY5" fmla="*/ 39799 h 584148"/>
                  <a:gd name="connsiteX6" fmla="*/ 893152 w 1012251"/>
                  <a:gd name="connsiteY6" fmla="*/ 61067 h 584148"/>
                  <a:gd name="connsiteX7" fmla="*/ 959621 w 1012251"/>
                  <a:gd name="connsiteY7" fmla="*/ 38048 h 584148"/>
                  <a:gd name="connsiteX8" fmla="*/ 986609 w 1012251"/>
                  <a:gd name="connsiteY8" fmla="*/ 584148 h 584148"/>
                  <a:gd name="connsiteX9" fmla="*/ 861990 w 1012251"/>
                  <a:gd name="connsiteY9" fmla="*/ 303161 h 584148"/>
                  <a:gd name="connsiteX10" fmla="*/ 623187 w 1012251"/>
                  <a:gd name="connsiteY10" fmla="*/ 369998 h 584148"/>
                  <a:gd name="connsiteX11" fmla="*/ 631214 w 1012251"/>
                  <a:gd name="connsiteY11" fmla="*/ 313479 h 584148"/>
                  <a:gd name="connsiteX12" fmla="*/ 270647 w 1012251"/>
                  <a:gd name="connsiteY12" fmla="*/ 375392 h 584148"/>
                  <a:gd name="connsiteX13" fmla="*/ 133330 w 1012251"/>
                  <a:gd name="connsiteY13" fmla="*/ 332530 h 584148"/>
                  <a:gd name="connsiteX14" fmla="*/ 51192 w 1012251"/>
                  <a:gd name="connsiteY14" fmla="*/ 565098 h 584148"/>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93152 w 1012251"/>
                  <a:gd name="connsiteY6" fmla="*/ 10907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13109 h 632159"/>
                  <a:gd name="connsiteX1" fmla="*/ 58037 w 1012251"/>
                  <a:gd name="connsiteY1" fmla="*/ 310059 h 632159"/>
                  <a:gd name="connsiteX2" fmla="*/ 5534 w 1012251"/>
                  <a:gd name="connsiteY2" fmla="*/ 157498 h 632159"/>
                  <a:gd name="connsiteX3" fmla="*/ 118363 w 1012251"/>
                  <a:gd name="connsiteY3" fmla="*/ 157660 h 632159"/>
                  <a:gd name="connsiteX4" fmla="*/ 65066 w 1012251"/>
                  <a:gd name="connsiteY4" fmla="*/ 51929 h 632159"/>
                  <a:gd name="connsiteX5" fmla="*/ 912113 w 1012251"/>
                  <a:gd name="connsiteY5" fmla="*/ 8435 h 632159"/>
                  <a:gd name="connsiteX6" fmla="*/ 839177 w 1012251"/>
                  <a:gd name="connsiteY6" fmla="*/ 128128 h 632159"/>
                  <a:gd name="connsiteX7" fmla="*/ 959621 w 1012251"/>
                  <a:gd name="connsiteY7" fmla="*/ 86059 h 632159"/>
                  <a:gd name="connsiteX8" fmla="*/ 986609 w 1012251"/>
                  <a:gd name="connsiteY8" fmla="*/ 632159 h 632159"/>
                  <a:gd name="connsiteX9" fmla="*/ 861990 w 1012251"/>
                  <a:gd name="connsiteY9" fmla="*/ 351172 h 632159"/>
                  <a:gd name="connsiteX10" fmla="*/ 623187 w 1012251"/>
                  <a:gd name="connsiteY10" fmla="*/ 418009 h 632159"/>
                  <a:gd name="connsiteX11" fmla="*/ 631214 w 1012251"/>
                  <a:gd name="connsiteY11" fmla="*/ 361490 h 632159"/>
                  <a:gd name="connsiteX12" fmla="*/ 270647 w 1012251"/>
                  <a:gd name="connsiteY12" fmla="*/ 423403 h 632159"/>
                  <a:gd name="connsiteX13" fmla="*/ 133330 w 1012251"/>
                  <a:gd name="connsiteY13" fmla="*/ 380541 h 632159"/>
                  <a:gd name="connsiteX14" fmla="*/ 51192 w 1012251"/>
                  <a:gd name="connsiteY14" fmla="*/ 613109 h 632159"/>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630614 h 649664"/>
                  <a:gd name="connsiteX1" fmla="*/ 58037 w 1012251"/>
                  <a:gd name="connsiteY1" fmla="*/ 327564 h 649664"/>
                  <a:gd name="connsiteX2" fmla="*/ 5534 w 1012251"/>
                  <a:gd name="connsiteY2" fmla="*/ 175003 h 649664"/>
                  <a:gd name="connsiteX3" fmla="*/ 118363 w 1012251"/>
                  <a:gd name="connsiteY3" fmla="*/ 175165 h 649664"/>
                  <a:gd name="connsiteX4" fmla="*/ 65066 w 1012251"/>
                  <a:gd name="connsiteY4" fmla="*/ 69434 h 649664"/>
                  <a:gd name="connsiteX5" fmla="*/ 902588 w 1012251"/>
                  <a:gd name="connsiteY5" fmla="*/ 6890 h 649664"/>
                  <a:gd name="connsiteX6" fmla="*/ 839177 w 1012251"/>
                  <a:gd name="connsiteY6" fmla="*/ 145633 h 649664"/>
                  <a:gd name="connsiteX7" fmla="*/ 959621 w 1012251"/>
                  <a:gd name="connsiteY7" fmla="*/ 103564 h 649664"/>
                  <a:gd name="connsiteX8" fmla="*/ 986609 w 1012251"/>
                  <a:gd name="connsiteY8" fmla="*/ 649664 h 649664"/>
                  <a:gd name="connsiteX9" fmla="*/ 861990 w 1012251"/>
                  <a:gd name="connsiteY9" fmla="*/ 368677 h 649664"/>
                  <a:gd name="connsiteX10" fmla="*/ 623187 w 1012251"/>
                  <a:gd name="connsiteY10" fmla="*/ 435514 h 649664"/>
                  <a:gd name="connsiteX11" fmla="*/ 631214 w 1012251"/>
                  <a:gd name="connsiteY11" fmla="*/ 378995 h 649664"/>
                  <a:gd name="connsiteX12" fmla="*/ 270647 w 1012251"/>
                  <a:gd name="connsiteY12" fmla="*/ 440908 h 649664"/>
                  <a:gd name="connsiteX13" fmla="*/ 133330 w 1012251"/>
                  <a:gd name="connsiteY13" fmla="*/ 398046 h 649664"/>
                  <a:gd name="connsiteX14" fmla="*/ 51192 w 1012251"/>
                  <a:gd name="connsiteY14" fmla="*/ 630614 h 649664"/>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861990 w 1012251"/>
                  <a:gd name="connsiteY9" fmla="*/ 3345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623187 w 1012251"/>
                  <a:gd name="connsiteY10" fmla="*/ 4013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31214 w 1012251"/>
                  <a:gd name="connsiteY11" fmla="*/ 344848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270647 w 1012251"/>
                  <a:gd name="connsiteY12" fmla="*/ 40676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133330 w 1012251"/>
                  <a:gd name="connsiteY13" fmla="*/ 363899 h 615517"/>
                  <a:gd name="connsiteX14" fmla="*/ 51192 w 1012251"/>
                  <a:gd name="connsiteY14"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133330 w 1012251"/>
                  <a:gd name="connsiteY14" fmla="*/ 363899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90525 w 1012251"/>
                  <a:gd name="connsiteY13" fmla="*/ 36461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00822 w 1012251"/>
                  <a:gd name="connsiteY12" fmla="*/ 463911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51192 w 1012251"/>
                  <a:gd name="connsiteY15" fmla="*/ 596467 h 615517"/>
                  <a:gd name="connsiteX0" fmla="*/ 51192 w 1012251"/>
                  <a:gd name="connsiteY0" fmla="*/ 596467 h 615517"/>
                  <a:gd name="connsiteX1" fmla="*/ 58037 w 1012251"/>
                  <a:gd name="connsiteY1" fmla="*/ 293417 h 615517"/>
                  <a:gd name="connsiteX2" fmla="*/ 5534 w 1012251"/>
                  <a:gd name="connsiteY2" fmla="*/ 140856 h 615517"/>
                  <a:gd name="connsiteX3" fmla="*/ 118363 w 1012251"/>
                  <a:gd name="connsiteY3" fmla="*/ 141018 h 615517"/>
                  <a:gd name="connsiteX4" fmla="*/ 65066 w 1012251"/>
                  <a:gd name="connsiteY4" fmla="*/ 35287 h 615517"/>
                  <a:gd name="connsiteX5" fmla="*/ 908938 w 1012251"/>
                  <a:gd name="connsiteY5" fmla="*/ 10843 h 615517"/>
                  <a:gd name="connsiteX6" fmla="*/ 839177 w 1012251"/>
                  <a:gd name="connsiteY6" fmla="*/ 111486 h 615517"/>
                  <a:gd name="connsiteX7" fmla="*/ 959621 w 1012251"/>
                  <a:gd name="connsiteY7" fmla="*/ 69417 h 615517"/>
                  <a:gd name="connsiteX8" fmla="*/ 986609 w 1012251"/>
                  <a:gd name="connsiteY8" fmla="*/ 615517 h 615517"/>
                  <a:gd name="connsiteX9" fmla="*/ 741340 w 1012251"/>
                  <a:gd name="connsiteY9" fmla="*/ 347230 h 615517"/>
                  <a:gd name="connsiteX10" fmla="*/ 718437 w 1012251"/>
                  <a:gd name="connsiteY10" fmla="*/ 426767 h 615517"/>
                  <a:gd name="connsiteX11" fmla="*/ 678839 w 1012251"/>
                  <a:gd name="connsiteY11" fmla="*/ 322623 h 615517"/>
                  <a:gd name="connsiteX12" fmla="*/ 413522 w 1012251"/>
                  <a:gd name="connsiteY12" fmla="*/ 479786 h 615517"/>
                  <a:gd name="connsiteX13" fmla="*/ 381000 w 1012251"/>
                  <a:gd name="connsiteY13" fmla="*/ 383663 h 615517"/>
                  <a:gd name="connsiteX14" fmla="*/ 234930 w 1012251"/>
                  <a:gd name="connsiteY14" fmla="*/ 475024 h 615517"/>
                  <a:gd name="connsiteX15" fmla="*/ 111125 w 1012251"/>
                  <a:gd name="connsiteY15" fmla="*/ 526538 h 615517"/>
                  <a:gd name="connsiteX16" fmla="*/ 51192 w 1012251"/>
                  <a:gd name="connsiteY16" fmla="*/ 596467 h 615517"/>
                  <a:gd name="connsiteX0" fmla="*/ 51192 w 1012251"/>
                  <a:gd name="connsiteY0" fmla="*/ 590548 h 609598"/>
                  <a:gd name="connsiteX1" fmla="*/ 58037 w 1012251"/>
                  <a:gd name="connsiteY1" fmla="*/ 287498 h 609598"/>
                  <a:gd name="connsiteX2" fmla="*/ 5534 w 1012251"/>
                  <a:gd name="connsiteY2" fmla="*/ 134937 h 609598"/>
                  <a:gd name="connsiteX3" fmla="*/ 118363 w 1012251"/>
                  <a:gd name="connsiteY3" fmla="*/ 135099 h 609598"/>
                  <a:gd name="connsiteX4" fmla="*/ 398441 w 1012251"/>
                  <a:gd name="connsiteY4" fmla="*/ 108743 h 609598"/>
                  <a:gd name="connsiteX5" fmla="*/ 908938 w 1012251"/>
                  <a:gd name="connsiteY5" fmla="*/ 4924 h 609598"/>
                  <a:gd name="connsiteX6" fmla="*/ 839177 w 1012251"/>
                  <a:gd name="connsiteY6" fmla="*/ 105567 h 609598"/>
                  <a:gd name="connsiteX7" fmla="*/ 959621 w 1012251"/>
                  <a:gd name="connsiteY7" fmla="*/ 63498 h 609598"/>
                  <a:gd name="connsiteX8" fmla="*/ 986609 w 1012251"/>
                  <a:gd name="connsiteY8" fmla="*/ 609598 h 609598"/>
                  <a:gd name="connsiteX9" fmla="*/ 741340 w 1012251"/>
                  <a:gd name="connsiteY9" fmla="*/ 341311 h 609598"/>
                  <a:gd name="connsiteX10" fmla="*/ 718437 w 1012251"/>
                  <a:gd name="connsiteY10" fmla="*/ 420848 h 609598"/>
                  <a:gd name="connsiteX11" fmla="*/ 678839 w 1012251"/>
                  <a:gd name="connsiteY11" fmla="*/ 316704 h 609598"/>
                  <a:gd name="connsiteX12" fmla="*/ 413522 w 1012251"/>
                  <a:gd name="connsiteY12" fmla="*/ 473867 h 609598"/>
                  <a:gd name="connsiteX13" fmla="*/ 381000 w 1012251"/>
                  <a:gd name="connsiteY13" fmla="*/ 377744 h 609598"/>
                  <a:gd name="connsiteX14" fmla="*/ 234930 w 1012251"/>
                  <a:gd name="connsiteY14" fmla="*/ 469105 h 609598"/>
                  <a:gd name="connsiteX15" fmla="*/ 111125 w 1012251"/>
                  <a:gd name="connsiteY15" fmla="*/ 520619 h 609598"/>
                  <a:gd name="connsiteX16" fmla="*/ 51192 w 1012251"/>
                  <a:gd name="connsiteY16" fmla="*/ 590548 h 609598"/>
                  <a:gd name="connsiteX0" fmla="*/ 51192 w 1012251"/>
                  <a:gd name="connsiteY0" fmla="*/ 615024 h 634074"/>
                  <a:gd name="connsiteX1" fmla="*/ 58037 w 1012251"/>
                  <a:gd name="connsiteY1" fmla="*/ 311974 h 634074"/>
                  <a:gd name="connsiteX2" fmla="*/ 5534 w 1012251"/>
                  <a:gd name="connsiteY2" fmla="*/ 159413 h 634074"/>
                  <a:gd name="connsiteX3" fmla="*/ 118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575563 w 1012251"/>
                  <a:gd name="connsiteY3" fmla="*/ 289750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51192 w 1012251"/>
                  <a:gd name="connsiteY0" fmla="*/ 615024 h 634074"/>
                  <a:gd name="connsiteX1" fmla="*/ 58037 w 1012251"/>
                  <a:gd name="connsiteY1" fmla="*/ 311974 h 634074"/>
                  <a:gd name="connsiteX2" fmla="*/ 5534 w 1012251"/>
                  <a:gd name="connsiteY2" fmla="*/ 159413 h 634074"/>
                  <a:gd name="connsiteX3" fmla="*/ 372363 w 1012251"/>
                  <a:gd name="connsiteY3" fmla="*/ 159575 h 634074"/>
                  <a:gd name="connsiteX4" fmla="*/ 487341 w 1012251"/>
                  <a:gd name="connsiteY4" fmla="*/ 6219 h 634074"/>
                  <a:gd name="connsiteX5" fmla="*/ 908938 w 1012251"/>
                  <a:gd name="connsiteY5" fmla="*/ 29400 h 634074"/>
                  <a:gd name="connsiteX6" fmla="*/ 839177 w 1012251"/>
                  <a:gd name="connsiteY6" fmla="*/ 130043 h 634074"/>
                  <a:gd name="connsiteX7" fmla="*/ 959621 w 1012251"/>
                  <a:gd name="connsiteY7" fmla="*/ 87974 h 634074"/>
                  <a:gd name="connsiteX8" fmla="*/ 986609 w 1012251"/>
                  <a:gd name="connsiteY8" fmla="*/ 634074 h 634074"/>
                  <a:gd name="connsiteX9" fmla="*/ 741340 w 1012251"/>
                  <a:gd name="connsiteY9" fmla="*/ 365787 h 634074"/>
                  <a:gd name="connsiteX10" fmla="*/ 718437 w 1012251"/>
                  <a:gd name="connsiteY10" fmla="*/ 445324 h 634074"/>
                  <a:gd name="connsiteX11" fmla="*/ 678839 w 1012251"/>
                  <a:gd name="connsiteY11" fmla="*/ 341180 h 634074"/>
                  <a:gd name="connsiteX12" fmla="*/ 413522 w 1012251"/>
                  <a:gd name="connsiteY12" fmla="*/ 498343 h 634074"/>
                  <a:gd name="connsiteX13" fmla="*/ 381000 w 1012251"/>
                  <a:gd name="connsiteY13" fmla="*/ 402220 h 634074"/>
                  <a:gd name="connsiteX14" fmla="*/ 234930 w 1012251"/>
                  <a:gd name="connsiteY14" fmla="*/ 493581 h 634074"/>
                  <a:gd name="connsiteX15" fmla="*/ 111125 w 1012251"/>
                  <a:gd name="connsiteY15" fmla="*/ 545095 h 634074"/>
                  <a:gd name="connsiteX16" fmla="*/ 51192 w 1012251"/>
                  <a:gd name="connsiteY16" fmla="*/ 615024 h 634074"/>
                  <a:gd name="connsiteX0" fmla="*/ 8956 w 970015"/>
                  <a:gd name="connsiteY0" fmla="*/ 615024 h 634074"/>
                  <a:gd name="connsiteX1" fmla="*/ 15801 w 970015"/>
                  <a:gd name="connsiteY1" fmla="*/ 311974 h 634074"/>
                  <a:gd name="connsiteX2" fmla="*/ 242698 w 970015"/>
                  <a:gd name="connsiteY2" fmla="*/ 2832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8956 w 970015"/>
                  <a:gd name="connsiteY0" fmla="*/ 615024 h 634074"/>
                  <a:gd name="connsiteX1" fmla="*/ 15801 w 970015"/>
                  <a:gd name="connsiteY1" fmla="*/ 311974 h 634074"/>
                  <a:gd name="connsiteX2" fmla="*/ 191898 w 970015"/>
                  <a:gd name="connsiteY2" fmla="*/ 219738 h 634074"/>
                  <a:gd name="connsiteX3" fmla="*/ 330127 w 970015"/>
                  <a:gd name="connsiteY3" fmla="*/ 159575 h 634074"/>
                  <a:gd name="connsiteX4" fmla="*/ 445105 w 970015"/>
                  <a:gd name="connsiteY4" fmla="*/ 6219 h 634074"/>
                  <a:gd name="connsiteX5" fmla="*/ 866702 w 970015"/>
                  <a:gd name="connsiteY5" fmla="*/ 29400 h 634074"/>
                  <a:gd name="connsiteX6" fmla="*/ 796941 w 970015"/>
                  <a:gd name="connsiteY6" fmla="*/ 130043 h 634074"/>
                  <a:gd name="connsiteX7" fmla="*/ 917385 w 970015"/>
                  <a:gd name="connsiteY7" fmla="*/ 87974 h 634074"/>
                  <a:gd name="connsiteX8" fmla="*/ 944373 w 970015"/>
                  <a:gd name="connsiteY8" fmla="*/ 634074 h 634074"/>
                  <a:gd name="connsiteX9" fmla="*/ 699104 w 970015"/>
                  <a:gd name="connsiteY9" fmla="*/ 365787 h 634074"/>
                  <a:gd name="connsiteX10" fmla="*/ 676201 w 970015"/>
                  <a:gd name="connsiteY10" fmla="*/ 445324 h 634074"/>
                  <a:gd name="connsiteX11" fmla="*/ 636603 w 970015"/>
                  <a:gd name="connsiteY11" fmla="*/ 341180 h 634074"/>
                  <a:gd name="connsiteX12" fmla="*/ 371286 w 970015"/>
                  <a:gd name="connsiteY12" fmla="*/ 498343 h 634074"/>
                  <a:gd name="connsiteX13" fmla="*/ 338764 w 970015"/>
                  <a:gd name="connsiteY13" fmla="*/ 402220 h 634074"/>
                  <a:gd name="connsiteX14" fmla="*/ 192694 w 970015"/>
                  <a:gd name="connsiteY14" fmla="*/ 493581 h 634074"/>
                  <a:gd name="connsiteX15" fmla="*/ 68889 w 970015"/>
                  <a:gd name="connsiteY15" fmla="*/ 545095 h 634074"/>
                  <a:gd name="connsiteX16" fmla="*/ 8956 w 970015"/>
                  <a:gd name="connsiteY16" fmla="*/ 615024 h 634074"/>
                  <a:gd name="connsiteX0" fmla="*/ 4016 w 965075"/>
                  <a:gd name="connsiteY0" fmla="*/ 615024 h 634074"/>
                  <a:gd name="connsiteX1" fmla="*/ 172786 w 965075"/>
                  <a:gd name="connsiteY1" fmla="*/ 356424 h 634074"/>
                  <a:gd name="connsiteX2" fmla="*/ 186958 w 965075"/>
                  <a:gd name="connsiteY2" fmla="*/ 219738 h 634074"/>
                  <a:gd name="connsiteX3" fmla="*/ 325187 w 965075"/>
                  <a:gd name="connsiteY3" fmla="*/ 159575 h 634074"/>
                  <a:gd name="connsiteX4" fmla="*/ 440165 w 965075"/>
                  <a:gd name="connsiteY4" fmla="*/ 6219 h 634074"/>
                  <a:gd name="connsiteX5" fmla="*/ 861762 w 965075"/>
                  <a:gd name="connsiteY5" fmla="*/ 29400 h 634074"/>
                  <a:gd name="connsiteX6" fmla="*/ 792001 w 965075"/>
                  <a:gd name="connsiteY6" fmla="*/ 130043 h 634074"/>
                  <a:gd name="connsiteX7" fmla="*/ 912445 w 965075"/>
                  <a:gd name="connsiteY7" fmla="*/ 87974 h 634074"/>
                  <a:gd name="connsiteX8" fmla="*/ 939433 w 965075"/>
                  <a:gd name="connsiteY8" fmla="*/ 634074 h 634074"/>
                  <a:gd name="connsiteX9" fmla="*/ 694164 w 965075"/>
                  <a:gd name="connsiteY9" fmla="*/ 365787 h 634074"/>
                  <a:gd name="connsiteX10" fmla="*/ 671261 w 965075"/>
                  <a:gd name="connsiteY10" fmla="*/ 445324 h 634074"/>
                  <a:gd name="connsiteX11" fmla="*/ 631663 w 965075"/>
                  <a:gd name="connsiteY11" fmla="*/ 341180 h 634074"/>
                  <a:gd name="connsiteX12" fmla="*/ 366346 w 965075"/>
                  <a:gd name="connsiteY12" fmla="*/ 498343 h 634074"/>
                  <a:gd name="connsiteX13" fmla="*/ 333824 w 965075"/>
                  <a:gd name="connsiteY13" fmla="*/ 402220 h 634074"/>
                  <a:gd name="connsiteX14" fmla="*/ 187754 w 965075"/>
                  <a:gd name="connsiteY14" fmla="*/ 493581 h 634074"/>
                  <a:gd name="connsiteX15" fmla="*/ 63949 w 965075"/>
                  <a:gd name="connsiteY15" fmla="*/ 545095 h 634074"/>
                  <a:gd name="connsiteX16" fmla="*/ 4016 w 965075"/>
                  <a:gd name="connsiteY16" fmla="*/ 615024 h 634074"/>
                  <a:gd name="connsiteX0" fmla="*/ 20 w 961079"/>
                  <a:gd name="connsiteY0" fmla="*/ 615024 h 634074"/>
                  <a:gd name="connsiteX1" fmla="*/ 54490 w 961079"/>
                  <a:gd name="connsiteY1" fmla="*/ 337374 h 634074"/>
                  <a:gd name="connsiteX2" fmla="*/ 182962 w 961079"/>
                  <a:gd name="connsiteY2" fmla="*/ 219738 h 634074"/>
                  <a:gd name="connsiteX3" fmla="*/ 321191 w 961079"/>
                  <a:gd name="connsiteY3" fmla="*/ 159575 h 634074"/>
                  <a:gd name="connsiteX4" fmla="*/ 436169 w 961079"/>
                  <a:gd name="connsiteY4" fmla="*/ 6219 h 634074"/>
                  <a:gd name="connsiteX5" fmla="*/ 857766 w 961079"/>
                  <a:gd name="connsiteY5" fmla="*/ 29400 h 634074"/>
                  <a:gd name="connsiteX6" fmla="*/ 788005 w 961079"/>
                  <a:gd name="connsiteY6" fmla="*/ 130043 h 634074"/>
                  <a:gd name="connsiteX7" fmla="*/ 908449 w 961079"/>
                  <a:gd name="connsiteY7" fmla="*/ 87974 h 634074"/>
                  <a:gd name="connsiteX8" fmla="*/ 935437 w 961079"/>
                  <a:gd name="connsiteY8" fmla="*/ 634074 h 634074"/>
                  <a:gd name="connsiteX9" fmla="*/ 690168 w 961079"/>
                  <a:gd name="connsiteY9" fmla="*/ 365787 h 634074"/>
                  <a:gd name="connsiteX10" fmla="*/ 667265 w 961079"/>
                  <a:gd name="connsiteY10" fmla="*/ 445324 h 634074"/>
                  <a:gd name="connsiteX11" fmla="*/ 627667 w 961079"/>
                  <a:gd name="connsiteY11" fmla="*/ 341180 h 634074"/>
                  <a:gd name="connsiteX12" fmla="*/ 362350 w 961079"/>
                  <a:gd name="connsiteY12" fmla="*/ 498343 h 634074"/>
                  <a:gd name="connsiteX13" fmla="*/ 329828 w 961079"/>
                  <a:gd name="connsiteY13" fmla="*/ 402220 h 634074"/>
                  <a:gd name="connsiteX14" fmla="*/ 183758 w 961079"/>
                  <a:gd name="connsiteY14" fmla="*/ 493581 h 634074"/>
                  <a:gd name="connsiteX15" fmla="*/ 59953 w 961079"/>
                  <a:gd name="connsiteY15" fmla="*/ 545095 h 634074"/>
                  <a:gd name="connsiteX16" fmla="*/ 20 w 961079"/>
                  <a:gd name="connsiteY16" fmla="*/ 615024 h 634074"/>
                  <a:gd name="connsiteX0" fmla="*/ 666 w 961725"/>
                  <a:gd name="connsiteY0" fmla="*/ 615024 h 634074"/>
                  <a:gd name="connsiteX1" fmla="*/ 55136 w 961725"/>
                  <a:gd name="connsiteY1" fmla="*/ 337374 h 634074"/>
                  <a:gd name="connsiteX2" fmla="*/ 183608 w 961725"/>
                  <a:gd name="connsiteY2" fmla="*/ 219738 h 634074"/>
                  <a:gd name="connsiteX3" fmla="*/ 321837 w 961725"/>
                  <a:gd name="connsiteY3" fmla="*/ 159575 h 634074"/>
                  <a:gd name="connsiteX4" fmla="*/ 436815 w 961725"/>
                  <a:gd name="connsiteY4" fmla="*/ 6219 h 634074"/>
                  <a:gd name="connsiteX5" fmla="*/ 858412 w 961725"/>
                  <a:gd name="connsiteY5" fmla="*/ 29400 h 634074"/>
                  <a:gd name="connsiteX6" fmla="*/ 788651 w 961725"/>
                  <a:gd name="connsiteY6" fmla="*/ 130043 h 634074"/>
                  <a:gd name="connsiteX7" fmla="*/ 909095 w 961725"/>
                  <a:gd name="connsiteY7" fmla="*/ 87974 h 634074"/>
                  <a:gd name="connsiteX8" fmla="*/ 936083 w 961725"/>
                  <a:gd name="connsiteY8" fmla="*/ 634074 h 634074"/>
                  <a:gd name="connsiteX9" fmla="*/ 690814 w 961725"/>
                  <a:gd name="connsiteY9" fmla="*/ 365787 h 634074"/>
                  <a:gd name="connsiteX10" fmla="*/ 667911 w 961725"/>
                  <a:gd name="connsiteY10" fmla="*/ 445324 h 634074"/>
                  <a:gd name="connsiteX11" fmla="*/ 628313 w 961725"/>
                  <a:gd name="connsiteY11" fmla="*/ 341180 h 634074"/>
                  <a:gd name="connsiteX12" fmla="*/ 362996 w 961725"/>
                  <a:gd name="connsiteY12" fmla="*/ 498343 h 634074"/>
                  <a:gd name="connsiteX13" fmla="*/ 330474 w 961725"/>
                  <a:gd name="connsiteY13" fmla="*/ 402220 h 634074"/>
                  <a:gd name="connsiteX14" fmla="*/ 184404 w 961725"/>
                  <a:gd name="connsiteY14" fmla="*/ 493581 h 634074"/>
                  <a:gd name="connsiteX15" fmla="*/ 60599 w 961725"/>
                  <a:gd name="connsiteY15" fmla="*/ 545095 h 634074"/>
                  <a:gd name="connsiteX16" fmla="*/ 666 w 961725"/>
                  <a:gd name="connsiteY16"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15024 h 634074"/>
                  <a:gd name="connsiteX1" fmla="*/ 55136 w 961725"/>
                  <a:gd name="connsiteY1" fmla="*/ 337374 h 634074"/>
                  <a:gd name="connsiteX2" fmla="*/ 321837 w 961725"/>
                  <a:gd name="connsiteY2" fmla="*/ 159575 h 634074"/>
                  <a:gd name="connsiteX3" fmla="*/ 436815 w 961725"/>
                  <a:gd name="connsiteY3" fmla="*/ 6219 h 634074"/>
                  <a:gd name="connsiteX4" fmla="*/ 858412 w 961725"/>
                  <a:gd name="connsiteY4" fmla="*/ 29400 h 634074"/>
                  <a:gd name="connsiteX5" fmla="*/ 788651 w 961725"/>
                  <a:gd name="connsiteY5" fmla="*/ 130043 h 634074"/>
                  <a:gd name="connsiteX6" fmla="*/ 909095 w 961725"/>
                  <a:gd name="connsiteY6" fmla="*/ 87974 h 634074"/>
                  <a:gd name="connsiteX7" fmla="*/ 936083 w 961725"/>
                  <a:gd name="connsiteY7" fmla="*/ 634074 h 634074"/>
                  <a:gd name="connsiteX8" fmla="*/ 690814 w 961725"/>
                  <a:gd name="connsiteY8" fmla="*/ 365787 h 634074"/>
                  <a:gd name="connsiteX9" fmla="*/ 667911 w 961725"/>
                  <a:gd name="connsiteY9" fmla="*/ 445324 h 634074"/>
                  <a:gd name="connsiteX10" fmla="*/ 628313 w 961725"/>
                  <a:gd name="connsiteY10" fmla="*/ 341180 h 634074"/>
                  <a:gd name="connsiteX11" fmla="*/ 362996 w 961725"/>
                  <a:gd name="connsiteY11" fmla="*/ 498343 h 634074"/>
                  <a:gd name="connsiteX12" fmla="*/ 330474 w 961725"/>
                  <a:gd name="connsiteY12" fmla="*/ 402220 h 634074"/>
                  <a:gd name="connsiteX13" fmla="*/ 184404 w 961725"/>
                  <a:gd name="connsiteY13" fmla="*/ 493581 h 634074"/>
                  <a:gd name="connsiteX14" fmla="*/ 60599 w 961725"/>
                  <a:gd name="connsiteY14" fmla="*/ 545095 h 634074"/>
                  <a:gd name="connsiteX15" fmla="*/ 666 w 961725"/>
                  <a:gd name="connsiteY15" fmla="*/ 615024 h 634074"/>
                  <a:gd name="connsiteX0" fmla="*/ 666 w 961725"/>
                  <a:gd name="connsiteY0" fmla="*/ 623491 h 642541"/>
                  <a:gd name="connsiteX1" fmla="*/ 55136 w 961725"/>
                  <a:gd name="connsiteY1" fmla="*/ 345841 h 642541"/>
                  <a:gd name="connsiteX2" fmla="*/ 321837 w 961725"/>
                  <a:gd name="connsiteY2" fmla="*/ 168042 h 642541"/>
                  <a:gd name="connsiteX3" fmla="*/ 436815 w 961725"/>
                  <a:gd name="connsiteY3" fmla="*/ 14686 h 642541"/>
                  <a:gd name="connsiteX4" fmla="*/ 858412 w 961725"/>
                  <a:gd name="connsiteY4" fmla="*/ 37867 h 642541"/>
                  <a:gd name="connsiteX5" fmla="*/ 788651 w 961725"/>
                  <a:gd name="connsiteY5" fmla="*/ 138510 h 642541"/>
                  <a:gd name="connsiteX6" fmla="*/ 909095 w 961725"/>
                  <a:gd name="connsiteY6" fmla="*/ 96441 h 642541"/>
                  <a:gd name="connsiteX7" fmla="*/ 936083 w 961725"/>
                  <a:gd name="connsiteY7" fmla="*/ 642541 h 642541"/>
                  <a:gd name="connsiteX8" fmla="*/ 690814 w 961725"/>
                  <a:gd name="connsiteY8" fmla="*/ 374254 h 642541"/>
                  <a:gd name="connsiteX9" fmla="*/ 667911 w 961725"/>
                  <a:gd name="connsiteY9" fmla="*/ 453791 h 642541"/>
                  <a:gd name="connsiteX10" fmla="*/ 628313 w 961725"/>
                  <a:gd name="connsiteY10" fmla="*/ 349647 h 642541"/>
                  <a:gd name="connsiteX11" fmla="*/ 362996 w 961725"/>
                  <a:gd name="connsiteY11" fmla="*/ 506810 h 642541"/>
                  <a:gd name="connsiteX12" fmla="*/ 330474 w 961725"/>
                  <a:gd name="connsiteY12" fmla="*/ 410687 h 642541"/>
                  <a:gd name="connsiteX13" fmla="*/ 184404 w 961725"/>
                  <a:gd name="connsiteY13" fmla="*/ 502048 h 642541"/>
                  <a:gd name="connsiteX14" fmla="*/ 60599 w 961725"/>
                  <a:gd name="connsiteY14" fmla="*/ 553562 h 642541"/>
                  <a:gd name="connsiteX15" fmla="*/ 666 w 961725"/>
                  <a:gd name="connsiteY15" fmla="*/ 623491 h 642541"/>
                  <a:gd name="connsiteX0" fmla="*/ 666 w 961725"/>
                  <a:gd name="connsiteY0" fmla="*/ 618804 h 637854"/>
                  <a:gd name="connsiteX1" fmla="*/ 55136 w 961725"/>
                  <a:gd name="connsiteY1" fmla="*/ 341154 h 637854"/>
                  <a:gd name="connsiteX2" fmla="*/ 321837 w 961725"/>
                  <a:gd name="connsiteY2" fmla="*/ 163355 h 637854"/>
                  <a:gd name="connsiteX3" fmla="*/ 436815 w 961725"/>
                  <a:gd name="connsiteY3" fmla="*/ 9999 h 637854"/>
                  <a:gd name="connsiteX4" fmla="*/ 642512 w 961725"/>
                  <a:gd name="connsiteY4" fmla="*/ 58580 h 637854"/>
                  <a:gd name="connsiteX5" fmla="*/ 788651 w 961725"/>
                  <a:gd name="connsiteY5" fmla="*/ 133823 h 637854"/>
                  <a:gd name="connsiteX6" fmla="*/ 909095 w 961725"/>
                  <a:gd name="connsiteY6" fmla="*/ 91754 h 637854"/>
                  <a:gd name="connsiteX7" fmla="*/ 936083 w 961725"/>
                  <a:gd name="connsiteY7" fmla="*/ 637854 h 637854"/>
                  <a:gd name="connsiteX8" fmla="*/ 690814 w 961725"/>
                  <a:gd name="connsiteY8" fmla="*/ 369567 h 637854"/>
                  <a:gd name="connsiteX9" fmla="*/ 667911 w 961725"/>
                  <a:gd name="connsiteY9" fmla="*/ 449104 h 637854"/>
                  <a:gd name="connsiteX10" fmla="*/ 628313 w 961725"/>
                  <a:gd name="connsiteY10" fmla="*/ 344960 h 637854"/>
                  <a:gd name="connsiteX11" fmla="*/ 362996 w 961725"/>
                  <a:gd name="connsiteY11" fmla="*/ 502123 h 637854"/>
                  <a:gd name="connsiteX12" fmla="*/ 330474 w 961725"/>
                  <a:gd name="connsiteY12" fmla="*/ 406000 h 637854"/>
                  <a:gd name="connsiteX13" fmla="*/ 184404 w 961725"/>
                  <a:gd name="connsiteY13" fmla="*/ 497361 h 637854"/>
                  <a:gd name="connsiteX14" fmla="*/ 60599 w 961725"/>
                  <a:gd name="connsiteY14" fmla="*/ 548875 h 637854"/>
                  <a:gd name="connsiteX15" fmla="*/ 666 w 961725"/>
                  <a:gd name="connsiteY15" fmla="*/ 618804 h 637854"/>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788651 w 961725"/>
                  <a:gd name="connsiteY5" fmla="*/ 139369 h 643400"/>
                  <a:gd name="connsiteX6" fmla="*/ 909095 w 961725"/>
                  <a:gd name="connsiteY6" fmla="*/ 97300 h 643400"/>
                  <a:gd name="connsiteX7" fmla="*/ 936083 w 961725"/>
                  <a:gd name="connsiteY7" fmla="*/ 643400 h 643400"/>
                  <a:gd name="connsiteX8" fmla="*/ 690814 w 961725"/>
                  <a:gd name="connsiteY8" fmla="*/ 375113 h 643400"/>
                  <a:gd name="connsiteX9" fmla="*/ 667911 w 961725"/>
                  <a:gd name="connsiteY9" fmla="*/ 454650 h 643400"/>
                  <a:gd name="connsiteX10" fmla="*/ 628313 w 961725"/>
                  <a:gd name="connsiteY10" fmla="*/ 350506 h 643400"/>
                  <a:gd name="connsiteX11" fmla="*/ 362996 w 961725"/>
                  <a:gd name="connsiteY11" fmla="*/ 507669 h 643400"/>
                  <a:gd name="connsiteX12" fmla="*/ 330474 w 961725"/>
                  <a:gd name="connsiteY12" fmla="*/ 411546 h 643400"/>
                  <a:gd name="connsiteX13" fmla="*/ 184404 w 961725"/>
                  <a:gd name="connsiteY13" fmla="*/ 502907 h 643400"/>
                  <a:gd name="connsiteX14" fmla="*/ 60599 w 961725"/>
                  <a:gd name="connsiteY14" fmla="*/ 554421 h 643400"/>
                  <a:gd name="connsiteX15" fmla="*/ 666 w 961725"/>
                  <a:gd name="connsiteY15"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73399 w 961725"/>
                  <a:gd name="connsiteY5" fmla="*/ 52770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628313 w 961725"/>
                  <a:gd name="connsiteY11" fmla="*/ 350506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90814 w 961725"/>
                  <a:gd name="connsiteY9" fmla="*/ 375113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67911 w 961725"/>
                  <a:gd name="connsiteY10" fmla="*/ 4546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36161 w 961725"/>
                  <a:gd name="connsiteY10" fmla="*/ 41655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1086 w 961725"/>
                  <a:gd name="connsiteY10" fmla="*/ 46417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17111 w 961725"/>
                  <a:gd name="connsiteY10" fmla="*/ 445125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74939 w 961725"/>
                  <a:gd name="connsiteY9" fmla="*/ 378288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6876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61725"/>
                  <a:gd name="connsiteY0" fmla="*/ 624350 h 643400"/>
                  <a:gd name="connsiteX1" fmla="*/ 55136 w 961725"/>
                  <a:gd name="connsiteY1" fmla="*/ 346700 h 643400"/>
                  <a:gd name="connsiteX2" fmla="*/ 321837 w 961725"/>
                  <a:gd name="connsiteY2" fmla="*/ 168901 h 643400"/>
                  <a:gd name="connsiteX3" fmla="*/ 436815 w 961725"/>
                  <a:gd name="connsiteY3" fmla="*/ 15545 h 643400"/>
                  <a:gd name="connsiteX4" fmla="*/ 671087 w 961725"/>
                  <a:gd name="connsiteY4" fmla="*/ 35551 h 643400"/>
                  <a:gd name="connsiteX5" fmla="*/ 882924 w 961725"/>
                  <a:gd name="connsiteY5" fmla="*/ 55945 h 643400"/>
                  <a:gd name="connsiteX6" fmla="*/ 788651 w 961725"/>
                  <a:gd name="connsiteY6" fmla="*/ 139369 h 643400"/>
                  <a:gd name="connsiteX7" fmla="*/ 909095 w 961725"/>
                  <a:gd name="connsiteY7" fmla="*/ 97300 h 643400"/>
                  <a:gd name="connsiteX8" fmla="*/ 936083 w 961725"/>
                  <a:gd name="connsiteY8" fmla="*/ 643400 h 643400"/>
                  <a:gd name="connsiteX9" fmla="*/ 700339 w 961725"/>
                  <a:gd name="connsiteY9" fmla="*/ 368763 h 643400"/>
                  <a:gd name="connsiteX10" fmla="*/ 674261 w 961725"/>
                  <a:gd name="connsiteY10" fmla="*/ 473700 h 643400"/>
                  <a:gd name="connsiteX11" fmla="*/ 555288 w 961725"/>
                  <a:gd name="connsiteY11" fmla="*/ 353681 h 643400"/>
                  <a:gd name="connsiteX12" fmla="*/ 362996 w 961725"/>
                  <a:gd name="connsiteY12" fmla="*/ 507669 h 643400"/>
                  <a:gd name="connsiteX13" fmla="*/ 330474 w 961725"/>
                  <a:gd name="connsiteY13" fmla="*/ 411546 h 643400"/>
                  <a:gd name="connsiteX14" fmla="*/ 184404 w 961725"/>
                  <a:gd name="connsiteY14" fmla="*/ 502907 h 643400"/>
                  <a:gd name="connsiteX15" fmla="*/ 60599 w 961725"/>
                  <a:gd name="connsiteY15" fmla="*/ 554421 h 643400"/>
                  <a:gd name="connsiteX16" fmla="*/ 666 w 961725"/>
                  <a:gd name="connsiteY16" fmla="*/ 624350 h 643400"/>
                  <a:gd name="connsiteX0" fmla="*/ 666 w 944915"/>
                  <a:gd name="connsiteY0" fmla="*/ 624350 h 643400"/>
                  <a:gd name="connsiteX1" fmla="*/ 55136 w 944915"/>
                  <a:gd name="connsiteY1" fmla="*/ 346700 h 643400"/>
                  <a:gd name="connsiteX2" fmla="*/ 321837 w 944915"/>
                  <a:gd name="connsiteY2" fmla="*/ 168901 h 643400"/>
                  <a:gd name="connsiteX3" fmla="*/ 436815 w 944915"/>
                  <a:gd name="connsiteY3" fmla="*/ 15545 h 643400"/>
                  <a:gd name="connsiteX4" fmla="*/ 671087 w 944915"/>
                  <a:gd name="connsiteY4" fmla="*/ 35551 h 643400"/>
                  <a:gd name="connsiteX5" fmla="*/ 882924 w 944915"/>
                  <a:gd name="connsiteY5" fmla="*/ 55945 h 643400"/>
                  <a:gd name="connsiteX6" fmla="*/ 788651 w 944915"/>
                  <a:gd name="connsiteY6" fmla="*/ 139369 h 643400"/>
                  <a:gd name="connsiteX7" fmla="*/ 909095 w 944915"/>
                  <a:gd name="connsiteY7" fmla="*/ 97300 h 643400"/>
                  <a:gd name="connsiteX8" fmla="*/ 936083 w 944915"/>
                  <a:gd name="connsiteY8" fmla="*/ 643400 h 643400"/>
                  <a:gd name="connsiteX9" fmla="*/ 700339 w 944915"/>
                  <a:gd name="connsiteY9" fmla="*/ 368763 h 643400"/>
                  <a:gd name="connsiteX10" fmla="*/ 674261 w 944915"/>
                  <a:gd name="connsiteY10" fmla="*/ 473700 h 643400"/>
                  <a:gd name="connsiteX11" fmla="*/ 555288 w 944915"/>
                  <a:gd name="connsiteY11" fmla="*/ 353681 h 643400"/>
                  <a:gd name="connsiteX12" fmla="*/ 362996 w 944915"/>
                  <a:gd name="connsiteY12" fmla="*/ 507669 h 643400"/>
                  <a:gd name="connsiteX13" fmla="*/ 330474 w 944915"/>
                  <a:gd name="connsiteY13" fmla="*/ 411546 h 643400"/>
                  <a:gd name="connsiteX14" fmla="*/ 184404 w 944915"/>
                  <a:gd name="connsiteY14" fmla="*/ 502907 h 643400"/>
                  <a:gd name="connsiteX15" fmla="*/ 60599 w 944915"/>
                  <a:gd name="connsiteY15" fmla="*/ 554421 h 643400"/>
                  <a:gd name="connsiteX16" fmla="*/ 666 w 944915"/>
                  <a:gd name="connsiteY16"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936083 w 936083"/>
                  <a:gd name="connsiteY8" fmla="*/ 643400 h 643400"/>
                  <a:gd name="connsiteX9" fmla="*/ 700339 w 936083"/>
                  <a:gd name="connsiteY9" fmla="*/ 368763 h 643400"/>
                  <a:gd name="connsiteX10" fmla="*/ 674261 w 936083"/>
                  <a:gd name="connsiteY10" fmla="*/ 473700 h 643400"/>
                  <a:gd name="connsiteX11" fmla="*/ 555288 w 936083"/>
                  <a:gd name="connsiteY11" fmla="*/ 353681 h 643400"/>
                  <a:gd name="connsiteX12" fmla="*/ 362996 w 936083"/>
                  <a:gd name="connsiteY12" fmla="*/ 507669 h 643400"/>
                  <a:gd name="connsiteX13" fmla="*/ 330474 w 936083"/>
                  <a:gd name="connsiteY13" fmla="*/ 411546 h 643400"/>
                  <a:gd name="connsiteX14" fmla="*/ 184404 w 936083"/>
                  <a:gd name="connsiteY14" fmla="*/ 502907 h 643400"/>
                  <a:gd name="connsiteX15" fmla="*/ 60599 w 936083"/>
                  <a:gd name="connsiteY15" fmla="*/ 554421 h 643400"/>
                  <a:gd name="connsiteX16" fmla="*/ 666 w 936083"/>
                  <a:gd name="connsiteY16" fmla="*/ 624350 h 643400"/>
                  <a:gd name="connsiteX0" fmla="*/ 666 w 944053"/>
                  <a:gd name="connsiteY0" fmla="*/ 624350 h 643400"/>
                  <a:gd name="connsiteX1" fmla="*/ 55136 w 944053"/>
                  <a:gd name="connsiteY1" fmla="*/ 346700 h 643400"/>
                  <a:gd name="connsiteX2" fmla="*/ 321837 w 944053"/>
                  <a:gd name="connsiteY2" fmla="*/ 168901 h 643400"/>
                  <a:gd name="connsiteX3" fmla="*/ 436815 w 944053"/>
                  <a:gd name="connsiteY3" fmla="*/ 15545 h 643400"/>
                  <a:gd name="connsiteX4" fmla="*/ 671087 w 944053"/>
                  <a:gd name="connsiteY4" fmla="*/ 35551 h 643400"/>
                  <a:gd name="connsiteX5" fmla="*/ 882924 w 944053"/>
                  <a:gd name="connsiteY5" fmla="*/ 55945 h 643400"/>
                  <a:gd name="connsiteX6" fmla="*/ 788651 w 944053"/>
                  <a:gd name="connsiteY6" fmla="*/ 139369 h 643400"/>
                  <a:gd name="connsiteX7" fmla="*/ 909095 w 944053"/>
                  <a:gd name="connsiteY7" fmla="*/ 97300 h 643400"/>
                  <a:gd name="connsiteX8" fmla="*/ 863600 w 944053"/>
                  <a:gd name="connsiteY8" fmla="*/ 313534 h 643400"/>
                  <a:gd name="connsiteX9" fmla="*/ 936083 w 944053"/>
                  <a:gd name="connsiteY9" fmla="*/ 643400 h 643400"/>
                  <a:gd name="connsiteX10" fmla="*/ 700339 w 944053"/>
                  <a:gd name="connsiteY10" fmla="*/ 368763 h 643400"/>
                  <a:gd name="connsiteX11" fmla="*/ 674261 w 944053"/>
                  <a:gd name="connsiteY11" fmla="*/ 473700 h 643400"/>
                  <a:gd name="connsiteX12" fmla="*/ 555288 w 944053"/>
                  <a:gd name="connsiteY12" fmla="*/ 353681 h 643400"/>
                  <a:gd name="connsiteX13" fmla="*/ 362996 w 944053"/>
                  <a:gd name="connsiteY13" fmla="*/ 507669 h 643400"/>
                  <a:gd name="connsiteX14" fmla="*/ 330474 w 944053"/>
                  <a:gd name="connsiteY14" fmla="*/ 411546 h 643400"/>
                  <a:gd name="connsiteX15" fmla="*/ 184404 w 944053"/>
                  <a:gd name="connsiteY15" fmla="*/ 502907 h 643400"/>
                  <a:gd name="connsiteX16" fmla="*/ 60599 w 944053"/>
                  <a:gd name="connsiteY16" fmla="*/ 554421 h 643400"/>
                  <a:gd name="connsiteX17" fmla="*/ 666 w 94405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909095 w 936083"/>
                  <a:gd name="connsiteY7" fmla="*/ 973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718595 w 936083"/>
                  <a:gd name="connsiteY7" fmla="*/ 237000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863600 w 936083"/>
                  <a:gd name="connsiteY8" fmla="*/ 313534 h 643400"/>
                  <a:gd name="connsiteX9" fmla="*/ 936083 w 936083"/>
                  <a:gd name="connsiteY9" fmla="*/ 643400 h 643400"/>
                  <a:gd name="connsiteX10" fmla="*/ 700339 w 936083"/>
                  <a:gd name="connsiteY10" fmla="*/ 368763 h 643400"/>
                  <a:gd name="connsiteX11" fmla="*/ 674261 w 936083"/>
                  <a:gd name="connsiteY11" fmla="*/ 473700 h 643400"/>
                  <a:gd name="connsiteX12" fmla="*/ 555288 w 936083"/>
                  <a:gd name="connsiteY12" fmla="*/ 353681 h 643400"/>
                  <a:gd name="connsiteX13" fmla="*/ 362996 w 936083"/>
                  <a:gd name="connsiteY13" fmla="*/ 507669 h 643400"/>
                  <a:gd name="connsiteX14" fmla="*/ 330474 w 936083"/>
                  <a:gd name="connsiteY14" fmla="*/ 411546 h 643400"/>
                  <a:gd name="connsiteX15" fmla="*/ 184404 w 936083"/>
                  <a:gd name="connsiteY15" fmla="*/ 502907 h 643400"/>
                  <a:gd name="connsiteX16" fmla="*/ 60599 w 936083"/>
                  <a:gd name="connsiteY16" fmla="*/ 554421 h 643400"/>
                  <a:gd name="connsiteX17" fmla="*/ 666 w 936083"/>
                  <a:gd name="connsiteY17"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71525 w 936083"/>
                  <a:gd name="connsiteY8" fmla="*/ 253209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62000 w 936083"/>
                  <a:gd name="connsiteY8" fmla="*/ 23098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62996 w 936083"/>
                  <a:gd name="connsiteY14" fmla="*/ 50766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552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30474 w 936083"/>
                  <a:gd name="connsiteY15" fmla="*/ 41154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666 w 936083"/>
                  <a:gd name="connsiteY0" fmla="*/ 624350 h 643400"/>
                  <a:gd name="connsiteX1" fmla="*/ 55136 w 936083"/>
                  <a:gd name="connsiteY1" fmla="*/ 346700 h 643400"/>
                  <a:gd name="connsiteX2" fmla="*/ 321837 w 936083"/>
                  <a:gd name="connsiteY2" fmla="*/ 168901 h 643400"/>
                  <a:gd name="connsiteX3" fmla="*/ 436815 w 936083"/>
                  <a:gd name="connsiteY3" fmla="*/ 15545 h 643400"/>
                  <a:gd name="connsiteX4" fmla="*/ 671087 w 936083"/>
                  <a:gd name="connsiteY4" fmla="*/ 35551 h 643400"/>
                  <a:gd name="connsiteX5" fmla="*/ 882924 w 936083"/>
                  <a:gd name="connsiteY5" fmla="*/ 55945 h 643400"/>
                  <a:gd name="connsiteX6" fmla="*/ 788651 w 936083"/>
                  <a:gd name="connsiteY6" fmla="*/ 139369 h 643400"/>
                  <a:gd name="connsiteX7" fmla="*/ 899570 w 936083"/>
                  <a:gd name="connsiteY7" fmla="*/ 100475 h 643400"/>
                  <a:gd name="connsiteX8" fmla="*/ 787400 w 936083"/>
                  <a:gd name="connsiteY8" fmla="*/ 237334 h 643400"/>
                  <a:gd name="connsiteX9" fmla="*/ 863600 w 936083"/>
                  <a:gd name="connsiteY9" fmla="*/ 313534 h 643400"/>
                  <a:gd name="connsiteX10" fmla="*/ 936083 w 936083"/>
                  <a:gd name="connsiteY10" fmla="*/ 643400 h 643400"/>
                  <a:gd name="connsiteX11" fmla="*/ 700339 w 936083"/>
                  <a:gd name="connsiteY11" fmla="*/ 368763 h 643400"/>
                  <a:gd name="connsiteX12" fmla="*/ 674261 w 936083"/>
                  <a:gd name="connsiteY12" fmla="*/ 473700 h 643400"/>
                  <a:gd name="connsiteX13" fmla="*/ 567988 w 936083"/>
                  <a:gd name="connsiteY13" fmla="*/ 353681 h 643400"/>
                  <a:gd name="connsiteX14" fmla="*/ 324896 w 936083"/>
                  <a:gd name="connsiteY14" fmla="*/ 475919 h 643400"/>
                  <a:gd name="connsiteX15" fmla="*/ 320949 w 936083"/>
                  <a:gd name="connsiteY15" fmla="*/ 392496 h 643400"/>
                  <a:gd name="connsiteX16" fmla="*/ 184404 w 936083"/>
                  <a:gd name="connsiteY16" fmla="*/ 502907 h 643400"/>
                  <a:gd name="connsiteX17" fmla="*/ 60599 w 936083"/>
                  <a:gd name="connsiteY17" fmla="*/ 554421 h 643400"/>
                  <a:gd name="connsiteX18" fmla="*/ 666 w 936083"/>
                  <a:gd name="connsiteY18" fmla="*/ 624350 h 643400"/>
                  <a:gd name="connsiteX0" fmla="*/ 27 w 964019"/>
                  <a:gd name="connsiteY0" fmla="*/ 602125 h 643400"/>
                  <a:gd name="connsiteX1" fmla="*/ 83072 w 964019"/>
                  <a:gd name="connsiteY1" fmla="*/ 346700 h 643400"/>
                  <a:gd name="connsiteX2" fmla="*/ 349773 w 964019"/>
                  <a:gd name="connsiteY2" fmla="*/ 168901 h 643400"/>
                  <a:gd name="connsiteX3" fmla="*/ 464751 w 964019"/>
                  <a:gd name="connsiteY3" fmla="*/ 15545 h 643400"/>
                  <a:gd name="connsiteX4" fmla="*/ 699023 w 964019"/>
                  <a:gd name="connsiteY4" fmla="*/ 35551 h 643400"/>
                  <a:gd name="connsiteX5" fmla="*/ 910860 w 964019"/>
                  <a:gd name="connsiteY5" fmla="*/ 55945 h 643400"/>
                  <a:gd name="connsiteX6" fmla="*/ 816587 w 964019"/>
                  <a:gd name="connsiteY6" fmla="*/ 139369 h 643400"/>
                  <a:gd name="connsiteX7" fmla="*/ 927506 w 964019"/>
                  <a:gd name="connsiteY7" fmla="*/ 100475 h 643400"/>
                  <a:gd name="connsiteX8" fmla="*/ 815336 w 964019"/>
                  <a:gd name="connsiteY8" fmla="*/ 237334 h 643400"/>
                  <a:gd name="connsiteX9" fmla="*/ 891536 w 964019"/>
                  <a:gd name="connsiteY9" fmla="*/ 313534 h 643400"/>
                  <a:gd name="connsiteX10" fmla="*/ 964019 w 964019"/>
                  <a:gd name="connsiteY10" fmla="*/ 643400 h 643400"/>
                  <a:gd name="connsiteX11" fmla="*/ 728275 w 964019"/>
                  <a:gd name="connsiteY11" fmla="*/ 368763 h 643400"/>
                  <a:gd name="connsiteX12" fmla="*/ 702197 w 964019"/>
                  <a:gd name="connsiteY12" fmla="*/ 473700 h 643400"/>
                  <a:gd name="connsiteX13" fmla="*/ 595924 w 964019"/>
                  <a:gd name="connsiteY13" fmla="*/ 353681 h 643400"/>
                  <a:gd name="connsiteX14" fmla="*/ 352832 w 964019"/>
                  <a:gd name="connsiteY14" fmla="*/ 475919 h 643400"/>
                  <a:gd name="connsiteX15" fmla="*/ 348885 w 964019"/>
                  <a:gd name="connsiteY15" fmla="*/ 392496 h 643400"/>
                  <a:gd name="connsiteX16" fmla="*/ 212340 w 964019"/>
                  <a:gd name="connsiteY16" fmla="*/ 502907 h 643400"/>
                  <a:gd name="connsiteX17" fmla="*/ 88535 w 964019"/>
                  <a:gd name="connsiteY17" fmla="*/ 554421 h 643400"/>
                  <a:gd name="connsiteX18" fmla="*/ 27 w 964019"/>
                  <a:gd name="connsiteY18" fmla="*/ 602125 h 643400"/>
                  <a:gd name="connsiteX0" fmla="*/ 306 w 964298"/>
                  <a:gd name="connsiteY0" fmla="*/ 602125 h 643400"/>
                  <a:gd name="connsiteX1" fmla="*/ 83351 w 964298"/>
                  <a:gd name="connsiteY1" fmla="*/ 346700 h 643400"/>
                  <a:gd name="connsiteX2" fmla="*/ 350052 w 964298"/>
                  <a:gd name="connsiteY2" fmla="*/ 168901 h 643400"/>
                  <a:gd name="connsiteX3" fmla="*/ 465030 w 964298"/>
                  <a:gd name="connsiteY3" fmla="*/ 15545 h 643400"/>
                  <a:gd name="connsiteX4" fmla="*/ 699302 w 964298"/>
                  <a:gd name="connsiteY4" fmla="*/ 35551 h 643400"/>
                  <a:gd name="connsiteX5" fmla="*/ 911139 w 964298"/>
                  <a:gd name="connsiteY5" fmla="*/ 55945 h 643400"/>
                  <a:gd name="connsiteX6" fmla="*/ 816866 w 964298"/>
                  <a:gd name="connsiteY6" fmla="*/ 139369 h 643400"/>
                  <a:gd name="connsiteX7" fmla="*/ 927785 w 964298"/>
                  <a:gd name="connsiteY7" fmla="*/ 100475 h 643400"/>
                  <a:gd name="connsiteX8" fmla="*/ 815615 w 964298"/>
                  <a:gd name="connsiteY8" fmla="*/ 237334 h 643400"/>
                  <a:gd name="connsiteX9" fmla="*/ 891815 w 964298"/>
                  <a:gd name="connsiteY9" fmla="*/ 313534 h 643400"/>
                  <a:gd name="connsiteX10" fmla="*/ 964298 w 964298"/>
                  <a:gd name="connsiteY10" fmla="*/ 643400 h 643400"/>
                  <a:gd name="connsiteX11" fmla="*/ 728554 w 964298"/>
                  <a:gd name="connsiteY11" fmla="*/ 368763 h 643400"/>
                  <a:gd name="connsiteX12" fmla="*/ 702476 w 964298"/>
                  <a:gd name="connsiteY12" fmla="*/ 473700 h 643400"/>
                  <a:gd name="connsiteX13" fmla="*/ 596203 w 964298"/>
                  <a:gd name="connsiteY13" fmla="*/ 353681 h 643400"/>
                  <a:gd name="connsiteX14" fmla="*/ 353111 w 964298"/>
                  <a:gd name="connsiteY14" fmla="*/ 475919 h 643400"/>
                  <a:gd name="connsiteX15" fmla="*/ 349164 w 964298"/>
                  <a:gd name="connsiteY15" fmla="*/ 392496 h 643400"/>
                  <a:gd name="connsiteX16" fmla="*/ 212619 w 964298"/>
                  <a:gd name="connsiteY16" fmla="*/ 502907 h 643400"/>
                  <a:gd name="connsiteX17" fmla="*/ 60239 w 964298"/>
                  <a:gd name="connsiteY17" fmla="*/ 513146 h 643400"/>
                  <a:gd name="connsiteX18" fmla="*/ 306 w 964298"/>
                  <a:gd name="connsiteY18" fmla="*/ 602125 h 643400"/>
                  <a:gd name="connsiteX0" fmla="*/ 0 w 963992"/>
                  <a:gd name="connsiteY0" fmla="*/ 602125 h 643400"/>
                  <a:gd name="connsiteX1" fmla="*/ 83045 w 963992"/>
                  <a:gd name="connsiteY1" fmla="*/ 346700 h 643400"/>
                  <a:gd name="connsiteX2" fmla="*/ 349746 w 963992"/>
                  <a:gd name="connsiteY2" fmla="*/ 168901 h 643400"/>
                  <a:gd name="connsiteX3" fmla="*/ 464724 w 963992"/>
                  <a:gd name="connsiteY3" fmla="*/ 15545 h 643400"/>
                  <a:gd name="connsiteX4" fmla="*/ 698996 w 963992"/>
                  <a:gd name="connsiteY4" fmla="*/ 35551 h 643400"/>
                  <a:gd name="connsiteX5" fmla="*/ 910833 w 963992"/>
                  <a:gd name="connsiteY5" fmla="*/ 55945 h 643400"/>
                  <a:gd name="connsiteX6" fmla="*/ 816560 w 963992"/>
                  <a:gd name="connsiteY6" fmla="*/ 139369 h 643400"/>
                  <a:gd name="connsiteX7" fmla="*/ 927479 w 963992"/>
                  <a:gd name="connsiteY7" fmla="*/ 100475 h 643400"/>
                  <a:gd name="connsiteX8" fmla="*/ 815309 w 963992"/>
                  <a:gd name="connsiteY8" fmla="*/ 237334 h 643400"/>
                  <a:gd name="connsiteX9" fmla="*/ 891509 w 963992"/>
                  <a:gd name="connsiteY9" fmla="*/ 313534 h 643400"/>
                  <a:gd name="connsiteX10" fmla="*/ 963992 w 963992"/>
                  <a:gd name="connsiteY10" fmla="*/ 643400 h 643400"/>
                  <a:gd name="connsiteX11" fmla="*/ 728248 w 963992"/>
                  <a:gd name="connsiteY11" fmla="*/ 368763 h 643400"/>
                  <a:gd name="connsiteX12" fmla="*/ 702170 w 963992"/>
                  <a:gd name="connsiteY12" fmla="*/ 473700 h 643400"/>
                  <a:gd name="connsiteX13" fmla="*/ 595897 w 963992"/>
                  <a:gd name="connsiteY13" fmla="*/ 353681 h 643400"/>
                  <a:gd name="connsiteX14" fmla="*/ 352805 w 963992"/>
                  <a:gd name="connsiteY14" fmla="*/ 475919 h 643400"/>
                  <a:gd name="connsiteX15" fmla="*/ 348858 w 963992"/>
                  <a:gd name="connsiteY15" fmla="*/ 392496 h 643400"/>
                  <a:gd name="connsiteX16" fmla="*/ 212313 w 963992"/>
                  <a:gd name="connsiteY16" fmla="*/ 502907 h 643400"/>
                  <a:gd name="connsiteX17" fmla="*/ 0 w 963992"/>
                  <a:gd name="connsiteY17" fmla="*/ 602125 h 643400"/>
                  <a:gd name="connsiteX0" fmla="*/ 15655 w 979647"/>
                  <a:gd name="connsiteY0" fmla="*/ 602125 h 643400"/>
                  <a:gd name="connsiteX1" fmla="*/ 98700 w 979647"/>
                  <a:gd name="connsiteY1" fmla="*/ 346700 h 643400"/>
                  <a:gd name="connsiteX2" fmla="*/ 365401 w 979647"/>
                  <a:gd name="connsiteY2" fmla="*/ 168901 h 643400"/>
                  <a:gd name="connsiteX3" fmla="*/ 480379 w 979647"/>
                  <a:gd name="connsiteY3" fmla="*/ 15545 h 643400"/>
                  <a:gd name="connsiteX4" fmla="*/ 714651 w 979647"/>
                  <a:gd name="connsiteY4" fmla="*/ 35551 h 643400"/>
                  <a:gd name="connsiteX5" fmla="*/ 926488 w 979647"/>
                  <a:gd name="connsiteY5" fmla="*/ 55945 h 643400"/>
                  <a:gd name="connsiteX6" fmla="*/ 832215 w 979647"/>
                  <a:gd name="connsiteY6" fmla="*/ 139369 h 643400"/>
                  <a:gd name="connsiteX7" fmla="*/ 943134 w 979647"/>
                  <a:gd name="connsiteY7" fmla="*/ 100475 h 643400"/>
                  <a:gd name="connsiteX8" fmla="*/ 830964 w 979647"/>
                  <a:gd name="connsiteY8" fmla="*/ 237334 h 643400"/>
                  <a:gd name="connsiteX9" fmla="*/ 907164 w 979647"/>
                  <a:gd name="connsiteY9" fmla="*/ 313534 h 643400"/>
                  <a:gd name="connsiteX10" fmla="*/ 979647 w 979647"/>
                  <a:gd name="connsiteY10" fmla="*/ 643400 h 643400"/>
                  <a:gd name="connsiteX11" fmla="*/ 743903 w 979647"/>
                  <a:gd name="connsiteY11" fmla="*/ 368763 h 643400"/>
                  <a:gd name="connsiteX12" fmla="*/ 717825 w 979647"/>
                  <a:gd name="connsiteY12" fmla="*/ 473700 h 643400"/>
                  <a:gd name="connsiteX13" fmla="*/ 611552 w 979647"/>
                  <a:gd name="connsiteY13" fmla="*/ 353681 h 643400"/>
                  <a:gd name="connsiteX14" fmla="*/ 368460 w 979647"/>
                  <a:gd name="connsiteY14" fmla="*/ 475919 h 643400"/>
                  <a:gd name="connsiteX15" fmla="*/ 364513 w 979647"/>
                  <a:gd name="connsiteY15" fmla="*/ 392496 h 643400"/>
                  <a:gd name="connsiteX16" fmla="*/ 227968 w 979647"/>
                  <a:gd name="connsiteY16" fmla="*/ 502907 h 643400"/>
                  <a:gd name="connsiteX17" fmla="*/ 15655 w 979647"/>
                  <a:gd name="connsiteY17" fmla="*/ 602125 h 643400"/>
                  <a:gd name="connsiteX0" fmla="*/ 12532 w 976524"/>
                  <a:gd name="connsiteY0" fmla="*/ 602125 h 643400"/>
                  <a:gd name="connsiteX1" fmla="*/ 63827 w 976524"/>
                  <a:gd name="connsiteY1" fmla="*/ 314950 h 643400"/>
                  <a:gd name="connsiteX2" fmla="*/ 362278 w 976524"/>
                  <a:gd name="connsiteY2" fmla="*/ 168901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02125 h 643400"/>
                  <a:gd name="connsiteX1" fmla="*/ 63827 w 976524"/>
                  <a:gd name="connsiteY1" fmla="*/ 314950 h 643400"/>
                  <a:gd name="connsiteX2" fmla="*/ 321003 w 976524"/>
                  <a:gd name="connsiteY2" fmla="*/ 165726 h 643400"/>
                  <a:gd name="connsiteX3" fmla="*/ 477256 w 976524"/>
                  <a:gd name="connsiteY3" fmla="*/ 15545 h 643400"/>
                  <a:gd name="connsiteX4" fmla="*/ 711528 w 976524"/>
                  <a:gd name="connsiteY4" fmla="*/ 35551 h 643400"/>
                  <a:gd name="connsiteX5" fmla="*/ 923365 w 976524"/>
                  <a:gd name="connsiteY5" fmla="*/ 55945 h 643400"/>
                  <a:gd name="connsiteX6" fmla="*/ 829092 w 976524"/>
                  <a:gd name="connsiteY6" fmla="*/ 139369 h 643400"/>
                  <a:gd name="connsiteX7" fmla="*/ 940011 w 976524"/>
                  <a:gd name="connsiteY7" fmla="*/ 100475 h 643400"/>
                  <a:gd name="connsiteX8" fmla="*/ 827841 w 976524"/>
                  <a:gd name="connsiteY8" fmla="*/ 237334 h 643400"/>
                  <a:gd name="connsiteX9" fmla="*/ 904041 w 976524"/>
                  <a:gd name="connsiteY9" fmla="*/ 313534 h 643400"/>
                  <a:gd name="connsiteX10" fmla="*/ 976524 w 976524"/>
                  <a:gd name="connsiteY10" fmla="*/ 643400 h 643400"/>
                  <a:gd name="connsiteX11" fmla="*/ 740780 w 976524"/>
                  <a:gd name="connsiteY11" fmla="*/ 368763 h 643400"/>
                  <a:gd name="connsiteX12" fmla="*/ 714702 w 976524"/>
                  <a:gd name="connsiteY12" fmla="*/ 473700 h 643400"/>
                  <a:gd name="connsiteX13" fmla="*/ 608429 w 976524"/>
                  <a:gd name="connsiteY13" fmla="*/ 353681 h 643400"/>
                  <a:gd name="connsiteX14" fmla="*/ 365337 w 976524"/>
                  <a:gd name="connsiteY14" fmla="*/ 475919 h 643400"/>
                  <a:gd name="connsiteX15" fmla="*/ 361390 w 976524"/>
                  <a:gd name="connsiteY15" fmla="*/ 392496 h 643400"/>
                  <a:gd name="connsiteX16" fmla="*/ 224845 w 976524"/>
                  <a:gd name="connsiteY16" fmla="*/ 502907 h 643400"/>
                  <a:gd name="connsiteX17" fmla="*/ 12532 w 976524"/>
                  <a:gd name="connsiteY17" fmla="*/ 602125 h 643400"/>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923365 w 976524"/>
                  <a:gd name="connsiteY5" fmla="*/ 76227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29092 w 976524"/>
                  <a:gd name="connsiteY6" fmla="*/ 159651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72565 w 976524"/>
                  <a:gd name="connsiteY5" fmla="*/ 5400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0011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 name="connsiteX0" fmla="*/ 12532 w 976524"/>
                  <a:gd name="connsiteY0" fmla="*/ 622407 h 663682"/>
                  <a:gd name="connsiteX1" fmla="*/ 63827 w 976524"/>
                  <a:gd name="connsiteY1" fmla="*/ 335232 h 663682"/>
                  <a:gd name="connsiteX2" fmla="*/ 321003 w 976524"/>
                  <a:gd name="connsiteY2" fmla="*/ 186008 h 663682"/>
                  <a:gd name="connsiteX3" fmla="*/ 470906 w 976524"/>
                  <a:gd name="connsiteY3" fmla="*/ 10427 h 663682"/>
                  <a:gd name="connsiteX4" fmla="*/ 711528 w 976524"/>
                  <a:gd name="connsiteY4" fmla="*/ 55833 h 663682"/>
                  <a:gd name="connsiteX5" fmla="*/ 888440 w 976524"/>
                  <a:gd name="connsiteY5" fmla="*/ 60352 h 663682"/>
                  <a:gd name="connsiteX6" fmla="*/ 854492 w 976524"/>
                  <a:gd name="connsiteY6" fmla="*/ 124726 h 663682"/>
                  <a:gd name="connsiteX7" fmla="*/ 949536 w 976524"/>
                  <a:gd name="connsiteY7" fmla="*/ 120757 h 663682"/>
                  <a:gd name="connsiteX8" fmla="*/ 827841 w 976524"/>
                  <a:gd name="connsiteY8" fmla="*/ 257616 h 663682"/>
                  <a:gd name="connsiteX9" fmla="*/ 904041 w 976524"/>
                  <a:gd name="connsiteY9" fmla="*/ 333816 h 663682"/>
                  <a:gd name="connsiteX10" fmla="*/ 976524 w 976524"/>
                  <a:gd name="connsiteY10" fmla="*/ 663682 h 663682"/>
                  <a:gd name="connsiteX11" fmla="*/ 740780 w 976524"/>
                  <a:gd name="connsiteY11" fmla="*/ 389045 h 663682"/>
                  <a:gd name="connsiteX12" fmla="*/ 714702 w 976524"/>
                  <a:gd name="connsiteY12" fmla="*/ 493982 h 663682"/>
                  <a:gd name="connsiteX13" fmla="*/ 608429 w 976524"/>
                  <a:gd name="connsiteY13" fmla="*/ 373963 h 663682"/>
                  <a:gd name="connsiteX14" fmla="*/ 365337 w 976524"/>
                  <a:gd name="connsiteY14" fmla="*/ 496201 h 663682"/>
                  <a:gd name="connsiteX15" fmla="*/ 361390 w 976524"/>
                  <a:gd name="connsiteY15" fmla="*/ 412778 h 663682"/>
                  <a:gd name="connsiteX16" fmla="*/ 224845 w 976524"/>
                  <a:gd name="connsiteY16" fmla="*/ 523189 h 663682"/>
                  <a:gd name="connsiteX17" fmla="*/ 12532 w 976524"/>
                  <a:gd name="connsiteY17" fmla="*/ 622407 h 66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6524" h="663682">
                    <a:moveTo>
                      <a:pt x="12532" y="622407"/>
                    </a:moveTo>
                    <a:cubicBezTo>
                      <a:pt x="-14304" y="591081"/>
                      <a:pt x="1587" y="385767"/>
                      <a:pt x="63827" y="335232"/>
                    </a:cubicBezTo>
                    <a:cubicBezTo>
                      <a:pt x="117356" y="259324"/>
                      <a:pt x="197065" y="209451"/>
                      <a:pt x="321003" y="186008"/>
                    </a:cubicBezTo>
                    <a:cubicBezTo>
                      <a:pt x="292541" y="130816"/>
                      <a:pt x="392589" y="22598"/>
                      <a:pt x="470906" y="10427"/>
                    </a:cubicBezTo>
                    <a:cubicBezTo>
                      <a:pt x="549223" y="-20794"/>
                      <a:pt x="646010" y="25142"/>
                      <a:pt x="711528" y="55833"/>
                    </a:cubicBezTo>
                    <a:cubicBezTo>
                      <a:pt x="763654" y="70504"/>
                      <a:pt x="859321" y="77974"/>
                      <a:pt x="888440" y="60352"/>
                    </a:cubicBezTo>
                    <a:cubicBezTo>
                      <a:pt x="908034" y="77655"/>
                      <a:pt x="844309" y="114659"/>
                      <a:pt x="854492" y="124726"/>
                    </a:cubicBezTo>
                    <a:cubicBezTo>
                      <a:pt x="864675" y="134793"/>
                      <a:pt x="942865" y="104430"/>
                      <a:pt x="949536" y="120757"/>
                    </a:cubicBezTo>
                    <a:cubicBezTo>
                      <a:pt x="880007" y="286310"/>
                      <a:pt x="833836" y="222106"/>
                      <a:pt x="827841" y="257616"/>
                    </a:cubicBezTo>
                    <a:cubicBezTo>
                      <a:pt x="821846" y="293126"/>
                      <a:pt x="841690" y="262963"/>
                      <a:pt x="904041" y="333816"/>
                    </a:cubicBezTo>
                    <a:cubicBezTo>
                      <a:pt x="943464" y="408958"/>
                      <a:pt x="956638" y="425877"/>
                      <a:pt x="976524" y="663682"/>
                    </a:cubicBezTo>
                    <a:cubicBezTo>
                      <a:pt x="934059" y="550970"/>
                      <a:pt x="778053" y="501360"/>
                      <a:pt x="740780" y="389045"/>
                    </a:cubicBezTo>
                    <a:cubicBezTo>
                      <a:pt x="705081" y="386691"/>
                      <a:pt x="728294" y="459454"/>
                      <a:pt x="714702" y="493982"/>
                    </a:cubicBezTo>
                    <a:cubicBezTo>
                      <a:pt x="663010" y="471360"/>
                      <a:pt x="644431" y="373593"/>
                      <a:pt x="608429" y="373963"/>
                    </a:cubicBezTo>
                    <a:cubicBezTo>
                      <a:pt x="572427" y="374333"/>
                      <a:pt x="465248" y="518307"/>
                      <a:pt x="365337" y="496201"/>
                    </a:cubicBezTo>
                    <a:cubicBezTo>
                      <a:pt x="306701" y="515370"/>
                      <a:pt x="386922" y="451672"/>
                      <a:pt x="361390" y="412778"/>
                    </a:cubicBezTo>
                    <a:cubicBezTo>
                      <a:pt x="342208" y="437384"/>
                      <a:pt x="267178" y="493556"/>
                      <a:pt x="224845" y="523189"/>
                    </a:cubicBezTo>
                    <a:cubicBezTo>
                      <a:pt x="166702" y="558127"/>
                      <a:pt x="39368" y="653733"/>
                      <a:pt x="12532" y="622407"/>
                    </a:cubicBezTo>
                    <a:close/>
                  </a:path>
                </a:pathLst>
              </a:custGeom>
              <a:solidFill>
                <a:srgbClr val="FFFFC1"/>
              </a:solidFill>
              <a:ln w="9525" cap="flat" cmpd="sng" algn="ctr">
                <a:noFill/>
                <a:prstDash val="solid"/>
              </a:ln>
              <a:effectLst>
                <a:outerShdw dist="88900" dir="6000000" sx="88000" sy="88000" algn="t" rotWithShape="0">
                  <a:srgbClr val="E1A4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6" name="Rectangle: Rounded Corners 43"/>
              <p:cNvSpPr/>
              <p:nvPr/>
            </p:nvSpPr>
            <p:spPr>
              <a:xfrm>
                <a:off x="3212878" y="1434006"/>
                <a:ext cx="307181" cy="93979"/>
              </a:xfrm>
              <a:custGeom>
                <a:avLst/>
                <a:gdLst>
                  <a:gd name="connsiteX0" fmla="*/ 0 w 304800"/>
                  <a:gd name="connsiteY0" fmla="*/ 17829 h 106973"/>
                  <a:gd name="connsiteX1" fmla="*/ 17829 w 304800"/>
                  <a:gd name="connsiteY1" fmla="*/ 0 h 106973"/>
                  <a:gd name="connsiteX2" fmla="*/ 286971 w 304800"/>
                  <a:gd name="connsiteY2" fmla="*/ 0 h 106973"/>
                  <a:gd name="connsiteX3" fmla="*/ 304800 w 304800"/>
                  <a:gd name="connsiteY3" fmla="*/ 17829 h 106973"/>
                  <a:gd name="connsiteX4" fmla="*/ 304800 w 304800"/>
                  <a:gd name="connsiteY4" fmla="*/ 89144 h 106973"/>
                  <a:gd name="connsiteX5" fmla="*/ 286971 w 304800"/>
                  <a:gd name="connsiteY5" fmla="*/ 106973 h 106973"/>
                  <a:gd name="connsiteX6" fmla="*/ 17829 w 304800"/>
                  <a:gd name="connsiteY6" fmla="*/ 106973 h 106973"/>
                  <a:gd name="connsiteX7" fmla="*/ 0 w 304800"/>
                  <a:gd name="connsiteY7" fmla="*/ 89144 h 106973"/>
                  <a:gd name="connsiteX8" fmla="*/ 0 w 304800"/>
                  <a:gd name="connsiteY8" fmla="*/ 17829 h 106973"/>
                  <a:gd name="connsiteX0" fmla="*/ 0 w 304800"/>
                  <a:gd name="connsiteY0" fmla="*/ 65454 h 154598"/>
                  <a:gd name="connsiteX1" fmla="*/ 17829 w 304800"/>
                  <a:gd name="connsiteY1" fmla="*/ 47625 h 154598"/>
                  <a:gd name="connsiteX2" fmla="*/ 140494 w 304800"/>
                  <a:gd name="connsiteY2" fmla="*/ 0 h 154598"/>
                  <a:gd name="connsiteX3" fmla="*/ 286971 w 304800"/>
                  <a:gd name="connsiteY3" fmla="*/ 47625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17829 w 304800"/>
                  <a:gd name="connsiteY1" fmla="*/ 47625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04800"/>
                  <a:gd name="connsiteY0" fmla="*/ 65454 h 154598"/>
                  <a:gd name="connsiteX1" fmla="*/ 32117 w 304800"/>
                  <a:gd name="connsiteY1" fmla="*/ 19050 h 154598"/>
                  <a:gd name="connsiteX2" fmla="*/ 140494 w 304800"/>
                  <a:gd name="connsiteY2" fmla="*/ 0 h 154598"/>
                  <a:gd name="connsiteX3" fmla="*/ 248871 w 304800"/>
                  <a:gd name="connsiteY3" fmla="*/ 14288 h 154598"/>
                  <a:gd name="connsiteX4" fmla="*/ 304800 w 304800"/>
                  <a:gd name="connsiteY4" fmla="*/ 65454 h 154598"/>
                  <a:gd name="connsiteX5" fmla="*/ 304800 w 304800"/>
                  <a:gd name="connsiteY5" fmla="*/ 136769 h 154598"/>
                  <a:gd name="connsiteX6" fmla="*/ 286971 w 304800"/>
                  <a:gd name="connsiteY6" fmla="*/ 154598 h 154598"/>
                  <a:gd name="connsiteX7" fmla="*/ 17829 w 304800"/>
                  <a:gd name="connsiteY7" fmla="*/ 154598 h 154598"/>
                  <a:gd name="connsiteX8" fmla="*/ 0 w 304800"/>
                  <a:gd name="connsiteY8" fmla="*/ 136769 h 154598"/>
                  <a:gd name="connsiteX9" fmla="*/ 0 w 30480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86971 w 323850"/>
                  <a:gd name="connsiteY6" fmla="*/ 1545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54598"/>
                  <a:gd name="connsiteX1" fmla="*/ 32117 w 323850"/>
                  <a:gd name="connsiteY1" fmla="*/ 19050 h 154598"/>
                  <a:gd name="connsiteX2" fmla="*/ 140494 w 323850"/>
                  <a:gd name="connsiteY2" fmla="*/ 0 h 154598"/>
                  <a:gd name="connsiteX3" fmla="*/ 248871 w 323850"/>
                  <a:gd name="connsiteY3" fmla="*/ 14288 h 154598"/>
                  <a:gd name="connsiteX4" fmla="*/ 304800 w 323850"/>
                  <a:gd name="connsiteY4" fmla="*/ 65454 h 154598"/>
                  <a:gd name="connsiteX5" fmla="*/ 323850 w 323850"/>
                  <a:gd name="connsiteY5" fmla="*/ 77238 h 154598"/>
                  <a:gd name="connsiteX6" fmla="*/ 251252 w 323850"/>
                  <a:gd name="connsiteY6" fmla="*/ 78398 h 154598"/>
                  <a:gd name="connsiteX7" fmla="*/ 17829 w 323850"/>
                  <a:gd name="connsiteY7" fmla="*/ 154598 h 154598"/>
                  <a:gd name="connsiteX8" fmla="*/ 0 w 323850"/>
                  <a:gd name="connsiteY8" fmla="*/ 136769 h 154598"/>
                  <a:gd name="connsiteX9" fmla="*/ 0 w 323850"/>
                  <a:gd name="connsiteY9" fmla="*/ 65454 h 154598"/>
                  <a:gd name="connsiteX0" fmla="*/ 0 w 323850"/>
                  <a:gd name="connsiteY0" fmla="*/ 65454 h 137740"/>
                  <a:gd name="connsiteX1" fmla="*/ 32117 w 323850"/>
                  <a:gd name="connsiteY1" fmla="*/ 19050 h 137740"/>
                  <a:gd name="connsiteX2" fmla="*/ 140494 w 323850"/>
                  <a:gd name="connsiteY2" fmla="*/ 0 h 137740"/>
                  <a:gd name="connsiteX3" fmla="*/ 248871 w 323850"/>
                  <a:gd name="connsiteY3" fmla="*/ 14288 h 137740"/>
                  <a:gd name="connsiteX4" fmla="*/ 304800 w 323850"/>
                  <a:gd name="connsiteY4" fmla="*/ 65454 h 137740"/>
                  <a:gd name="connsiteX5" fmla="*/ 323850 w 323850"/>
                  <a:gd name="connsiteY5" fmla="*/ 77238 h 137740"/>
                  <a:gd name="connsiteX6" fmla="*/ 251252 w 323850"/>
                  <a:gd name="connsiteY6" fmla="*/ 78398 h 137740"/>
                  <a:gd name="connsiteX7" fmla="*/ 70216 w 323850"/>
                  <a:gd name="connsiteY7" fmla="*/ 78398 h 137740"/>
                  <a:gd name="connsiteX8" fmla="*/ 0 w 323850"/>
                  <a:gd name="connsiteY8" fmla="*/ 136769 h 137740"/>
                  <a:gd name="connsiteX9" fmla="*/ 0 w 323850"/>
                  <a:gd name="connsiteY9" fmla="*/ 65454 h 137740"/>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0216 w 323850"/>
                  <a:gd name="connsiteY7" fmla="*/ 78398 h 81936"/>
                  <a:gd name="connsiteX8" fmla="*/ 0 w 323850"/>
                  <a:gd name="connsiteY8" fmla="*/ 65454 h 81936"/>
                  <a:gd name="connsiteX0" fmla="*/ 0 w 323850"/>
                  <a:gd name="connsiteY0" fmla="*/ 65454 h 81936"/>
                  <a:gd name="connsiteX1" fmla="*/ 32117 w 323850"/>
                  <a:gd name="connsiteY1" fmla="*/ 19050 h 81936"/>
                  <a:gd name="connsiteX2" fmla="*/ 140494 w 323850"/>
                  <a:gd name="connsiteY2" fmla="*/ 0 h 81936"/>
                  <a:gd name="connsiteX3" fmla="*/ 248871 w 323850"/>
                  <a:gd name="connsiteY3" fmla="*/ 14288 h 81936"/>
                  <a:gd name="connsiteX4" fmla="*/ 304800 w 323850"/>
                  <a:gd name="connsiteY4" fmla="*/ 65454 h 81936"/>
                  <a:gd name="connsiteX5" fmla="*/ 323850 w 323850"/>
                  <a:gd name="connsiteY5" fmla="*/ 77238 h 81936"/>
                  <a:gd name="connsiteX6" fmla="*/ 251252 w 323850"/>
                  <a:gd name="connsiteY6" fmla="*/ 78398 h 81936"/>
                  <a:gd name="connsiteX7" fmla="*/ 74978 w 323850"/>
                  <a:gd name="connsiteY7" fmla="*/ 71254 h 81936"/>
                  <a:gd name="connsiteX8" fmla="*/ 0 w 323850"/>
                  <a:gd name="connsiteY8" fmla="*/ 65454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19087"/>
                  <a:gd name="connsiteY0" fmla="*/ 77360 h 81936"/>
                  <a:gd name="connsiteX1" fmla="*/ 27354 w 319087"/>
                  <a:gd name="connsiteY1" fmla="*/ 19050 h 81936"/>
                  <a:gd name="connsiteX2" fmla="*/ 135731 w 319087"/>
                  <a:gd name="connsiteY2" fmla="*/ 0 h 81936"/>
                  <a:gd name="connsiteX3" fmla="*/ 244108 w 319087"/>
                  <a:gd name="connsiteY3" fmla="*/ 14288 h 81936"/>
                  <a:gd name="connsiteX4" fmla="*/ 300037 w 319087"/>
                  <a:gd name="connsiteY4" fmla="*/ 65454 h 81936"/>
                  <a:gd name="connsiteX5" fmla="*/ 319087 w 319087"/>
                  <a:gd name="connsiteY5" fmla="*/ 77238 h 81936"/>
                  <a:gd name="connsiteX6" fmla="*/ 246489 w 319087"/>
                  <a:gd name="connsiteY6" fmla="*/ 78398 h 81936"/>
                  <a:gd name="connsiteX7" fmla="*/ 70215 w 319087"/>
                  <a:gd name="connsiteY7" fmla="*/ 71254 h 81936"/>
                  <a:gd name="connsiteX8" fmla="*/ 0 w 319087"/>
                  <a:gd name="connsiteY8" fmla="*/ 77360 h 81936"/>
                  <a:gd name="connsiteX0" fmla="*/ 0 w 307181"/>
                  <a:gd name="connsiteY0" fmla="*/ 77360 h 93979"/>
                  <a:gd name="connsiteX1" fmla="*/ 27354 w 307181"/>
                  <a:gd name="connsiteY1" fmla="*/ 19050 h 93979"/>
                  <a:gd name="connsiteX2" fmla="*/ 135731 w 307181"/>
                  <a:gd name="connsiteY2" fmla="*/ 0 h 93979"/>
                  <a:gd name="connsiteX3" fmla="*/ 244108 w 307181"/>
                  <a:gd name="connsiteY3" fmla="*/ 14288 h 93979"/>
                  <a:gd name="connsiteX4" fmla="*/ 300037 w 307181"/>
                  <a:gd name="connsiteY4" fmla="*/ 65454 h 93979"/>
                  <a:gd name="connsiteX5" fmla="*/ 307181 w 307181"/>
                  <a:gd name="connsiteY5" fmla="*/ 91526 h 93979"/>
                  <a:gd name="connsiteX6" fmla="*/ 246489 w 307181"/>
                  <a:gd name="connsiteY6" fmla="*/ 78398 h 93979"/>
                  <a:gd name="connsiteX7" fmla="*/ 70215 w 307181"/>
                  <a:gd name="connsiteY7" fmla="*/ 71254 h 93979"/>
                  <a:gd name="connsiteX8" fmla="*/ 0 w 307181"/>
                  <a:gd name="connsiteY8" fmla="*/ 77360 h 9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81" h="93979">
                    <a:moveTo>
                      <a:pt x="0" y="77360"/>
                    </a:moveTo>
                    <a:cubicBezTo>
                      <a:pt x="0" y="67513"/>
                      <a:pt x="17507" y="19050"/>
                      <a:pt x="27354" y="19050"/>
                    </a:cubicBezTo>
                    <a:cubicBezTo>
                      <a:pt x="73005" y="3968"/>
                      <a:pt x="92461" y="794"/>
                      <a:pt x="135731" y="0"/>
                    </a:cubicBezTo>
                    <a:cubicBezTo>
                      <a:pt x="182175" y="794"/>
                      <a:pt x="197664" y="6350"/>
                      <a:pt x="244108" y="14288"/>
                    </a:cubicBezTo>
                    <a:cubicBezTo>
                      <a:pt x="253955" y="14288"/>
                      <a:pt x="300037" y="55607"/>
                      <a:pt x="300037" y="65454"/>
                    </a:cubicBezTo>
                    <a:lnTo>
                      <a:pt x="307181" y="91526"/>
                    </a:lnTo>
                    <a:cubicBezTo>
                      <a:pt x="307181" y="101373"/>
                      <a:pt x="256336" y="78398"/>
                      <a:pt x="246489" y="78398"/>
                    </a:cubicBezTo>
                    <a:cubicBezTo>
                      <a:pt x="187731" y="68873"/>
                      <a:pt x="128973" y="73635"/>
                      <a:pt x="70215" y="71254"/>
                    </a:cubicBezTo>
                    <a:cubicBezTo>
                      <a:pt x="28340" y="69097"/>
                      <a:pt x="6350" y="87251"/>
                      <a:pt x="0" y="77360"/>
                    </a:cubicBezTo>
                    <a:close/>
                  </a:path>
                </a:pathLst>
              </a:custGeom>
              <a:solidFill>
                <a:srgbClr val="00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grpSp>
        <p:nvGrpSpPr>
          <p:cNvPr id="344" name="Bol Boy"/>
          <p:cNvGrpSpPr/>
          <p:nvPr/>
        </p:nvGrpSpPr>
        <p:grpSpPr>
          <a:xfrm>
            <a:off x="1605076" y="4866512"/>
            <a:ext cx="875381" cy="1498096"/>
            <a:chOff x="4174222" y="3935068"/>
            <a:chExt cx="1167175" cy="1997461"/>
          </a:xfrm>
        </p:grpSpPr>
        <p:sp>
          <p:nvSpPr>
            <p:cNvPr id="345" name="Rectangle 19"/>
            <p:cNvSpPr/>
            <p:nvPr/>
          </p:nvSpPr>
          <p:spPr>
            <a:xfrm>
              <a:off x="4583735" y="5651214"/>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6" name="Rectangle 19"/>
            <p:cNvSpPr/>
            <p:nvPr/>
          </p:nvSpPr>
          <p:spPr>
            <a:xfrm flipH="1">
              <a:off x="4853503" y="5651213"/>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7" name="Rectangle 17"/>
            <p:cNvSpPr/>
            <p:nvPr/>
          </p:nvSpPr>
          <p:spPr>
            <a:xfrm>
              <a:off x="4564213" y="5458554"/>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8" name="Rectangle 19"/>
            <p:cNvSpPr/>
            <p:nvPr/>
          </p:nvSpPr>
          <p:spPr>
            <a:xfrm flipH="1">
              <a:off x="4515900"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9" name="Rectangle 19"/>
            <p:cNvSpPr/>
            <p:nvPr/>
          </p:nvSpPr>
          <p:spPr>
            <a:xfrm>
              <a:off x="4855027" y="5848583"/>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0" name="Freeform: Shape 341"/>
            <p:cNvSpPr/>
            <p:nvPr/>
          </p:nvSpPr>
          <p:spPr>
            <a:xfrm>
              <a:off x="4351783" y="5171761"/>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1" name="Freeform: Shape 342"/>
            <p:cNvSpPr/>
            <p:nvPr/>
          </p:nvSpPr>
          <p:spPr>
            <a:xfrm flipH="1">
              <a:off x="4994377" y="5163802"/>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52" name="Group 351"/>
            <p:cNvGrpSpPr/>
            <p:nvPr/>
          </p:nvGrpSpPr>
          <p:grpSpPr>
            <a:xfrm>
              <a:off x="4438887" y="4959873"/>
              <a:ext cx="709613" cy="522520"/>
              <a:chOff x="1916909" y="3505263"/>
              <a:chExt cx="709613" cy="522520"/>
            </a:xfrm>
          </p:grpSpPr>
          <p:sp>
            <p:nvSpPr>
              <p:cNvPr id="371"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2" name="Freeform: Shape 363"/>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3"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00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4" name="Freeform: Shape 365"/>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5" name="Freeform: Shape 366"/>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353" name="Group 352"/>
            <p:cNvGrpSpPr/>
            <p:nvPr/>
          </p:nvGrpSpPr>
          <p:grpSpPr>
            <a:xfrm>
              <a:off x="4174222" y="4137137"/>
              <a:ext cx="1167175" cy="851629"/>
              <a:chOff x="8622854" y="2811790"/>
              <a:chExt cx="1167175" cy="851629"/>
            </a:xfrm>
          </p:grpSpPr>
          <p:sp>
            <p:nvSpPr>
              <p:cNvPr id="368" name="Oval 36"/>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9" name="Oval 36"/>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0" name="Oval 33"/>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w="9525" cap="flat" cmpd="sng" algn="ctr">
                <a:noFill/>
                <a:prstDash val="solid"/>
              </a:ln>
              <a:effectLst>
                <a:outerShdw blurRad="25400" dist="25400" dir="5400000" algn="t" rotWithShape="0">
                  <a:srgbClr val="DA9E6F">
                    <a:alpha val="56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354" name="Teardrop 353"/>
            <p:cNvSpPr/>
            <p:nvPr/>
          </p:nvSpPr>
          <p:spPr>
            <a:xfrm rot="16200000">
              <a:off x="4733694" y="4649215"/>
              <a:ext cx="58597" cy="4571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5" name="Moon 354"/>
            <p:cNvSpPr/>
            <p:nvPr/>
          </p:nvSpPr>
          <p:spPr>
            <a:xfrm rot="16200000">
              <a:off x="4699504" y="4732271"/>
              <a:ext cx="85297" cy="117302"/>
            </a:xfrm>
            <a:prstGeom prst="moon">
              <a:avLst>
                <a:gd name="adj" fmla="val 47096"/>
              </a:avLst>
            </a:prstGeom>
            <a:solidFill>
              <a:srgbClr val="824E1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356" name="Group 355"/>
            <p:cNvGrpSpPr/>
            <p:nvPr/>
          </p:nvGrpSpPr>
          <p:grpSpPr>
            <a:xfrm>
              <a:off x="4544513" y="4415799"/>
              <a:ext cx="455745" cy="187081"/>
              <a:chOff x="7261929" y="1088663"/>
              <a:chExt cx="455745" cy="187081"/>
            </a:xfrm>
          </p:grpSpPr>
          <p:sp>
            <p:nvSpPr>
              <p:cNvPr id="358" name="Oval 357"/>
              <p:cNvSpPr/>
              <p:nvPr/>
            </p:nvSpPr>
            <p:spPr>
              <a:xfrm>
                <a:off x="7282873" y="1122431"/>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9" name="Oval 358"/>
              <p:cNvSpPr/>
              <p:nvPr/>
            </p:nvSpPr>
            <p:spPr>
              <a:xfrm>
                <a:off x="7323144" y="1159286"/>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0" name="Oval 359"/>
              <p:cNvSpPr/>
              <p:nvPr/>
            </p:nvSpPr>
            <p:spPr>
              <a:xfrm>
                <a:off x="7330250" y="1169280"/>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1" name="Oval 360"/>
              <p:cNvSpPr/>
              <p:nvPr/>
            </p:nvSpPr>
            <p:spPr>
              <a:xfrm>
                <a:off x="7357198" y="1194529"/>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62" name="Picture 361"/>
              <p:cNvPicPr>
                <a:picLocks noChangeAspect="1"/>
              </p:cNvPicPr>
              <p:nvPr/>
            </p:nvPicPr>
            <p:blipFill>
              <a:blip r:embed="rId18"/>
              <a:stretch>
                <a:fillRect/>
              </a:stretch>
            </p:blipFill>
            <p:spPr>
              <a:xfrm rot="20463960">
                <a:off x="7261929" y="1088663"/>
                <a:ext cx="77928" cy="47623"/>
              </a:xfrm>
              <a:prstGeom prst="rect">
                <a:avLst/>
              </a:prstGeom>
            </p:spPr>
          </p:pic>
          <p:sp>
            <p:nvSpPr>
              <p:cNvPr id="363" name="Oval 362"/>
              <p:cNvSpPr/>
              <p:nvPr/>
            </p:nvSpPr>
            <p:spPr>
              <a:xfrm flipH="1">
                <a:off x="7548079" y="1125528"/>
                <a:ext cx="148651" cy="150216"/>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4" name="Oval 363"/>
              <p:cNvSpPr/>
              <p:nvPr/>
            </p:nvSpPr>
            <p:spPr>
              <a:xfrm flipH="1">
                <a:off x="7594343" y="1162383"/>
                <a:ext cx="62116" cy="62769"/>
              </a:xfrm>
              <a:prstGeom prst="ellipse">
                <a:avLst/>
              </a:prstGeom>
              <a:solidFill>
                <a:srgbClr val="4B141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5" name="Oval 364"/>
              <p:cNvSpPr/>
              <p:nvPr/>
            </p:nvSpPr>
            <p:spPr>
              <a:xfrm flipH="1">
                <a:off x="7622405" y="1172377"/>
                <a:ext cx="26948" cy="27231"/>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6" name="Oval 365"/>
              <p:cNvSpPr/>
              <p:nvPr/>
            </p:nvSpPr>
            <p:spPr>
              <a:xfrm flipH="1">
                <a:off x="7603717" y="1197626"/>
                <a:ext cx="18688" cy="18885"/>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67" name="Picture 366"/>
              <p:cNvPicPr>
                <a:picLocks noChangeAspect="1"/>
              </p:cNvPicPr>
              <p:nvPr/>
            </p:nvPicPr>
            <p:blipFill>
              <a:blip r:embed="rId18"/>
              <a:stretch>
                <a:fillRect/>
              </a:stretch>
            </p:blipFill>
            <p:spPr>
              <a:xfrm rot="1136040" flipH="1">
                <a:off x="7639746" y="1091760"/>
                <a:ext cx="77928" cy="47623"/>
              </a:xfrm>
              <a:prstGeom prst="rect">
                <a:avLst/>
              </a:prstGeom>
            </p:spPr>
          </p:pic>
        </p:grpSp>
        <p:sp>
          <p:nvSpPr>
            <p:cNvPr id="357" name="Oval 1"/>
            <p:cNvSpPr/>
            <p:nvPr/>
          </p:nvSpPr>
          <p:spPr>
            <a:xfrm>
              <a:off x="4219919" y="3935068"/>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w="9525" cap="flat" cmpd="sng" algn="ctr">
              <a:noFill/>
              <a:prstDash val="solid"/>
            </a:ln>
            <a:effectLst>
              <a:outerShdw dist="38100" dir="4200000" sx="96000" sy="96000" algn="t" rotWithShape="0">
                <a:srgbClr val="DA9E6F"/>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376" name="Food"/>
          <p:cNvGrpSpPr/>
          <p:nvPr/>
        </p:nvGrpSpPr>
        <p:grpSpPr>
          <a:xfrm>
            <a:off x="5013974" y="2870414"/>
            <a:ext cx="676352" cy="644144"/>
            <a:chOff x="6347233" y="2012628"/>
            <a:chExt cx="901802" cy="858858"/>
          </a:xfrm>
        </p:grpSpPr>
        <p:pic>
          <p:nvPicPr>
            <p:cNvPr id="377"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378" name="Picture 377"/>
            <p:cNvPicPr>
              <a:picLocks noChangeAspect="1"/>
            </p:cNvPicPr>
            <p:nvPr/>
          </p:nvPicPr>
          <p:blipFill>
            <a:blip r:embed="rId12"/>
            <a:stretch>
              <a:fillRect/>
            </a:stretch>
          </p:blipFill>
          <p:spPr>
            <a:xfrm>
              <a:off x="6391969" y="2149357"/>
              <a:ext cx="446303" cy="346541"/>
            </a:xfrm>
            <a:prstGeom prst="rect">
              <a:avLst/>
            </a:prstGeom>
          </p:spPr>
        </p:pic>
        <p:pic>
          <p:nvPicPr>
            <p:cNvPr id="379"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380" name="Group 379"/>
            <p:cNvGrpSpPr/>
            <p:nvPr/>
          </p:nvGrpSpPr>
          <p:grpSpPr>
            <a:xfrm>
              <a:off x="7055861" y="2170878"/>
              <a:ext cx="188406" cy="254603"/>
              <a:chOff x="5056414" y="3505199"/>
              <a:chExt cx="1409700" cy="1905000"/>
            </a:xfrm>
          </p:grpSpPr>
          <p:sp>
            <p:nvSpPr>
              <p:cNvPr id="381"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82"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3" name="Food"/>
          <p:cNvGrpSpPr/>
          <p:nvPr/>
        </p:nvGrpSpPr>
        <p:grpSpPr>
          <a:xfrm>
            <a:off x="5013974" y="2870414"/>
            <a:ext cx="676352" cy="644144"/>
            <a:chOff x="6347233" y="2012628"/>
            <a:chExt cx="901802" cy="858858"/>
          </a:xfrm>
        </p:grpSpPr>
        <p:pic>
          <p:nvPicPr>
            <p:cNvPr id="384"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385" name="Picture 384"/>
            <p:cNvPicPr>
              <a:picLocks noChangeAspect="1"/>
            </p:cNvPicPr>
            <p:nvPr/>
          </p:nvPicPr>
          <p:blipFill>
            <a:blip r:embed="rId12"/>
            <a:stretch>
              <a:fillRect/>
            </a:stretch>
          </p:blipFill>
          <p:spPr>
            <a:xfrm>
              <a:off x="6391969" y="2149357"/>
              <a:ext cx="446303" cy="346541"/>
            </a:xfrm>
            <a:prstGeom prst="rect">
              <a:avLst/>
            </a:prstGeom>
          </p:spPr>
        </p:pic>
        <p:pic>
          <p:nvPicPr>
            <p:cNvPr id="386"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387" name="Group 386"/>
            <p:cNvGrpSpPr/>
            <p:nvPr/>
          </p:nvGrpSpPr>
          <p:grpSpPr>
            <a:xfrm>
              <a:off x="7055861" y="2170878"/>
              <a:ext cx="188406" cy="254603"/>
              <a:chOff x="5056414" y="3505199"/>
              <a:chExt cx="1409700" cy="1905000"/>
            </a:xfrm>
          </p:grpSpPr>
          <p:sp>
            <p:nvSpPr>
              <p:cNvPr id="388"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89"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90" name="Food"/>
          <p:cNvGrpSpPr/>
          <p:nvPr/>
        </p:nvGrpSpPr>
        <p:grpSpPr>
          <a:xfrm>
            <a:off x="5013974" y="2870414"/>
            <a:ext cx="676352" cy="644144"/>
            <a:chOff x="6347233" y="2012628"/>
            <a:chExt cx="901802" cy="858858"/>
          </a:xfrm>
        </p:grpSpPr>
        <p:pic>
          <p:nvPicPr>
            <p:cNvPr id="391"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392" name="Picture 391"/>
            <p:cNvPicPr>
              <a:picLocks noChangeAspect="1"/>
            </p:cNvPicPr>
            <p:nvPr/>
          </p:nvPicPr>
          <p:blipFill>
            <a:blip r:embed="rId12"/>
            <a:stretch>
              <a:fillRect/>
            </a:stretch>
          </p:blipFill>
          <p:spPr>
            <a:xfrm>
              <a:off x="6391969" y="2149357"/>
              <a:ext cx="446303" cy="346541"/>
            </a:xfrm>
            <a:prstGeom prst="rect">
              <a:avLst/>
            </a:prstGeom>
          </p:spPr>
        </p:pic>
        <p:pic>
          <p:nvPicPr>
            <p:cNvPr id="393"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394" name="Group 393"/>
            <p:cNvGrpSpPr/>
            <p:nvPr/>
          </p:nvGrpSpPr>
          <p:grpSpPr>
            <a:xfrm>
              <a:off x="7055861" y="2170878"/>
              <a:ext cx="188406" cy="254603"/>
              <a:chOff x="5056414" y="3505199"/>
              <a:chExt cx="1409700" cy="1905000"/>
            </a:xfrm>
          </p:grpSpPr>
          <p:sp>
            <p:nvSpPr>
              <p:cNvPr id="395"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96"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97" name="Food" hidden="1"/>
          <p:cNvGrpSpPr/>
          <p:nvPr/>
        </p:nvGrpSpPr>
        <p:grpSpPr>
          <a:xfrm>
            <a:off x="5013974" y="2603714"/>
            <a:ext cx="676352" cy="644144"/>
            <a:chOff x="6347233" y="2012628"/>
            <a:chExt cx="901802" cy="858858"/>
          </a:xfrm>
        </p:grpSpPr>
        <p:pic>
          <p:nvPicPr>
            <p:cNvPr id="398"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399" name="Picture 398"/>
            <p:cNvPicPr>
              <a:picLocks noChangeAspect="1"/>
            </p:cNvPicPr>
            <p:nvPr/>
          </p:nvPicPr>
          <p:blipFill>
            <a:blip r:embed="rId12"/>
            <a:stretch>
              <a:fillRect/>
            </a:stretch>
          </p:blipFill>
          <p:spPr>
            <a:xfrm>
              <a:off x="6391969" y="2149357"/>
              <a:ext cx="446303" cy="346541"/>
            </a:xfrm>
            <a:prstGeom prst="rect">
              <a:avLst/>
            </a:prstGeom>
          </p:spPr>
        </p:pic>
        <p:pic>
          <p:nvPicPr>
            <p:cNvPr id="400"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401" name="Group 400"/>
            <p:cNvGrpSpPr/>
            <p:nvPr/>
          </p:nvGrpSpPr>
          <p:grpSpPr>
            <a:xfrm>
              <a:off x="7055861" y="2170878"/>
              <a:ext cx="188406" cy="254603"/>
              <a:chOff x="5056414" y="3505199"/>
              <a:chExt cx="1409700" cy="1905000"/>
            </a:xfrm>
          </p:grpSpPr>
          <p:sp>
            <p:nvSpPr>
              <p:cNvPr id="402"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03"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4" name="Food" hidden="1"/>
          <p:cNvGrpSpPr/>
          <p:nvPr/>
        </p:nvGrpSpPr>
        <p:grpSpPr>
          <a:xfrm>
            <a:off x="5013974" y="2603714"/>
            <a:ext cx="676352" cy="644144"/>
            <a:chOff x="6347233" y="2012628"/>
            <a:chExt cx="901802" cy="858858"/>
          </a:xfrm>
        </p:grpSpPr>
        <p:pic>
          <p:nvPicPr>
            <p:cNvPr id="405"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406" name="Picture 405"/>
            <p:cNvPicPr>
              <a:picLocks noChangeAspect="1"/>
            </p:cNvPicPr>
            <p:nvPr/>
          </p:nvPicPr>
          <p:blipFill>
            <a:blip r:embed="rId12"/>
            <a:stretch>
              <a:fillRect/>
            </a:stretch>
          </p:blipFill>
          <p:spPr>
            <a:xfrm>
              <a:off x="6391969" y="2149357"/>
              <a:ext cx="446303" cy="346541"/>
            </a:xfrm>
            <a:prstGeom prst="rect">
              <a:avLst/>
            </a:prstGeom>
          </p:spPr>
        </p:pic>
        <p:pic>
          <p:nvPicPr>
            <p:cNvPr id="407"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408" name="Group 407"/>
            <p:cNvGrpSpPr/>
            <p:nvPr/>
          </p:nvGrpSpPr>
          <p:grpSpPr>
            <a:xfrm>
              <a:off x="7055861" y="2170878"/>
              <a:ext cx="188406" cy="254603"/>
              <a:chOff x="5056414" y="3505199"/>
              <a:chExt cx="1409700" cy="1905000"/>
            </a:xfrm>
          </p:grpSpPr>
          <p:sp>
            <p:nvSpPr>
              <p:cNvPr id="409"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10"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22" name="Food" hidden="1"/>
          <p:cNvGrpSpPr/>
          <p:nvPr/>
        </p:nvGrpSpPr>
        <p:grpSpPr>
          <a:xfrm>
            <a:off x="5013974" y="2603714"/>
            <a:ext cx="676352" cy="644144"/>
            <a:chOff x="6347233" y="2012628"/>
            <a:chExt cx="901802" cy="858858"/>
          </a:xfrm>
        </p:grpSpPr>
        <p:pic>
          <p:nvPicPr>
            <p:cNvPr id="423" name="Picture 2" descr="Image result for vector school lunch"/>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424" name="Picture 423"/>
            <p:cNvPicPr>
              <a:picLocks noChangeAspect="1"/>
            </p:cNvPicPr>
            <p:nvPr/>
          </p:nvPicPr>
          <p:blipFill>
            <a:blip r:embed="rId12"/>
            <a:stretch>
              <a:fillRect/>
            </a:stretch>
          </p:blipFill>
          <p:spPr>
            <a:xfrm>
              <a:off x="6391969" y="2149357"/>
              <a:ext cx="446303" cy="346541"/>
            </a:xfrm>
            <a:prstGeom prst="rect">
              <a:avLst/>
            </a:prstGeom>
          </p:spPr>
        </p:pic>
        <p:pic>
          <p:nvPicPr>
            <p:cNvPr id="425" name="Picture 10" descr="Image result for potato wedges cartoo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5799" y="2276473"/>
              <a:ext cx="353264"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426" name="Group 425"/>
            <p:cNvGrpSpPr/>
            <p:nvPr/>
          </p:nvGrpSpPr>
          <p:grpSpPr>
            <a:xfrm>
              <a:off x="7055861" y="2170878"/>
              <a:ext cx="188406" cy="254603"/>
              <a:chOff x="5056414" y="3505199"/>
              <a:chExt cx="1409700" cy="1905000"/>
            </a:xfrm>
          </p:grpSpPr>
          <p:sp>
            <p:nvSpPr>
              <p:cNvPr id="427"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28" name="Picture 14" descr="Image result for vector milk carton"/>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12" name="Railing"/>
          <p:cNvGrpSpPr/>
          <p:nvPr/>
        </p:nvGrpSpPr>
        <p:grpSpPr>
          <a:xfrm>
            <a:off x="2868739" y="3197577"/>
            <a:ext cx="3872884" cy="917630"/>
            <a:chOff x="1745600" y="3775529"/>
            <a:chExt cx="5163845" cy="1223506"/>
          </a:xfrm>
          <a:scene3d>
            <a:camera prst="isometricOffAxis2Left"/>
            <a:lightRig rig="threePt" dir="t"/>
          </a:scene3d>
        </p:grpSpPr>
        <p:cxnSp>
          <p:nvCxnSpPr>
            <p:cNvPr id="913" name="Straight Connector 912"/>
            <p:cNvCxnSpPr/>
            <p:nvPr/>
          </p:nvCxnSpPr>
          <p:spPr>
            <a:xfrm>
              <a:off x="6111873" y="4419600"/>
              <a:ext cx="0" cy="457200"/>
            </a:xfrm>
            <a:prstGeom prst="line">
              <a:avLst/>
            </a:prstGeom>
            <a:noFill/>
            <a:ln w="136525" cap="sq" cmpd="sng" algn="ctr">
              <a:solidFill>
                <a:srgbClr val="C6C6C6"/>
              </a:solidFill>
              <a:prstDash val="solid"/>
            </a:ln>
            <a:effectLst>
              <a:outerShdw blurRad="40000" dist="20000" dir="5400000" rotWithShape="0">
                <a:srgbClr val="000000">
                  <a:alpha val="38000"/>
                </a:srgbClr>
              </a:outerShdw>
            </a:effectLst>
            <a:sp3d>
              <a:bevelT/>
            </a:sp3d>
          </p:spPr>
        </p:cxnSp>
        <p:cxnSp>
          <p:nvCxnSpPr>
            <p:cNvPr id="914" name="Straight Connector 913"/>
            <p:cNvCxnSpPr/>
            <p:nvPr/>
          </p:nvCxnSpPr>
          <p:spPr>
            <a:xfrm>
              <a:off x="2438400" y="4419600"/>
              <a:ext cx="0" cy="457200"/>
            </a:xfrm>
            <a:prstGeom prst="line">
              <a:avLst/>
            </a:prstGeom>
            <a:noFill/>
            <a:ln w="136525" cap="sq" cmpd="sng" algn="ctr">
              <a:solidFill>
                <a:srgbClr val="C6C6C6"/>
              </a:solidFill>
              <a:prstDash val="solid"/>
            </a:ln>
            <a:effectLst>
              <a:outerShdw blurRad="40000" dist="20000" dir="5400000" rotWithShape="0">
                <a:srgbClr val="000000">
                  <a:alpha val="38000"/>
                </a:srgbClr>
              </a:outerShdw>
            </a:effectLst>
            <a:sp3d>
              <a:bevelT/>
            </a:sp3d>
          </p:spPr>
        </p:cxnSp>
        <p:cxnSp>
          <p:nvCxnSpPr>
            <p:cNvPr id="915" name="Straight Connector 914"/>
            <p:cNvCxnSpPr/>
            <p:nvPr/>
          </p:nvCxnSpPr>
          <p:spPr>
            <a:xfrm>
              <a:off x="4168773" y="3810000"/>
              <a:ext cx="0" cy="533400"/>
            </a:xfrm>
            <a:prstGeom prst="line">
              <a:avLst/>
            </a:prstGeom>
            <a:noFill/>
            <a:ln w="136525" cap="sq" cmpd="sng" algn="ctr">
              <a:solidFill>
                <a:srgbClr val="C6C6C6"/>
              </a:solidFill>
              <a:prstDash val="solid"/>
            </a:ln>
            <a:effectLst>
              <a:outerShdw blurRad="40000" dist="20000" dir="5400000" rotWithShape="0">
                <a:srgbClr val="000000">
                  <a:alpha val="38000"/>
                </a:srgbClr>
              </a:outerShdw>
            </a:effectLst>
            <a:sp3d>
              <a:bevelT/>
            </a:sp3d>
          </p:spPr>
        </p:cxnSp>
        <p:sp>
          <p:nvSpPr>
            <p:cNvPr id="916" name="Rectangle: Rounded Corners 112"/>
            <p:cNvSpPr/>
            <p:nvPr/>
          </p:nvSpPr>
          <p:spPr>
            <a:xfrm>
              <a:off x="1745600" y="3775529"/>
              <a:ext cx="5163845" cy="636136"/>
            </a:xfrm>
            <a:prstGeom prst="roundRect">
              <a:avLst/>
            </a:prstGeom>
            <a:noFill/>
            <a:ln w="76200" cap="flat" cmpd="sng" algn="ctr">
              <a:solidFill>
                <a:srgbClr val="C6C6C6"/>
              </a:solidFill>
              <a:prstDash val="solid"/>
            </a:ln>
            <a:effectLst/>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17" name="Isosceles Triangle 80"/>
            <p:cNvSpPr/>
            <p:nvPr/>
          </p:nvSpPr>
          <p:spPr>
            <a:xfrm>
              <a:off x="2286000" y="4884735"/>
              <a:ext cx="304800" cy="114300"/>
            </a:xfrm>
            <a:custGeom>
              <a:avLst/>
              <a:gdLst>
                <a:gd name="connsiteX0" fmla="*/ 0 w 304800"/>
                <a:gd name="connsiteY0" fmla="*/ 152400 h 152400"/>
                <a:gd name="connsiteX1" fmla="*/ 152400 w 304800"/>
                <a:gd name="connsiteY1" fmla="*/ 0 h 152400"/>
                <a:gd name="connsiteX2" fmla="*/ 304800 w 304800"/>
                <a:gd name="connsiteY2" fmla="*/ 152400 h 152400"/>
                <a:gd name="connsiteX3" fmla="*/ 0 w 304800"/>
                <a:gd name="connsiteY3" fmla="*/ 152400 h 152400"/>
                <a:gd name="connsiteX0" fmla="*/ 0 w 304800"/>
                <a:gd name="connsiteY0" fmla="*/ 152400 h 152400"/>
                <a:gd name="connsiteX1" fmla="*/ 38100 w 304800"/>
                <a:gd name="connsiteY1" fmla="*/ 65884 h 152400"/>
                <a:gd name="connsiteX2" fmla="*/ 152400 w 304800"/>
                <a:gd name="connsiteY2" fmla="*/ 0 h 152400"/>
                <a:gd name="connsiteX3" fmla="*/ 304800 w 304800"/>
                <a:gd name="connsiteY3" fmla="*/ 152400 h 152400"/>
                <a:gd name="connsiteX4" fmla="*/ 0 w 304800"/>
                <a:gd name="connsiteY4" fmla="*/ 152400 h 152400"/>
                <a:gd name="connsiteX0" fmla="*/ 0 w 304800"/>
                <a:gd name="connsiteY0" fmla="*/ 152400 h 152400"/>
                <a:gd name="connsiteX1" fmla="*/ 38100 w 304800"/>
                <a:gd name="connsiteY1" fmla="*/ 65884 h 152400"/>
                <a:gd name="connsiteX2" fmla="*/ 152400 w 304800"/>
                <a:gd name="connsiteY2" fmla="*/ 0 h 152400"/>
                <a:gd name="connsiteX3" fmla="*/ 269081 w 304800"/>
                <a:gd name="connsiteY3" fmla="*/ 61121 h 152400"/>
                <a:gd name="connsiteX4" fmla="*/ 304800 w 304800"/>
                <a:gd name="connsiteY4" fmla="*/ 152400 h 152400"/>
                <a:gd name="connsiteX5" fmla="*/ 0 w 304800"/>
                <a:gd name="connsiteY5" fmla="*/ 152400 h 1524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4300">
                  <a:moveTo>
                    <a:pt x="0" y="114300"/>
                  </a:moveTo>
                  <a:cubicBezTo>
                    <a:pt x="25400" y="87843"/>
                    <a:pt x="12700" y="54241"/>
                    <a:pt x="38100" y="27784"/>
                  </a:cubicBezTo>
                  <a:cubicBezTo>
                    <a:pt x="72231" y="18523"/>
                    <a:pt x="101600" y="2117"/>
                    <a:pt x="140494" y="0"/>
                  </a:cubicBezTo>
                  <a:cubicBezTo>
                    <a:pt x="180975" y="8468"/>
                    <a:pt x="240506" y="-4497"/>
                    <a:pt x="269081" y="23021"/>
                  </a:cubicBezTo>
                  <a:lnTo>
                    <a:pt x="304800" y="114300"/>
                  </a:lnTo>
                  <a:lnTo>
                    <a:pt x="0" y="114300"/>
                  </a:lnTo>
                  <a:close/>
                </a:path>
              </a:pathLst>
            </a:custGeom>
            <a:blipFill>
              <a:blip r:embed="rId22"/>
              <a:tile tx="0" ty="0" sx="100000" sy="100000" flip="none" algn="tl"/>
            </a:blipFill>
            <a:ln w="9525" cap="flat" cmpd="sng" algn="ctr">
              <a:solidFill>
                <a:srgbClr val="C6C6C6"/>
              </a:solidFill>
              <a:prstDash val="solid"/>
            </a:ln>
            <a:effectLst>
              <a:outerShdw blurRad="40000" dist="23000" dir="5400000" rotWithShape="0">
                <a:srgbClr val="000000">
                  <a:alpha val="35000"/>
                </a:srgbClr>
              </a:outerShdw>
            </a:effectLst>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18" name="Isosceles Triangle 80"/>
            <p:cNvSpPr/>
            <p:nvPr/>
          </p:nvSpPr>
          <p:spPr>
            <a:xfrm>
              <a:off x="5959473" y="4884735"/>
              <a:ext cx="304800" cy="114300"/>
            </a:xfrm>
            <a:custGeom>
              <a:avLst/>
              <a:gdLst>
                <a:gd name="connsiteX0" fmla="*/ 0 w 304800"/>
                <a:gd name="connsiteY0" fmla="*/ 152400 h 152400"/>
                <a:gd name="connsiteX1" fmla="*/ 152400 w 304800"/>
                <a:gd name="connsiteY1" fmla="*/ 0 h 152400"/>
                <a:gd name="connsiteX2" fmla="*/ 304800 w 304800"/>
                <a:gd name="connsiteY2" fmla="*/ 152400 h 152400"/>
                <a:gd name="connsiteX3" fmla="*/ 0 w 304800"/>
                <a:gd name="connsiteY3" fmla="*/ 152400 h 152400"/>
                <a:gd name="connsiteX0" fmla="*/ 0 w 304800"/>
                <a:gd name="connsiteY0" fmla="*/ 152400 h 152400"/>
                <a:gd name="connsiteX1" fmla="*/ 38100 w 304800"/>
                <a:gd name="connsiteY1" fmla="*/ 65884 h 152400"/>
                <a:gd name="connsiteX2" fmla="*/ 152400 w 304800"/>
                <a:gd name="connsiteY2" fmla="*/ 0 h 152400"/>
                <a:gd name="connsiteX3" fmla="*/ 304800 w 304800"/>
                <a:gd name="connsiteY3" fmla="*/ 152400 h 152400"/>
                <a:gd name="connsiteX4" fmla="*/ 0 w 304800"/>
                <a:gd name="connsiteY4" fmla="*/ 152400 h 152400"/>
                <a:gd name="connsiteX0" fmla="*/ 0 w 304800"/>
                <a:gd name="connsiteY0" fmla="*/ 152400 h 152400"/>
                <a:gd name="connsiteX1" fmla="*/ 38100 w 304800"/>
                <a:gd name="connsiteY1" fmla="*/ 65884 h 152400"/>
                <a:gd name="connsiteX2" fmla="*/ 152400 w 304800"/>
                <a:gd name="connsiteY2" fmla="*/ 0 h 152400"/>
                <a:gd name="connsiteX3" fmla="*/ 269081 w 304800"/>
                <a:gd name="connsiteY3" fmla="*/ 61121 h 152400"/>
                <a:gd name="connsiteX4" fmla="*/ 304800 w 304800"/>
                <a:gd name="connsiteY4" fmla="*/ 152400 h 152400"/>
                <a:gd name="connsiteX5" fmla="*/ 0 w 304800"/>
                <a:gd name="connsiteY5" fmla="*/ 152400 h 1524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 name="connsiteX0" fmla="*/ 0 w 304800"/>
                <a:gd name="connsiteY0" fmla="*/ 114300 h 114300"/>
                <a:gd name="connsiteX1" fmla="*/ 38100 w 304800"/>
                <a:gd name="connsiteY1" fmla="*/ 27784 h 114300"/>
                <a:gd name="connsiteX2" fmla="*/ 140494 w 304800"/>
                <a:gd name="connsiteY2" fmla="*/ 0 h 114300"/>
                <a:gd name="connsiteX3" fmla="*/ 269081 w 304800"/>
                <a:gd name="connsiteY3" fmla="*/ 23021 h 114300"/>
                <a:gd name="connsiteX4" fmla="*/ 304800 w 304800"/>
                <a:gd name="connsiteY4" fmla="*/ 114300 h 114300"/>
                <a:gd name="connsiteX5" fmla="*/ 0 w 30480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14300">
                  <a:moveTo>
                    <a:pt x="0" y="114300"/>
                  </a:moveTo>
                  <a:cubicBezTo>
                    <a:pt x="25400" y="87843"/>
                    <a:pt x="12700" y="54241"/>
                    <a:pt x="38100" y="27784"/>
                  </a:cubicBezTo>
                  <a:cubicBezTo>
                    <a:pt x="72231" y="18523"/>
                    <a:pt x="101600" y="2117"/>
                    <a:pt x="140494" y="0"/>
                  </a:cubicBezTo>
                  <a:cubicBezTo>
                    <a:pt x="180975" y="8468"/>
                    <a:pt x="240506" y="-4497"/>
                    <a:pt x="269081" y="23021"/>
                  </a:cubicBezTo>
                  <a:lnTo>
                    <a:pt x="304800" y="114300"/>
                  </a:lnTo>
                  <a:lnTo>
                    <a:pt x="0" y="114300"/>
                  </a:lnTo>
                  <a:close/>
                </a:path>
              </a:pathLst>
            </a:custGeom>
            <a:blipFill>
              <a:blip r:embed="rId22"/>
              <a:tile tx="0" ty="0" sx="100000" sy="100000" flip="none" algn="tl"/>
            </a:blipFill>
            <a:ln w="9525" cap="flat" cmpd="sng" algn="ctr">
              <a:solidFill>
                <a:srgbClr val="C6C6C6"/>
              </a:solidFill>
              <a:prstDash val="solid"/>
            </a:ln>
            <a:effectLst>
              <a:outerShdw blurRad="40000" dist="23000" dir="5400000" rotWithShape="0">
                <a:srgbClr val="000000">
                  <a:alpha val="35000"/>
                </a:srgbClr>
              </a:outerShdw>
            </a:effectLst>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957" name="Picture 956">
            <a:extLst>
              <a:ext uri="{FF2B5EF4-FFF2-40B4-BE49-F238E27FC236}">
                <a16:creationId xmlns:a16="http://schemas.microsoft.com/office/drawing/2014/main" id="{385C58E7-539A-4239-B30A-0AB349919F1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19660" y="553449"/>
            <a:ext cx="1025025" cy="1328059"/>
          </a:xfrm>
          <a:prstGeom prst="rect">
            <a:avLst/>
          </a:prstGeom>
          <a:scene3d>
            <a:camera prst="orthographicFront">
              <a:rot lat="590792" lon="1790935" rev="21494771"/>
            </a:camera>
            <a:lightRig rig="threePt" dir="t"/>
          </a:scene3d>
        </p:spPr>
      </p:pic>
      <p:sp>
        <p:nvSpPr>
          <p:cNvPr id="429" name="Respect 77">
            <a:extLst>
              <a:ext uri="{FF2B5EF4-FFF2-40B4-BE49-F238E27FC236}">
                <a16:creationId xmlns:a16="http://schemas.microsoft.com/office/drawing/2014/main" id="{62793A9F-1437-4E4E-998C-BE011000DB1D}"/>
              </a:ext>
            </a:extLst>
          </p:cNvPr>
          <p:cNvSpPr/>
          <p:nvPr/>
        </p:nvSpPr>
        <p:spPr>
          <a:xfrm>
            <a:off x="3883797" y="4979042"/>
            <a:ext cx="5033017" cy="146951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b="1" dirty="0">
                <a:solidFill>
                  <a:schemeClr val="tx1"/>
                </a:solidFill>
              </a:rPr>
              <a:t>The primary source of revenue in our cafeteria is from serving reimbursable meals to students. </a:t>
            </a:r>
          </a:p>
        </p:txBody>
      </p:sp>
      <p:sp>
        <p:nvSpPr>
          <p:cNvPr id="430" name="Respect 77">
            <a:extLst>
              <a:ext uri="{FF2B5EF4-FFF2-40B4-BE49-F238E27FC236}">
                <a16:creationId xmlns:a16="http://schemas.microsoft.com/office/drawing/2014/main" id="{62793A9F-1437-4E4E-998C-BE011000DB1D}"/>
              </a:ext>
            </a:extLst>
          </p:cNvPr>
          <p:cNvSpPr/>
          <p:nvPr/>
        </p:nvSpPr>
        <p:spPr>
          <a:xfrm>
            <a:off x="419699" y="2863561"/>
            <a:ext cx="2322786" cy="941800"/>
          </a:xfrm>
          <a:prstGeom prst="rect">
            <a:avLst/>
          </a:prstGeom>
          <a:noFill/>
          <a:ln w="28575" cap="flat" cmpd="sng" algn="ctr">
            <a:noFill/>
            <a:prstDash val="solid"/>
          </a:ln>
          <a:effectLst/>
        </p:spPr>
        <p:txBody>
          <a:bodyPr rtlCol="0" anchor="t" anchorCtr="0"/>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latin typeface="Calibri"/>
                <a:ea typeface="+mn-ea"/>
                <a:cs typeface="+mn-cs"/>
              </a:rPr>
              <a:t>When student participation decreases, so does revenue.</a:t>
            </a:r>
          </a:p>
          <a:p>
            <a:pPr marL="914400" marR="0" lvl="1" indent="-45720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2600" b="0" i="0" u="none" strike="noStrike" kern="0" cap="none" spc="0" normalizeH="0" baseline="0" noProof="0" dirty="0">
              <a:ln>
                <a:noFill/>
              </a:ln>
              <a:solidFill>
                <a:srgbClr val="000000"/>
              </a:solidFill>
              <a:effectLst/>
              <a:uLnTx/>
              <a:uFillTx/>
              <a:latin typeface="Calibri"/>
              <a:ea typeface="+mn-ea"/>
              <a:cs typeface="+mn-cs"/>
            </a:endParaRPr>
          </a:p>
        </p:txBody>
      </p:sp>
      <p:sp>
        <p:nvSpPr>
          <p:cNvPr id="2" name="Oval Callout 1"/>
          <p:cNvSpPr/>
          <p:nvPr/>
        </p:nvSpPr>
        <p:spPr>
          <a:xfrm>
            <a:off x="3109451" y="2763423"/>
            <a:ext cx="2486758" cy="1939154"/>
          </a:xfrm>
          <a:prstGeom prst="wedgeEllipseCallout">
            <a:avLst/>
          </a:prstGeom>
          <a:solidFill>
            <a:srgbClr val="9EDA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don’t feel like eating today, let’s go play.</a:t>
            </a:r>
          </a:p>
        </p:txBody>
      </p:sp>
    </p:spTree>
    <p:extLst>
      <p:ext uri="{BB962C8B-B14F-4D97-AF65-F5344CB8AC3E}">
        <p14:creationId xmlns:p14="http://schemas.microsoft.com/office/powerpoint/2010/main" val="199313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1.85185E-6 L 0.1342 -0.03588 " pathEditMode="relative" rAng="0" ptsTypes="AA">
                                      <p:cBhvr>
                                        <p:cTn id="6" dur="2000" fill="hold"/>
                                        <p:tgtEl>
                                          <p:spTgt spid="85"/>
                                        </p:tgtEl>
                                        <p:attrNameLst>
                                          <p:attrName>ppt_x</p:attrName>
                                          <p:attrName>ppt_y</p:attrName>
                                        </p:attrNameLst>
                                      </p:cBhvr>
                                      <p:rCtr x="6701" y="-1806"/>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61111E-6 -1.48148E-6 L 0.09115 -0.03588 " pathEditMode="relative" rAng="0" ptsTypes="AA">
                                      <p:cBhvr>
                                        <p:cTn id="9" dur="2000" fill="hold"/>
                                        <p:tgtEl>
                                          <p:spTgt spid="47"/>
                                        </p:tgtEl>
                                        <p:attrNameLst>
                                          <p:attrName>ppt_x</p:attrName>
                                          <p:attrName>ppt_y</p:attrName>
                                        </p:attrNameLst>
                                      </p:cBhvr>
                                      <p:rCtr x="4549" y="-1806"/>
                                    </p:animMotion>
                                  </p:childTnLst>
                                </p:cTn>
                              </p:par>
                              <p:par>
                                <p:cTn id="10" presetID="42" presetClass="path" presetSubtype="0" accel="50000" decel="50000" fill="hold" nodeType="withEffect">
                                  <p:stCondLst>
                                    <p:cond delay="0"/>
                                  </p:stCondLst>
                                  <p:childTnLst>
                                    <p:animMotion origin="layout" path="M 2.5E-6 1.11022E-16 L 0.01423 -0.14352 " pathEditMode="relative" rAng="0" ptsTypes="AA">
                                      <p:cBhvr>
                                        <p:cTn id="11" dur="2000" fill="hold"/>
                                        <p:tgtEl>
                                          <p:spTgt spid="170"/>
                                        </p:tgtEl>
                                        <p:attrNameLst>
                                          <p:attrName>ppt_x</p:attrName>
                                          <p:attrName>ppt_y</p:attrName>
                                        </p:attrNameLst>
                                      </p:cBhvr>
                                      <p:rCtr x="712" y="-7176"/>
                                    </p:animMotion>
                                  </p:childTnLst>
                                </p:cTn>
                              </p:par>
                            </p:childTnLst>
                          </p:cTn>
                        </p:par>
                        <p:par>
                          <p:cTn id="12" fill="hold">
                            <p:stCondLst>
                              <p:cond delay="4000"/>
                            </p:stCondLst>
                            <p:childTnLst>
                              <p:par>
                                <p:cTn id="13" presetID="1" presetClass="entr" presetSubtype="0" fill="hold" nodeType="afterEffect">
                                  <p:stCondLst>
                                    <p:cond delay="2000"/>
                                  </p:stCondLst>
                                  <p:childTnLst>
                                    <p:set>
                                      <p:cBhvr>
                                        <p:cTn id="14" dur="1" fill="hold">
                                          <p:stCondLst>
                                            <p:cond delay="0"/>
                                          </p:stCondLst>
                                        </p:cTn>
                                        <p:tgtEl>
                                          <p:spTgt spid="163"/>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3.05556E-6 -2.59259E-6 L 0.48681 0.1257 " pathEditMode="relative" rAng="0" ptsTypes="AA">
                                      <p:cBhvr>
                                        <p:cTn id="16" dur="2000" fill="hold"/>
                                        <p:tgtEl>
                                          <p:spTgt spid="163"/>
                                        </p:tgtEl>
                                        <p:attrNameLst>
                                          <p:attrName>ppt_x</p:attrName>
                                          <p:attrName>ppt_y</p:attrName>
                                        </p:attrNameLst>
                                      </p:cBhvr>
                                      <p:rCtr x="24340" y="6273"/>
                                    </p:animMotion>
                                  </p:childTnLst>
                                </p:cTn>
                              </p:par>
                              <p:par>
                                <p:cTn id="17" presetID="42" presetClass="path" presetSubtype="0" accel="50000" decel="50000" fill="hold" nodeType="withEffect">
                                  <p:stCondLst>
                                    <p:cond delay="0"/>
                                  </p:stCondLst>
                                  <p:childTnLst>
                                    <p:animMotion origin="layout" path="M 0.1342 -0.03588 L 0.37986 0.02963 " pathEditMode="relative" rAng="0" ptsTypes="AA">
                                      <p:cBhvr>
                                        <p:cTn id="18" dur="2000" fill="hold"/>
                                        <p:tgtEl>
                                          <p:spTgt spid="85"/>
                                        </p:tgtEl>
                                        <p:attrNameLst>
                                          <p:attrName>ppt_x</p:attrName>
                                          <p:attrName>ppt_y</p:attrName>
                                        </p:attrNameLst>
                                      </p:cBhvr>
                                      <p:rCtr x="12274" y="3264"/>
                                    </p:animMotion>
                                  </p:childTnLst>
                                </p:cTn>
                              </p:par>
                              <p:par>
                                <p:cTn id="19" presetID="42" presetClass="path" presetSubtype="0" accel="50000" decel="50000" fill="hold" nodeType="withEffect">
                                  <p:stCondLst>
                                    <p:cond delay="0"/>
                                  </p:stCondLst>
                                  <p:childTnLst>
                                    <p:animMotion origin="layout" path="M 0.09115 -0.03588 L 0.22535 -0.07176 " pathEditMode="relative" rAng="0" ptsTypes="AA">
                                      <p:cBhvr>
                                        <p:cTn id="20" dur="2000" fill="hold"/>
                                        <p:tgtEl>
                                          <p:spTgt spid="47"/>
                                        </p:tgtEl>
                                        <p:attrNameLst>
                                          <p:attrName>ppt_x</p:attrName>
                                          <p:attrName>ppt_y</p:attrName>
                                        </p:attrNameLst>
                                      </p:cBhvr>
                                      <p:rCtr x="6701" y="-1806"/>
                                    </p:animMotion>
                                  </p:childTnLst>
                                </p:cTn>
                              </p:par>
                              <p:par>
                                <p:cTn id="21" presetID="42" presetClass="path" presetSubtype="0" accel="50000" decel="50000" fill="hold" nodeType="withEffect">
                                  <p:stCondLst>
                                    <p:cond delay="0"/>
                                  </p:stCondLst>
                                  <p:childTnLst>
                                    <p:animMotion origin="layout" path="M 0.01423 -0.14352 L 0.10538 -0.1794 " pathEditMode="relative" rAng="0" ptsTypes="AA">
                                      <p:cBhvr>
                                        <p:cTn id="22" dur="2000" fill="hold"/>
                                        <p:tgtEl>
                                          <p:spTgt spid="170"/>
                                        </p:tgtEl>
                                        <p:attrNameLst>
                                          <p:attrName>ppt_x</p:attrName>
                                          <p:attrName>ppt_y</p:attrName>
                                        </p:attrNameLst>
                                      </p:cBhvr>
                                      <p:rCtr x="4549" y="-1806"/>
                                    </p:animMotion>
                                  </p:childTnLst>
                                </p:cTn>
                              </p:par>
                            </p:childTnLst>
                          </p:cTn>
                        </p:par>
                        <p:par>
                          <p:cTn id="23" fill="hold">
                            <p:stCondLst>
                              <p:cond delay="6000"/>
                            </p:stCondLst>
                            <p:childTnLst>
                              <p:par>
                                <p:cTn id="24" presetID="1" presetClass="entr" presetSubtype="0" fill="hold" nodeType="afterEffect">
                                  <p:stCondLst>
                                    <p:cond delay="0"/>
                                  </p:stCondLst>
                                  <p:childTnLst>
                                    <p:set>
                                      <p:cBhvr>
                                        <p:cTn id="25" dur="1" fill="hold">
                                          <p:stCondLst>
                                            <p:cond delay="0"/>
                                          </p:stCondLst>
                                        </p:cTn>
                                        <p:tgtEl>
                                          <p:spTgt spid="376"/>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3.05556E-6 7.40741E-7 L 0.48681 0.12569 " pathEditMode="relative" rAng="0" ptsTypes="AA">
                                      <p:cBhvr>
                                        <p:cTn id="27" dur="2000" fill="hold"/>
                                        <p:tgtEl>
                                          <p:spTgt spid="376"/>
                                        </p:tgtEl>
                                        <p:attrNameLst>
                                          <p:attrName>ppt_x</p:attrName>
                                          <p:attrName>ppt_y</p:attrName>
                                        </p:attrNameLst>
                                      </p:cBhvr>
                                      <p:rCtr x="24340" y="6273"/>
                                    </p:animMotion>
                                  </p:childTnLst>
                                </p:cTn>
                              </p:par>
                              <p:par>
                                <p:cTn id="28" presetID="42" presetClass="path" presetSubtype="0" accel="50000" decel="50000" fill="hold" nodeType="withEffect">
                                  <p:stCondLst>
                                    <p:cond delay="0"/>
                                  </p:stCondLst>
                                  <p:childTnLst>
                                    <p:animMotion origin="layout" path="M 0.37986 0.02963 L 0.96806 0.1919 " pathEditMode="relative" rAng="0" ptsTypes="AA">
                                      <p:cBhvr>
                                        <p:cTn id="29" dur="2000" fill="hold"/>
                                        <p:tgtEl>
                                          <p:spTgt spid="85"/>
                                        </p:tgtEl>
                                        <p:attrNameLst>
                                          <p:attrName>ppt_x</p:attrName>
                                          <p:attrName>ppt_y</p:attrName>
                                        </p:attrNameLst>
                                      </p:cBhvr>
                                      <p:rCtr x="29410" y="8102"/>
                                    </p:animMotion>
                                  </p:childTnLst>
                                </p:cTn>
                              </p:par>
                              <p:par>
                                <p:cTn id="30" presetID="42" presetClass="path" presetSubtype="0" accel="50000" decel="50000" fill="hold" nodeType="withEffect">
                                  <p:stCondLst>
                                    <p:cond delay="0"/>
                                  </p:stCondLst>
                                  <p:childTnLst>
                                    <p:animMotion origin="layout" path="M 0.22535 -0.07176 L 0.47101 -0.00625 " pathEditMode="relative" rAng="0" ptsTypes="AA">
                                      <p:cBhvr>
                                        <p:cTn id="31" dur="2000" fill="hold"/>
                                        <p:tgtEl>
                                          <p:spTgt spid="47"/>
                                        </p:tgtEl>
                                        <p:attrNameLst>
                                          <p:attrName>ppt_x</p:attrName>
                                          <p:attrName>ppt_y</p:attrName>
                                        </p:attrNameLst>
                                      </p:cBhvr>
                                      <p:rCtr x="12274" y="3264"/>
                                    </p:animMotion>
                                  </p:childTnLst>
                                </p:cTn>
                              </p:par>
                              <p:par>
                                <p:cTn id="32" presetID="42" presetClass="path" presetSubtype="0" accel="50000" decel="50000" fill="hold" nodeType="withEffect">
                                  <p:stCondLst>
                                    <p:cond delay="20"/>
                                  </p:stCondLst>
                                  <p:childTnLst>
                                    <p:animMotion origin="layout" path="M 0.10538 -0.1794 L 0.23958 -0.21528 " pathEditMode="relative" rAng="0" ptsTypes="AA">
                                      <p:cBhvr>
                                        <p:cTn id="33" dur="2000" fill="hold"/>
                                        <p:tgtEl>
                                          <p:spTgt spid="170"/>
                                        </p:tgtEl>
                                        <p:attrNameLst>
                                          <p:attrName>ppt_x</p:attrName>
                                          <p:attrName>ppt_y</p:attrName>
                                        </p:attrNameLst>
                                      </p:cBhvr>
                                      <p:rCtr x="6701" y="-1806"/>
                                    </p:animMotion>
                                  </p:childTnLst>
                                </p:cTn>
                              </p:par>
                            </p:childTnLst>
                          </p:cTn>
                        </p:par>
                        <p:par>
                          <p:cTn id="34" fill="hold">
                            <p:stCondLst>
                              <p:cond delay="8020"/>
                            </p:stCondLst>
                            <p:childTnLst>
                              <p:par>
                                <p:cTn id="35" presetID="1" presetClass="entr" presetSubtype="0" fill="hold" nodeType="afterEffect">
                                  <p:stCondLst>
                                    <p:cond delay="0"/>
                                  </p:stCondLst>
                                  <p:childTnLst>
                                    <p:set>
                                      <p:cBhvr>
                                        <p:cTn id="36" dur="1" fill="hold">
                                          <p:stCondLst>
                                            <p:cond delay="0"/>
                                          </p:stCondLst>
                                        </p:cTn>
                                        <p:tgtEl>
                                          <p:spTgt spid="383"/>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3.05556E-6 7.40741E-7 L 0.48681 0.12569 " pathEditMode="relative" rAng="0" ptsTypes="AA">
                                      <p:cBhvr>
                                        <p:cTn id="38" dur="2000" fill="hold"/>
                                        <p:tgtEl>
                                          <p:spTgt spid="383"/>
                                        </p:tgtEl>
                                        <p:attrNameLst>
                                          <p:attrName>ppt_x</p:attrName>
                                          <p:attrName>ppt_y</p:attrName>
                                        </p:attrNameLst>
                                      </p:cBhvr>
                                      <p:rCtr x="24340" y="6273"/>
                                    </p:animMotion>
                                  </p:childTnLst>
                                </p:cTn>
                              </p:par>
                              <p:par>
                                <p:cTn id="39" presetID="42" presetClass="path" presetSubtype="0" accel="50000" decel="50000" fill="hold" nodeType="withEffect">
                                  <p:stCondLst>
                                    <p:cond delay="0"/>
                                  </p:stCondLst>
                                  <p:childTnLst>
                                    <p:animMotion origin="layout" path="M 0.47101 -0.00625 L 1.05712 0.15509 " pathEditMode="relative" rAng="0" ptsTypes="AA">
                                      <p:cBhvr>
                                        <p:cTn id="40" dur="2000" fill="hold"/>
                                        <p:tgtEl>
                                          <p:spTgt spid="47"/>
                                        </p:tgtEl>
                                        <p:attrNameLst>
                                          <p:attrName>ppt_x</p:attrName>
                                          <p:attrName>ppt_y</p:attrName>
                                        </p:attrNameLst>
                                      </p:cBhvr>
                                      <p:rCtr x="29306" y="8056"/>
                                    </p:animMotion>
                                  </p:childTnLst>
                                </p:cTn>
                              </p:par>
                              <p:par>
                                <p:cTn id="41" presetID="42" presetClass="path" presetSubtype="0" accel="50000" decel="50000" fill="hold" nodeType="withEffect">
                                  <p:stCondLst>
                                    <p:cond delay="0"/>
                                  </p:stCondLst>
                                  <p:childTnLst>
                                    <p:animMotion origin="layout" path="M 0.23958 -0.21528 L 0.48524 -0.14977 " pathEditMode="relative" rAng="0" ptsTypes="AA">
                                      <p:cBhvr>
                                        <p:cTn id="42" dur="2000" fill="hold"/>
                                        <p:tgtEl>
                                          <p:spTgt spid="170"/>
                                        </p:tgtEl>
                                        <p:attrNameLst>
                                          <p:attrName>ppt_x</p:attrName>
                                          <p:attrName>ppt_y</p:attrName>
                                        </p:attrNameLst>
                                      </p:cBhvr>
                                      <p:rCtr x="12274" y="3264"/>
                                    </p:animMotion>
                                  </p:childTnLst>
                                </p:cTn>
                              </p:par>
                            </p:childTnLst>
                          </p:cTn>
                        </p:par>
                        <p:par>
                          <p:cTn id="43" fill="hold">
                            <p:stCondLst>
                              <p:cond delay="10020"/>
                            </p:stCondLst>
                            <p:childTnLst>
                              <p:par>
                                <p:cTn id="44" presetID="1" presetClass="entr" presetSubtype="0" fill="hold" nodeType="afterEffect">
                                  <p:stCondLst>
                                    <p:cond delay="0"/>
                                  </p:stCondLst>
                                  <p:childTnLst>
                                    <p:set>
                                      <p:cBhvr>
                                        <p:cTn id="45" dur="1" fill="hold">
                                          <p:stCondLst>
                                            <p:cond delay="0"/>
                                          </p:stCondLst>
                                        </p:cTn>
                                        <p:tgtEl>
                                          <p:spTgt spid="390"/>
                                        </p:tgtEl>
                                        <p:attrNameLst>
                                          <p:attrName>style.visibility</p:attrName>
                                        </p:attrNameLst>
                                      </p:cBhvr>
                                      <p:to>
                                        <p:strVal val="visible"/>
                                      </p:to>
                                    </p:set>
                                  </p:childTnLst>
                                </p:cTn>
                              </p:par>
                              <p:par>
                                <p:cTn id="46" presetID="42" presetClass="path" presetSubtype="0" accel="50000" decel="50000" fill="hold" nodeType="withEffect">
                                  <p:stCondLst>
                                    <p:cond delay="60"/>
                                  </p:stCondLst>
                                  <p:childTnLst>
                                    <p:animMotion origin="layout" path="M 0.48524 -0.14977 L 1.075 0.01458 " pathEditMode="relative" rAng="0" ptsTypes="AA">
                                      <p:cBhvr>
                                        <p:cTn id="47" dur="2000" fill="hold"/>
                                        <p:tgtEl>
                                          <p:spTgt spid="170"/>
                                        </p:tgtEl>
                                        <p:attrNameLst>
                                          <p:attrName>ppt_x</p:attrName>
                                          <p:attrName>ppt_y</p:attrName>
                                        </p:attrNameLst>
                                      </p:cBhvr>
                                      <p:rCtr x="29479" y="8218"/>
                                    </p:animMotion>
                                  </p:childTnLst>
                                </p:cTn>
                              </p:par>
                              <p:par>
                                <p:cTn id="48" presetID="42" presetClass="path" presetSubtype="0" accel="50000" decel="50000" fill="hold" nodeType="withEffect">
                                  <p:stCondLst>
                                    <p:cond delay="60"/>
                                  </p:stCondLst>
                                  <p:childTnLst>
                                    <p:animMotion origin="layout" path="M -3.05556E-6 7.40741E-7 L 0.48664 0.12569 " pathEditMode="relative" rAng="0" ptsTypes="AA">
                                      <p:cBhvr>
                                        <p:cTn id="49" dur="2000" fill="hold"/>
                                        <p:tgtEl>
                                          <p:spTgt spid="390"/>
                                        </p:tgtEl>
                                        <p:attrNameLst>
                                          <p:attrName>ppt_x</p:attrName>
                                          <p:attrName>ppt_y</p:attrName>
                                        </p:attrNameLst>
                                      </p:cBhvr>
                                      <p:rCtr x="24323" y="6273"/>
                                    </p:animMotion>
                                  </p:childTnLst>
                                </p:cTn>
                              </p:par>
                              <p:par>
                                <p:cTn id="50" presetID="1" presetClass="exit" presetSubtype="0" fill="hold" grpId="0" nodeType="withEffect">
                                  <p:stCondLst>
                                    <p:cond delay="60"/>
                                  </p:stCondLst>
                                  <p:childTnLst>
                                    <p:set>
                                      <p:cBhvr>
                                        <p:cTn id="51" dur="1" fill="hold">
                                          <p:stCondLst>
                                            <p:cond delay="0"/>
                                          </p:stCondLst>
                                        </p:cTn>
                                        <p:tgtEl>
                                          <p:spTgt spid="429"/>
                                        </p:tgtEl>
                                        <p:attrNameLst>
                                          <p:attrName>style.visibility</p:attrName>
                                        </p:attrNameLst>
                                      </p:cBhvr>
                                      <p:to>
                                        <p:strVal val="hidden"/>
                                      </p:to>
                                    </p:set>
                                  </p:childTnLst>
                                </p:cTn>
                              </p:par>
                            </p:childTnLst>
                          </p:cTn>
                        </p:par>
                        <p:par>
                          <p:cTn id="52" fill="hold">
                            <p:stCondLst>
                              <p:cond delay="12080"/>
                            </p:stCondLst>
                            <p:childTnLst>
                              <p:par>
                                <p:cTn id="53" presetID="1"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2080"/>
                            </p:stCondLst>
                            <p:childTnLst>
                              <p:par>
                                <p:cTn id="56" presetID="1" presetClass="entr" presetSubtype="0" fill="hold" grpId="0" nodeType="afterEffect">
                                  <p:stCondLst>
                                    <p:cond delay="1500"/>
                                  </p:stCondLst>
                                  <p:childTnLst>
                                    <p:set>
                                      <p:cBhvr>
                                        <p:cTn id="57" dur="1" fill="hold">
                                          <p:stCondLst>
                                            <p:cond delay="0"/>
                                          </p:stCondLst>
                                        </p:cTn>
                                        <p:tgtEl>
                                          <p:spTgt spid="430"/>
                                        </p:tgtEl>
                                        <p:attrNameLst>
                                          <p:attrName>style.visibility</p:attrName>
                                        </p:attrNameLst>
                                      </p:cBhvr>
                                      <p:to>
                                        <p:strVal val="visible"/>
                                      </p:to>
                                    </p:set>
                                  </p:childTnLst>
                                </p:cTn>
                              </p:par>
                              <p:par>
                                <p:cTn id="58" presetID="1" presetClass="exit" presetSubtype="0" fill="hold" grpId="1" nodeType="withEffect">
                                  <p:stCondLst>
                                    <p:cond delay="1500"/>
                                  </p:stCondLst>
                                  <p:childTnLst>
                                    <p:set>
                                      <p:cBhvr>
                                        <p:cTn id="59" dur="1" fill="hold">
                                          <p:stCondLst>
                                            <p:cond delay="0"/>
                                          </p:stCondLst>
                                        </p:cTn>
                                        <p:tgtEl>
                                          <p:spTgt spid="2"/>
                                        </p:tgtEl>
                                        <p:attrNameLst>
                                          <p:attrName>style.visibility</p:attrName>
                                        </p:attrNameLst>
                                      </p:cBhvr>
                                      <p:to>
                                        <p:strVal val="hidden"/>
                                      </p:to>
                                    </p:set>
                                  </p:childTnLst>
                                </p:cTn>
                              </p:par>
                            </p:childTnLst>
                          </p:cTn>
                        </p:par>
                        <p:par>
                          <p:cTn id="60" fill="hold">
                            <p:stCondLst>
                              <p:cond delay="13580"/>
                            </p:stCondLst>
                            <p:childTnLst>
                              <p:par>
                                <p:cTn id="61" presetID="63" presetClass="path" presetSubtype="0" accel="50000" decel="50000" fill="hold" nodeType="afterEffect">
                                  <p:stCondLst>
                                    <p:cond delay="0"/>
                                  </p:stCondLst>
                                  <p:childTnLst>
                                    <p:animMotion origin="layout" path="M -0.0177 0.05278 L 0.8507 0.05509 " pathEditMode="relative" rAng="0" ptsTypes="AA">
                                      <p:cBhvr>
                                        <p:cTn id="62" dur="2000" fill="hold"/>
                                        <p:tgtEl>
                                          <p:spTgt spid="344"/>
                                        </p:tgtEl>
                                        <p:attrNameLst>
                                          <p:attrName>ppt_x</p:attrName>
                                          <p:attrName>ppt_y</p:attrName>
                                        </p:attrNameLst>
                                      </p:cBhvr>
                                      <p:rCtr x="43420" y="116"/>
                                    </p:animMotion>
                                  </p:childTnLst>
                                </p:cTn>
                              </p:par>
                              <p:par>
                                <p:cTn id="63" presetID="63" presetClass="path" presetSubtype="0" accel="50000" decel="50000" fill="hold" nodeType="withEffect">
                                  <p:stCondLst>
                                    <p:cond delay="0"/>
                                  </p:stCondLst>
                                  <p:childTnLst>
                                    <p:animMotion origin="layout" path="M 5.55112E-17 3.33333E-6 L 0.7125 -0.00116 " pathEditMode="relative" rAng="0" ptsTypes="AA">
                                      <p:cBhvr>
                                        <p:cTn id="64" dur="2000" fill="hold"/>
                                        <p:tgtEl>
                                          <p:spTgt spid="133"/>
                                        </p:tgtEl>
                                        <p:attrNameLst>
                                          <p:attrName>ppt_x</p:attrName>
                                          <p:attrName>ppt_y</p:attrName>
                                        </p:attrNameLst>
                                      </p:cBhvr>
                                      <p:rCtr x="35625" y="-69"/>
                                    </p:animMotion>
                                  </p:childTnLst>
                                </p:cTn>
                              </p:par>
                              <p:par>
                                <p:cTn id="65" presetID="63" presetClass="path" presetSubtype="0" accel="50000" decel="50000" fill="hold" nodeType="withEffect">
                                  <p:stCondLst>
                                    <p:cond delay="0"/>
                                  </p:stCondLst>
                                  <p:childTnLst>
                                    <p:animMotion origin="layout" path="M -2.77778E-7 2.96296E-6 L 1.03212 0.0706 " pathEditMode="relative" rAng="0" ptsTypes="AA">
                                      <p:cBhvr>
                                        <p:cTn id="66" dur="2000" fill="hold"/>
                                        <p:tgtEl>
                                          <p:spTgt spid="217"/>
                                        </p:tgtEl>
                                        <p:attrNameLst>
                                          <p:attrName>ppt_x</p:attrName>
                                          <p:attrName>ppt_y</p:attrName>
                                        </p:attrNameLst>
                                      </p:cBhvr>
                                      <p:rCtr x="51597"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33251912"/>
              </p:ext>
            </p:extLst>
          </p:nvPr>
        </p:nvGraphicFramePr>
        <p:xfrm>
          <a:off x="311970" y="1000073"/>
          <a:ext cx="8515637" cy="477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21807" y="3385126"/>
            <a:ext cx="2654564" cy="2012763"/>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Recognize the contributions of staff and use customer feedback to build a thriving meal program.</a:t>
            </a:r>
          </a:p>
        </p:txBody>
      </p:sp>
      <p:sp>
        <p:nvSpPr>
          <p:cNvPr id="8" name="TextBox 7"/>
          <p:cNvSpPr txBox="1"/>
          <p:nvPr/>
        </p:nvSpPr>
        <p:spPr>
          <a:xfrm>
            <a:off x="3385921" y="3398028"/>
            <a:ext cx="2775038" cy="184746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Empower your team to have a positive presence throughout your campus that promotes Café LA.</a:t>
            </a:r>
          </a:p>
        </p:txBody>
      </p:sp>
      <p:sp>
        <p:nvSpPr>
          <p:cNvPr id="9" name="TextBox 8"/>
          <p:cNvSpPr txBox="1"/>
          <p:nvPr/>
        </p:nvSpPr>
        <p:spPr>
          <a:xfrm>
            <a:off x="6290826" y="3417077"/>
            <a:ext cx="2630385" cy="1847461"/>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Encourage your team to assist customers in a way that makes the experience fun and enjoyable.</a:t>
            </a:r>
          </a:p>
        </p:txBody>
      </p:sp>
      <p:sp>
        <p:nvSpPr>
          <p:cNvPr id="10"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Get Your Staff Involved</a:t>
            </a:r>
          </a:p>
        </p:txBody>
      </p:sp>
    </p:spTree>
    <p:extLst>
      <p:ext uri="{BB962C8B-B14F-4D97-AF65-F5344CB8AC3E}">
        <p14:creationId xmlns:p14="http://schemas.microsoft.com/office/powerpoint/2010/main" val="3040340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Student Participation Goals</a:t>
            </a:r>
          </a:p>
        </p:txBody>
      </p:sp>
      <p:grpSp>
        <p:nvGrpSpPr>
          <p:cNvPr id="63" name="Group 62">
            <a:extLst>
              <a:ext uri="{FF2B5EF4-FFF2-40B4-BE49-F238E27FC236}">
                <a16:creationId xmlns:a16="http://schemas.microsoft.com/office/drawing/2014/main" id="{BC1CC2CB-F108-4679-B56C-6A155C51B3A5}"/>
              </a:ext>
            </a:extLst>
          </p:cNvPr>
          <p:cNvGrpSpPr/>
          <p:nvPr/>
        </p:nvGrpSpPr>
        <p:grpSpPr>
          <a:xfrm>
            <a:off x="5859196" y="2111563"/>
            <a:ext cx="1216421" cy="3824977"/>
            <a:chOff x="-2337656" y="2010954"/>
            <a:chExt cx="1612257" cy="4546470"/>
          </a:xfrm>
        </p:grpSpPr>
        <p:sp>
          <p:nvSpPr>
            <p:cNvPr id="64" name="Oval 63">
              <a:extLst>
                <a:ext uri="{FF2B5EF4-FFF2-40B4-BE49-F238E27FC236}">
                  <a16:creationId xmlns:a16="http://schemas.microsoft.com/office/drawing/2014/main" id="{C5E220BE-FA15-463F-8DCD-E2D830D821F5}"/>
                </a:ext>
              </a:extLst>
            </p:cNvPr>
            <p:cNvSpPr/>
            <p:nvPr/>
          </p:nvSpPr>
          <p:spPr>
            <a:xfrm>
              <a:off x="-946410" y="2682276"/>
              <a:ext cx="184663" cy="396585"/>
            </a:xfrm>
            <a:prstGeom prst="ellipse">
              <a:avLst/>
            </a:pr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43CD92-08BE-4046-BAB8-D0103E072762}"/>
                </a:ext>
              </a:extLst>
            </p:cNvPr>
            <p:cNvGrpSpPr/>
            <p:nvPr/>
          </p:nvGrpSpPr>
          <p:grpSpPr>
            <a:xfrm>
              <a:off x="-2337656" y="2010954"/>
              <a:ext cx="1612257" cy="4546470"/>
              <a:chOff x="-1994964" y="704426"/>
              <a:chExt cx="1612257" cy="4546470"/>
            </a:xfrm>
          </p:grpSpPr>
          <p:sp>
            <p:nvSpPr>
              <p:cNvPr id="66" name="Flowchart: Terminator 65">
                <a:extLst>
                  <a:ext uri="{FF2B5EF4-FFF2-40B4-BE49-F238E27FC236}">
                    <a16:creationId xmlns:a16="http://schemas.microsoft.com/office/drawing/2014/main" id="{05DD7047-951D-4FF3-846E-51F02CF071C2}"/>
                  </a:ext>
                </a:extLst>
              </p:cNvPr>
              <p:cNvSpPr/>
              <p:nvPr/>
            </p:nvSpPr>
            <p:spPr>
              <a:xfrm rot="11848313">
                <a:off x="-1986675" y="2630859"/>
                <a:ext cx="286327"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7" name="Flowchart: Terminator 66">
                <a:extLst>
                  <a:ext uri="{FF2B5EF4-FFF2-40B4-BE49-F238E27FC236}">
                    <a16:creationId xmlns:a16="http://schemas.microsoft.com/office/drawing/2014/main" id="{4D3A91C7-B751-42BD-A2AE-E745CB8D66A4}"/>
                  </a:ext>
                </a:extLst>
              </p:cNvPr>
              <p:cNvSpPr/>
              <p:nvPr/>
            </p:nvSpPr>
            <p:spPr>
              <a:xfrm rot="9751687" flipH="1">
                <a:off x="-695214" y="2630429"/>
                <a:ext cx="283464" cy="855696"/>
              </a:xfrm>
              <a:prstGeom prst="flowChartTerminator">
                <a:avLst/>
              </a:prstGeom>
              <a:solidFill>
                <a:srgbClr val="C79A6C"/>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68" name="Group 67">
                <a:extLst>
                  <a:ext uri="{FF2B5EF4-FFF2-40B4-BE49-F238E27FC236}">
                    <a16:creationId xmlns:a16="http://schemas.microsoft.com/office/drawing/2014/main" id="{EEF7A422-87AF-4ADD-BEBF-DF9A71AE9A48}"/>
                  </a:ext>
                </a:extLst>
              </p:cNvPr>
              <p:cNvGrpSpPr/>
              <p:nvPr/>
            </p:nvGrpSpPr>
            <p:grpSpPr>
              <a:xfrm>
                <a:off x="-1994964" y="3741652"/>
                <a:ext cx="1606514" cy="1509244"/>
                <a:chOff x="-2376531" y="6832600"/>
                <a:chExt cx="1606514" cy="1509244"/>
              </a:xfrm>
            </p:grpSpPr>
            <p:pic>
              <p:nvPicPr>
                <p:cNvPr id="75" name="Picture 74">
                  <a:extLst>
                    <a:ext uri="{FF2B5EF4-FFF2-40B4-BE49-F238E27FC236}">
                      <a16:creationId xmlns:a16="http://schemas.microsoft.com/office/drawing/2014/main" id="{274FD372-89B3-4608-8F41-0A71B8B71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35"/>
                <a:stretch/>
              </p:blipFill>
              <p:spPr bwMode="auto">
                <a:xfrm>
                  <a:off x="-2376531" y="6832600"/>
                  <a:ext cx="1606514" cy="1509244"/>
                </a:xfrm>
                <a:custGeom>
                  <a:avLst/>
                  <a:gdLst>
                    <a:gd name="connsiteX0" fmla="*/ 0 w 1606514"/>
                    <a:gd name="connsiteY0" fmla="*/ 0 h 1509244"/>
                    <a:gd name="connsiteX1" fmla="*/ 150856 w 1606514"/>
                    <a:gd name="connsiteY1" fmla="*/ 0 h 1509244"/>
                    <a:gd name="connsiteX2" fmla="*/ 150856 w 1606514"/>
                    <a:gd name="connsiteY2" fmla="*/ 196850 h 1509244"/>
                    <a:gd name="connsiteX3" fmla="*/ 554081 w 1606514"/>
                    <a:gd name="connsiteY3" fmla="*/ 196850 h 1509244"/>
                    <a:gd name="connsiteX4" fmla="*/ 554081 w 1606514"/>
                    <a:gd name="connsiteY4" fmla="*/ 0 h 1509244"/>
                    <a:gd name="connsiteX5" fmla="*/ 1287506 w 1606514"/>
                    <a:gd name="connsiteY5" fmla="*/ 0 h 1509244"/>
                    <a:gd name="connsiteX6" fmla="*/ 1287506 w 1606514"/>
                    <a:gd name="connsiteY6" fmla="*/ 168275 h 1509244"/>
                    <a:gd name="connsiteX7" fmla="*/ 1528806 w 1606514"/>
                    <a:gd name="connsiteY7" fmla="*/ 168275 h 1509244"/>
                    <a:gd name="connsiteX8" fmla="*/ 1528806 w 1606514"/>
                    <a:gd name="connsiteY8" fmla="*/ 0 h 1509244"/>
                    <a:gd name="connsiteX9" fmla="*/ 1606514 w 1606514"/>
                    <a:gd name="connsiteY9" fmla="*/ 0 h 1509244"/>
                    <a:gd name="connsiteX10" fmla="*/ 1606514 w 1606514"/>
                    <a:gd name="connsiteY10" fmla="*/ 1509244 h 1509244"/>
                    <a:gd name="connsiteX11" fmla="*/ 0 w 1606514"/>
                    <a:gd name="connsiteY11" fmla="*/ 1509244 h 150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6514" h="1509244">
                      <a:moveTo>
                        <a:pt x="0" y="0"/>
                      </a:moveTo>
                      <a:lnTo>
                        <a:pt x="150856" y="0"/>
                      </a:lnTo>
                      <a:lnTo>
                        <a:pt x="150856" y="196850"/>
                      </a:lnTo>
                      <a:lnTo>
                        <a:pt x="554081" y="196850"/>
                      </a:lnTo>
                      <a:lnTo>
                        <a:pt x="554081" y="0"/>
                      </a:lnTo>
                      <a:lnTo>
                        <a:pt x="1287506" y="0"/>
                      </a:lnTo>
                      <a:lnTo>
                        <a:pt x="1287506" y="168275"/>
                      </a:lnTo>
                      <a:lnTo>
                        <a:pt x="1528806" y="168275"/>
                      </a:lnTo>
                      <a:lnTo>
                        <a:pt x="1528806" y="0"/>
                      </a:lnTo>
                      <a:lnTo>
                        <a:pt x="1606514" y="0"/>
                      </a:lnTo>
                      <a:lnTo>
                        <a:pt x="1606514" y="1509244"/>
                      </a:lnTo>
                      <a:lnTo>
                        <a:pt x="0" y="1509244"/>
                      </a:lnTo>
                      <a:close/>
                    </a:path>
                  </a:pathLst>
                </a:cu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0300A828-E8C6-4BE4-9B14-5CE5872CFF46}"/>
                    </a:ext>
                  </a:extLst>
                </p:cNvPr>
                <p:cNvSpPr/>
                <p:nvPr/>
              </p:nvSpPr>
              <p:spPr>
                <a:xfrm rot="189346">
                  <a:off x="-2032000" y="6832600"/>
                  <a:ext cx="301625" cy="23812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 name="Rectangle 68">
                <a:extLst>
                  <a:ext uri="{FF2B5EF4-FFF2-40B4-BE49-F238E27FC236}">
                    <a16:creationId xmlns:a16="http://schemas.microsoft.com/office/drawing/2014/main" id="{ADDF0D44-101E-46A6-AEBA-50BEDE9B5627}"/>
                  </a:ext>
                </a:extLst>
              </p:cNvPr>
              <p:cNvSpPr/>
              <p:nvPr/>
            </p:nvSpPr>
            <p:spPr>
              <a:xfrm>
                <a:off x="-1644523" y="2835272"/>
                <a:ext cx="930844" cy="931780"/>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4D171704-FF67-462C-B228-8BA1C066A1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720"/>
              <a:stretch/>
            </p:blipFill>
            <p:spPr bwMode="auto">
              <a:xfrm>
                <a:off x="-1989221" y="704426"/>
                <a:ext cx="1606514" cy="2386247"/>
              </a:xfrm>
              <a:custGeom>
                <a:avLst/>
                <a:gdLst>
                  <a:gd name="connsiteX0" fmla="*/ 0 w 1606514"/>
                  <a:gd name="connsiteY0" fmla="*/ 0 h 2386247"/>
                  <a:gd name="connsiteX1" fmla="*/ 1606514 w 1606514"/>
                  <a:gd name="connsiteY1" fmla="*/ 0 h 2386247"/>
                  <a:gd name="connsiteX2" fmla="*/ 1606514 w 1606514"/>
                  <a:gd name="connsiteY2" fmla="*/ 2237497 h 2386247"/>
                  <a:gd name="connsiteX3" fmla="*/ 1174512 w 1606514"/>
                  <a:gd name="connsiteY3" fmla="*/ 2386247 h 2386247"/>
                  <a:gd name="connsiteX4" fmla="*/ 366201 w 1606514"/>
                  <a:gd name="connsiteY4" fmla="*/ 2386247 h 2386247"/>
                  <a:gd name="connsiteX5" fmla="*/ 0 w 1606514"/>
                  <a:gd name="connsiteY5" fmla="*/ 2260154 h 23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6514" h="2386247">
                    <a:moveTo>
                      <a:pt x="0" y="0"/>
                    </a:moveTo>
                    <a:lnTo>
                      <a:pt x="1606514" y="0"/>
                    </a:lnTo>
                    <a:lnTo>
                      <a:pt x="1606514" y="2237497"/>
                    </a:lnTo>
                    <a:lnTo>
                      <a:pt x="1174512" y="2386247"/>
                    </a:lnTo>
                    <a:lnTo>
                      <a:pt x="366201" y="2386247"/>
                    </a:lnTo>
                    <a:lnTo>
                      <a:pt x="0" y="2260154"/>
                    </a:lnTo>
                    <a:close/>
                  </a:path>
                </a:pathLst>
              </a:cu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0DEA720-BF4A-49D8-8F7B-A3F40D6B0E21}"/>
                  </a:ext>
                </a:extLst>
              </p:cNvPr>
              <p:cNvSpPr/>
              <p:nvPr/>
            </p:nvSpPr>
            <p:spPr>
              <a:xfrm>
                <a:off x="-1644524" y="2814120"/>
                <a:ext cx="962705" cy="95293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Top Corners Snipped 531">
                <a:extLst>
                  <a:ext uri="{FF2B5EF4-FFF2-40B4-BE49-F238E27FC236}">
                    <a16:creationId xmlns:a16="http://schemas.microsoft.com/office/drawing/2014/main" id="{FB340C52-3E9B-4E50-A58A-42017EAB1108}"/>
                  </a:ext>
                </a:extLst>
              </p:cNvPr>
              <p:cNvSpPr/>
              <p:nvPr/>
            </p:nvSpPr>
            <p:spPr>
              <a:xfrm flipV="1">
                <a:off x="-1405591" y="2882037"/>
                <a:ext cx="355293" cy="78675"/>
              </a:xfrm>
              <a:prstGeom prst="snip2SameRect">
                <a:avLst>
                  <a:gd name="adj1" fmla="val 50000"/>
                  <a:gd name="adj2" fmla="val 0"/>
                </a:avLst>
              </a:prstGeom>
              <a:solidFill>
                <a:srgbClr val="BFBFBF"/>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Freeform: Shape 526">
                <a:extLst>
                  <a:ext uri="{FF2B5EF4-FFF2-40B4-BE49-F238E27FC236}">
                    <a16:creationId xmlns:a16="http://schemas.microsoft.com/office/drawing/2014/main" id="{A924E1EB-8C56-408D-A834-C01D0235B83E}"/>
                  </a:ext>
                </a:extLst>
              </p:cNvPr>
              <p:cNvSpPr/>
              <p:nvPr/>
            </p:nvSpPr>
            <p:spPr>
              <a:xfrm rot="14816196">
                <a:off x="-1930252"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Freeform: Shape 528">
                <a:extLst>
                  <a:ext uri="{FF2B5EF4-FFF2-40B4-BE49-F238E27FC236}">
                    <a16:creationId xmlns:a16="http://schemas.microsoft.com/office/drawing/2014/main" id="{93314045-000A-4351-80F1-8F73F18A6C93}"/>
                  </a:ext>
                </a:extLst>
              </p:cNvPr>
              <p:cNvSpPr/>
              <p:nvPr/>
            </p:nvSpPr>
            <p:spPr>
              <a:xfrm rot="6783804" flipH="1">
                <a:off x="-858170" y="3296726"/>
                <a:ext cx="367043" cy="351846"/>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C79A6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77" name="Group 76"/>
          <p:cNvGrpSpPr/>
          <p:nvPr/>
        </p:nvGrpSpPr>
        <p:grpSpPr>
          <a:xfrm>
            <a:off x="6582507" y="2665468"/>
            <a:ext cx="1624017" cy="3510405"/>
            <a:chOff x="-2807430" y="2957609"/>
            <a:chExt cx="1400034" cy="3049055"/>
          </a:xfrm>
        </p:grpSpPr>
        <p:grpSp>
          <p:nvGrpSpPr>
            <p:cNvPr id="78" name="Group 77">
              <a:extLst>
                <a:ext uri="{FF2B5EF4-FFF2-40B4-BE49-F238E27FC236}">
                  <a16:creationId xmlns:a16="http://schemas.microsoft.com/office/drawing/2014/main" id="{D2F51E0E-2989-4857-A6F8-F4FBA734E555}"/>
                </a:ext>
              </a:extLst>
            </p:cNvPr>
            <p:cNvGrpSpPr/>
            <p:nvPr/>
          </p:nvGrpSpPr>
          <p:grpSpPr>
            <a:xfrm>
              <a:off x="-2125247" y="5735089"/>
              <a:ext cx="222681" cy="271575"/>
              <a:chOff x="3312043" y="4084938"/>
              <a:chExt cx="189762" cy="211269"/>
            </a:xfrm>
          </p:grpSpPr>
          <p:sp>
            <p:nvSpPr>
              <p:cNvPr id="116" name="Chord 115">
                <a:extLst>
                  <a:ext uri="{FF2B5EF4-FFF2-40B4-BE49-F238E27FC236}">
                    <a16:creationId xmlns:a16="http://schemas.microsoft.com/office/drawing/2014/main" id="{393C194B-530E-4363-A8BB-E670F73462B3}"/>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117" name="Chord 116">
                <a:extLst>
                  <a:ext uri="{FF2B5EF4-FFF2-40B4-BE49-F238E27FC236}">
                    <a16:creationId xmlns:a16="http://schemas.microsoft.com/office/drawing/2014/main" id="{88CA6508-FCE0-41B5-8875-D7DB14A56AF5}"/>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79" name="Flowchart: Manual Operation 26">
              <a:extLst>
                <a:ext uri="{FF2B5EF4-FFF2-40B4-BE49-F238E27FC236}">
                  <a16:creationId xmlns:a16="http://schemas.microsoft.com/office/drawing/2014/main" id="{A5F05AE2-D9C4-4144-B622-7BFF032F4DCA}"/>
                </a:ext>
              </a:extLst>
            </p:cNvPr>
            <p:cNvSpPr/>
            <p:nvPr/>
          </p:nvSpPr>
          <p:spPr>
            <a:xfrm rot="21326916" flipV="1">
              <a:off x="-2199305" y="4995570"/>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id="{A84A22F0-8884-4334-B2AA-2A58106B4576}"/>
                </a:ext>
              </a:extLst>
            </p:cNvPr>
            <p:cNvGrpSpPr/>
            <p:nvPr/>
          </p:nvGrpSpPr>
          <p:grpSpPr>
            <a:xfrm>
              <a:off x="-2484197" y="5714408"/>
              <a:ext cx="222681" cy="271575"/>
              <a:chOff x="3312043" y="4084938"/>
              <a:chExt cx="189762" cy="211269"/>
            </a:xfrm>
          </p:grpSpPr>
          <p:sp>
            <p:nvSpPr>
              <p:cNvPr id="114" name="Chord 113">
                <a:extLst>
                  <a:ext uri="{FF2B5EF4-FFF2-40B4-BE49-F238E27FC236}">
                    <a16:creationId xmlns:a16="http://schemas.microsoft.com/office/drawing/2014/main" id="{9A396AE3-10E3-4DDF-B2D8-693CAA89AC7E}"/>
                  </a:ext>
                </a:extLst>
              </p:cNvPr>
              <p:cNvSpPr/>
              <p:nvPr/>
            </p:nvSpPr>
            <p:spPr>
              <a:xfrm rot="17516835">
                <a:off x="3301289" y="4095692"/>
                <a:ext cx="211269" cy="189762"/>
              </a:xfrm>
              <a:prstGeom prst="chor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115" name="Chord 114">
                <a:extLst>
                  <a:ext uri="{FF2B5EF4-FFF2-40B4-BE49-F238E27FC236}">
                    <a16:creationId xmlns:a16="http://schemas.microsoft.com/office/drawing/2014/main" id="{4828B979-D26A-4DAB-85C6-27A50A98FFB4}"/>
                  </a:ext>
                </a:extLst>
              </p:cNvPr>
              <p:cNvSpPr/>
              <p:nvPr/>
            </p:nvSpPr>
            <p:spPr>
              <a:xfrm rot="17516835">
                <a:off x="3322124" y="4115676"/>
                <a:ext cx="172341" cy="15479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sp>
          <p:nvSpPr>
            <p:cNvPr id="81" name="Rectangle: Single Corner Snipped 29">
              <a:extLst>
                <a:ext uri="{FF2B5EF4-FFF2-40B4-BE49-F238E27FC236}">
                  <a16:creationId xmlns:a16="http://schemas.microsoft.com/office/drawing/2014/main" id="{C76E088E-E943-4AF6-A881-8E68721597CF}"/>
                </a:ext>
              </a:extLst>
            </p:cNvPr>
            <p:cNvSpPr/>
            <p:nvPr/>
          </p:nvSpPr>
          <p:spPr>
            <a:xfrm flipH="1">
              <a:off x="-2499286" y="4178008"/>
              <a:ext cx="568860" cy="827358"/>
            </a:xfrm>
            <a:prstGeom prst="snip1Rect">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B0A2CECB-07BA-49A0-8A3C-9AE626A91F42}"/>
                </a:ext>
              </a:extLst>
            </p:cNvPr>
            <p:cNvSpPr/>
            <p:nvPr/>
          </p:nvSpPr>
          <p:spPr>
            <a:xfrm>
              <a:off x="-2642508" y="3512248"/>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83" name="Oval 82">
              <a:extLst>
                <a:ext uri="{FF2B5EF4-FFF2-40B4-BE49-F238E27FC236}">
                  <a16:creationId xmlns:a16="http://schemas.microsoft.com/office/drawing/2014/main" id="{D4E25FFE-8E2D-44AE-9FE9-F89011C20DE1}"/>
                </a:ext>
              </a:extLst>
            </p:cNvPr>
            <p:cNvSpPr/>
            <p:nvPr/>
          </p:nvSpPr>
          <p:spPr>
            <a:xfrm>
              <a:off x="-1866898" y="3503731"/>
              <a:ext cx="124405" cy="276019"/>
            </a:xfrm>
            <a:prstGeom prst="ellipse">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4" name="Flowchart: Off-page Connector 83">
              <a:extLst>
                <a:ext uri="{FF2B5EF4-FFF2-40B4-BE49-F238E27FC236}">
                  <a16:creationId xmlns:a16="http://schemas.microsoft.com/office/drawing/2014/main" id="{FD9BBEEC-2E7F-4644-9B7D-AFE4AD4590B3}"/>
                </a:ext>
              </a:extLst>
            </p:cNvPr>
            <p:cNvSpPr/>
            <p:nvPr/>
          </p:nvSpPr>
          <p:spPr>
            <a:xfrm>
              <a:off x="-2302333" y="3983370"/>
              <a:ext cx="223549" cy="293853"/>
            </a:xfrm>
            <a:prstGeom prst="flowChartOffpageConnec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BAEA32EF-1694-4CAA-9ECB-C849A3E4BE3E}"/>
                </a:ext>
              </a:extLst>
            </p:cNvPr>
            <p:cNvSpPr/>
            <p:nvPr/>
          </p:nvSpPr>
          <p:spPr>
            <a:xfrm>
              <a:off x="-2588081" y="3101811"/>
              <a:ext cx="777555" cy="979510"/>
            </a:xfrm>
            <a:prstGeom prst="ellipse">
              <a:avLst/>
            </a:prstGeom>
            <a:solidFill>
              <a:srgbClr val="EED69D"/>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6" name="Flowchart: Terminator 85">
              <a:extLst>
                <a:ext uri="{FF2B5EF4-FFF2-40B4-BE49-F238E27FC236}">
                  <a16:creationId xmlns:a16="http://schemas.microsoft.com/office/drawing/2014/main" id="{85A3D02B-A40B-4A98-B563-F1C5AD148CE1}"/>
                </a:ext>
              </a:extLst>
            </p:cNvPr>
            <p:cNvSpPr/>
            <p:nvPr/>
          </p:nvSpPr>
          <p:spPr>
            <a:xfrm rot="1600366">
              <a:off x="-2721995" y="4367141"/>
              <a:ext cx="151903" cy="478994"/>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7" name="Flowchart: Terminator 86">
              <a:extLst>
                <a:ext uri="{FF2B5EF4-FFF2-40B4-BE49-F238E27FC236}">
                  <a16:creationId xmlns:a16="http://schemas.microsoft.com/office/drawing/2014/main" id="{957F30C7-BA9D-4D98-851D-06F10CC55D27}"/>
                </a:ext>
              </a:extLst>
            </p:cNvPr>
            <p:cNvSpPr/>
            <p:nvPr/>
          </p:nvSpPr>
          <p:spPr>
            <a:xfrm rot="11831350">
              <a:off x="-1858745" y="4300405"/>
              <a:ext cx="125421" cy="184312"/>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88" name="Flowchart: Delay 87">
              <a:extLst>
                <a:ext uri="{FF2B5EF4-FFF2-40B4-BE49-F238E27FC236}">
                  <a16:creationId xmlns:a16="http://schemas.microsoft.com/office/drawing/2014/main" id="{EE0ECD34-0A07-4DBA-963F-38208DCF7C3E}"/>
                </a:ext>
              </a:extLst>
            </p:cNvPr>
            <p:cNvSpPr/>
            <p:nvPr/>
          </p:nvSpPr>
          <p:spPr>
            <a:xfrm rot="2022916" flipH="1">
              <a:off x="-2634761" y="4154053"/>
              <a:ext cx="215771" cy="442399"/>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EA52A64C-28A1-4D18-B731-CF2BA46EB004}"/>
                </a:ext>
              </a:extLst>
            </p:cNvPr>
            <p:cNvSpPr/>
            <p:nvPr/>
          </p:nvSpPr>
          <p:spPr>
            <a:xfrm rot="10800000">
              <a:off x="-2273438" y="3851099"/>
              <a:ext cx="195804" cy="118368"/>
            </a:xfrm>
            <a:prstGeom prst="ellipse">
              <a:avLst/>
            </a:prstGeom>
            <a:solidFill>
              <a:sysClr val="window" lastClr="FFFFFF"/>
            </a:solidFill>
            <a:ln w="19050" cap="flat" cmpd="sng" algn="ctr">
              <a:solidFill>
                <a:srgbClr val="FF0000">
                  <a:lumMod val="40000"/>
                  <a:lumOff val="60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7D340E45-6A9B-414B-B6A5-20EB4C584112}"/>
                </a:ext>
              </a:extLst>
            </p:cNvPr>
            <p:cNvSpPr/>
            <p:nvPr/>
          </p:nvSpPr>
          <p:spPr>
            <a:xfrm rot="21284756">
              <a:off x="-2451473" y="3539749"/>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5CB3CC56-ECEF-4E3A-AEFB-E12F52CE04B1}"/>
                </a:ext>
              </a:extLst>
            </p:cNvPr>
            <p:cNvSpPr/>
            <p:nvPr/>
          </p:nvSpPr>
          <p:spPr>
            <a:xfrm>
              <a:off x="-2397603"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2A7F5581-8FAA-441F-801A-E9F72A0D3926}"/>
                </a:ext>
              </a:extLst>
            </p:cNvPr>
            <p:cNvSpPr/>
            <p:nvPr/>
          </p:nvSpPr>
          <p:spPr>
            <a:xfrm rot="315244" flipH="1">
              <a:off x="-2096097" y="3530894"/>
              <a:ext cx="171036" cy="244138"/>
            </a:xfrm>
            <a:prstGeom prst="ellipse">
              <a:avLst/>
            </a:prstGeom>
            <a:solidFill>
              <a:sysClr val="window" lastClr="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3" name="Oval 92">
              <a:extLst>
                <a:ext uri="{FF2B5EF4-FFF2-40B4-BE49-F238E27FC236}">
                  <a16:creationId xmlns:a16="http://schemas.microsoft.com/office/drawing/2014/main" id="{72359F31-C82A-4FA8-AD40-ACE6DE22678D}"/>
                </a:ext>
              </a:extLst>
            </p:cNvPr>
            <p:cNvSpPr/>
            <p:nvPr/>
          </p:nvSpPr>
          <p:spPr>
            <a:xfrm>
              <a:off x="-2043579" y="3599111"/>
              <a:ext cx="53650" cy="90406"/>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4" name="Flowchart: Terminator 93">
              <a:extLst>
                <a:ext uri="{FF2B5EF4-FFF2-40B4-BE49-F238E27FC236}">
                  <a16:creationId xmlns:a16="http://schemas.microsoft.com/office/drawing/2014/main" id="{7C484F2E-69CE-4C5C-A3C0-C23A26BAE25B}"/>
                </a:ext>
              </a:extLst>
            </p:cNvPr>
            <p:cNvSpPr/>
            <p:nvPr/>
          </p:nvSpPr>
          <p:spPr>
            <a:xfrm rot="21216315">
              <a:off x="-2463676" y="3468953"/>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5" name="Flowchart: Terminator 94">
              <a:extLst>
                <a:ext uri="{FF2B5EF4-FFF2-40B4-BE49-F238E27FC236}">
                  <a16:creationId xmlns:a16="http://schemas.microsoft.com/office/drawing/2014/main" id="{028806ED-6CB5-498E-AECB-72EBD4330126}"/>
                </a:ext>
              </a:extLst>
            </p:cNvPr>
            <p:cNvSpPr/>
            <p:nvPr/>
          </p:nvSpPr>
          <p:spPr>
            <a:xfrm rot="174846">
              <a:off x="-2074253" y="3473785"/>
              <a:ext cx="161344" cy="58769"/>
            </a:xfrm>
            <a:prstGeom prst="flowChartTerminator">
              <a:avLst/>
            </a:prstGeom>
            <a:solidFill>
              <a:srgbClr val="843F06"/>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96" name="Moon 95">
              <a:extLst>
                <a:ext uri="{FF2B5EF4-FFF2-40B4-BE49-F238E27FC236}">
                  <a16:creationId xmlns:a16="http://schemas.microsoft.com/office/drawing/2014/main" id="{A3CE1E63-F94E-4F74-BA7E-C669C8BA67A0}"/>
                </a:ext>
              </a:extLst>
            </p:cNvPr>
            <p:cNvSpPr/>
            <p:nvPr/>
          </p:nvSpPr>
          <p:spPr>
            <a:xfrm rot="5400000">
              <a:off x="-2468073" y="2845301"/>
              <a:ext cx="574130" cy="798746"/>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97" name="Moon 96">
              <a:extLst>
                <a:ext uri="{FF2B5EF4-FFF2-40B4-BE49-F238E27FC236}">
                  <a16:creationId xmlns:a16="http://schemas.microsoft.com/office/drawing/2014/main" id="{C5F6087D-88C5-4DFB-95E5-3433BAA07A47}"/>
                </a:ext>
              </a:extLst>
            </p:cNvPr>
            <p:cNvSpPr/>
            <p:nvPr/>
          </p:nvSpPr>
          <p:spPr>
            <a:xfrm rot="5400000">
              <a:off x="-2404865" y="2918594"/>
              <a:ext cx="412827" cy="779261"/>
            </a:xfrm>
            <a:prstGeom prst="moon">
              <a:avLst>
                <a:gd name="adj" fmla="val 52142"/>
              </a:avLst>
            </a:prstGeom>
            <a:pattFill prst="dotDmnd">
              <a:fgClr>
                <a:srgbClr val="000000"/>
              </a:fgClr>
              <a:bgClr>
                <a:srgbClr val="C28446"/>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98" name="Oval 97">
              <a:extLst>
                <a:ext uri="{FF2B5EF4-FFF2-40B4-BE49-F238E27FC236}">
                  <a16:creationId xmlns:a16="http://schemas.microsoft.com/office/drawing/2014/main" id="{ED358811-0D45-4E75-8A31-C348F5D7D386}"/>
                </a:ext>
              </a:extLst>
            </p:cNvPr>
            <p:cNvSpPr/>
            <p:nvPr/>
          </p:nvSpPr>
          <p:spPr>
            <a:xfrm>
              <a:off x="-2346964" y="2996066"/>
              <a:ext cx="308584" cy="131459"/>
            </a:xfrm>
            <a:prstGeom prst="ellipse">
              <a:avLst/>
            </a:prstGeom>
            <a:pattFill prst="dotDmnd">
              <a:fgClr>
                <a:srgbClr val="F79646">
                  <a:lumMod val="50000"/>
                </a:srgbClr>
              </a:fgClr>
              <a:bgClr>
                <a:srgbClr val="C28446"/>
              </a:bgClr>
            </a:patt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99" name="Right Triangle 98">
              <a:extLst>
                <a:ext uri="{FF2B5EF4-FFF2-40B4-BE49-F238E27FC236}">
                  <a16:creationId xmlns:a16="http://schemas.microsoft.com/office/drawing/2014/main" id="{82E62BB4-7D8F-47BD-BECF-E0FE30CC8110}"/>
                </a:ext>
              </a:extLst>
            </p:cNvPr>
            <p:cNvSpPr/>
            <p:nvPr/>
          </p:nvSpPr>
          <p:spPr>
            <a:xfrm rot="8699319">
              <a:off x="-2411672"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0" name="Right Triangle 99">
              <a:extLst>
                <a:ext uri="{FF2B5EF4-FFF2-40B4-BE49-F238E27FC236}">
                  <a16:creationId xmlns:a16="http://schemas.microsoft.com/office/drawing/2014/main" id="{566655E1-452D-474C-B8D7-97195570FF00}"/>
                </a:ext>
              </a:extLst>
            </p:cNvPr>
            <p:cNvSpPr/>
            <p:nvPr/>
          </p:nvSpPr>
          <p:spPr>
            <a:xfrm rot="12900681" flipH="1">
              <a:off x="-2131171" y="4150943"/>
              <a:ext cx="166967" cy="196483"/>
            </a:xfrm>
            <a:prstGeom prst="rtTriangle">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1" name="Flowchart: Manual Operation 26">
              <a:extLst>
                <a:ext uri="{FF2B5EF4-FFF2-40B4-BE49-F238E27FC236}">
                  <a16:creationId xmlns:a16="http://schemas.microsoft.com/office/drawing/2014/main" id="{BDCD1D36-08DD-486B-961A-5191415FAD5E}"/>
                </a:ext>
              </a:extLst>
            </p:cNvPr>
            <p:cNvSpPr/>
            <p:nvPr/>
          </p:nvSpPr>
          <p:spPr>
            <a:xfrm rot="230863" flipV="1">
              <a:off x="-2487781" y="4999311"/>
              <a:ext cx="279424" cy="84268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102" name="Flowchart: Terminator 101">
              <a:extLst>
                <a:ext uri="{FF2B5EF4-FFF2-40B4-BE49-F238E27FC236}">
                  <a16:creationId xmlns:a16="http://schemas.microsoft.com/office/drawing/2014/main" id="{B92759B3-0AE9-4B26-8D3E-920D555A37BD}"/>
                </a:ext>
              </a:extLst>
            </p:cNvPr>
            <p:cNvSpPr/>
            <p:nvPr/>
          </p:nvSpPr>
          <p:spPr>
            <a:xfrm rot="18705810" flipH="1">
              <a:off x="-2714969" y="4736489"/>
              <a:ext cx="95213" cy="280136"/>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03" name="Flowchart: Connector 102">
              <a:extLst>
                <a:ext uri="{FF2B5EF4-FFF2-40B4-BE49-F238E27FC236}">
                  <a16:creationId xmlns:a16="http://schemas.microsoft.com/office/drawing/2014/main" id="{77DE7E81-D2CA-4E4C-BAE2-269FDBCD7573}"/>
                </a:ext>
              </a:extLst>
            </p:cNvPr>
            <p:cNvSpPr/>
            <p:nvPr/>
          </p:nvSpPr>
          <p:spPr>
            <a:xfrm>
              <a:off x="-2225278" y="4320573"/>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104" name="Flowchart: Connector 103">
              <a:extLst>
                <a:ext uri="{FF2B5EF4-FFF2-40B4-BE49-F238E27FC236}">
                  <a16:creationId xmlns:a16="http://schemas.microsoft.com/office/drawing/2014/main" id="{9365047C-7777-4B04-8270-A867C4043140}"/>
                </a:ext>
              </a:extLst>
            </p:cNvPr>
            <p:cNvSpPr/>
            <p:nvPr/>
          </p:nvSpPr>
          <p:spPr>
            <a:xfrm>
              <a:off x="-2225278" y="4405700"/>
              <a:ext cx="53650" cy="5876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105" name="Group 104">
              <a:extLst>
                <a:ext uri="{FF2B5EF4-FFF2-40B4-BE49-F238E27FC236}">
                  <a16:creationId xmlns:a16="http://schemas.microsoft.com/office/drawing/2014/main" id="{57478DDF-D2F3-477B-A381-5D4627CA30C1}"/>
                </a:ext>
              </a:extLst>
            </p:cNvPr>
            <p:cNvGrpSpPr/>
            <p:nvPr/>
          </p:nvGrpSpPr>
          <p:grpSpPr>
            <a:xfrm>
              <a:off x="-2123362" y="4260410"/>
              <a:ext cx="218912" cy="352027"/>
              <a:chOff x="859632" y="2338402"/>
              <a:chExt cx="571500" cy="788345"/>
            </a:xfrm>
          </p:grpSpPr>
          <p:sp>
            <p:nvSpPr>
              <p:cNvPr id="112" name="Rectangle 111">
                <a:extLst>
                  <a:ext uri="{FF2B5EF4-FFF2-40B4-BE49-F238E27FC236}">
                    <a16:creationId xmlns:a16="http://schemas.microsoft.com/office/drawing/2014/main" id="{03F82A0D-A714-4D5B-B9EB-CED785793331}"/>
                  </a:ext>
                </a:extLst>
              </p:cNvPr>
              <p:cNvSpPr/>
              <p:nvPr/>
            </p:nvSpPr>
            <p:spPr>
              <a:xfrm>
                <a:off x="977900" y="2707482"/>
                <a:ext cx="342900" cy="8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pic>
            <p:nvPicPr>
              <p:cNvPr id="113" name="Picture 112">
                <a:extLst>
                  <a:ext uri="{FF2B5EF4-FFF2-40B4-BE49-F238E27FC236}">
                    <a16:creationId xmlns:a16="http://schemas.microsoft.com/office/drawing/2014/main" id="{2EC6A947-1DE8-4CFA-8B1B-E378A90969A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106" name="Freeform: Shape 233">
              <a:extLst>
                <a:ext uri="{FF2B5EF4-FFF2-40B4-BE49-F238E27FC236}">
                  <a16:creationId xmlns:a16="http://schemas.microsoft.com/office/drawing/2014/main" id="{C94ECD4F-4B64-4300-9086-5F28B5B306BA}"/>
                </a:ext>
              </a:extLst>
            </p:cNvPr>
            <p:cNvSpPr/>
            <p:nvPr/>
          </p:nvSpPr>
          <p:spPr>
            <a:xfrm rot="14816196">
              <a:off x="-2606070" y="4897498"/>
              <a:ext cx="184707" cy="177059"/>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E9CD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7" name="Group 106">
              <a:extLst>
                <a:ext uri="{FF2B5EF4-FFF2-40B4-BE49-F238E27FC236}">
                  <a16:creationId xmlns:a16="http://schemas.microsoft.com/office/drawing/2014/main" id="{BEF2F039-10DD-451D-BAAE-0FEE9C6F5DBD}"/>
                </a:ext>
              </a:extLst>
            </p:cNvPr>
            <p:cNvGrpSpPr/>
            <p:nvPr/>
          </p:nvGrpSpPr>
          <p:grpSpPr>
            <a:xfrm rot="20979317">
              <a:off x="-2117680" y="3768941"/>
              <a:ext cx="710284" cy="809617"/>
              <a:chOff x="2036192" y="2939470"/>
              <a:chExt cx="1054856" cy="1202376"/>
            </a:xfrm>
          </p:grpSpPr>
          <p:sp>
            <p:nvSpPr>
              <p:cNvPr id="110" name="Freeform: Shape 235">
                <a:extLst>
                  <a:ext uri="{FF2B5EF4-FFF2-40B4-BE49-F238E27FC236}">
                    <a16:creationId xmlns:a16="http://schemas.microsoft.com/office/drawing/2014/main" id="{2837CA76-F43E-4211-A7B4-051B4DECD25E}"/>
                  </a:ext>
                </a:extLst>
              </p:cNvPr>
              <p:cNvSpPr/>
              <p:nvPr/>
            </p:nvSpPr>
            <p:spPr>
              <a:xfrm rot="15775626">
                <a:off x="1974911" y="3000751"/>
                <a:ext cx="433033" cy="310471"/>
              </a:xfrm>
              <a:custGeom>
                <a:avLst/>
                <a:gdLst>
                  <a:gd name="connsiteX0" fmla="*/ 124530 w 1197450"/>
                  <a:gd name="connsiteY0" fmla="*/ 0 h 858535"/>
                  <a:gd name="connsiteX1" fmla="*/ 253778 w 1197450"/>
                  <a:gd name="connsiteY1" fmla="*/ 136669 h 858535"/>
                  <a:gd name="connsiteX2" fmla="*/ 247969 w 1197450"/>
                  <a:gd name="connsiteY2" fmla="*/ 177311 h 858535"/>
                  <a:gd name="connsiteX3" fmla="*/ 236389 w 1197450"/>
                  <a:gd name="connsiteY3" fmla="*/ 202783 h 858535"/>
                  <a:gd name="connsiteX4" fmla="*/ 252130 w 1197450"/>
                  <a:gd name="connsiteY4" fmla="*/ 193168 h 858535"/>
                  <a:gd name="connsiteX5" fmla="*/ 258105 w 1197450"/>
                  <a:gd name="connsiteY5" fmla="*/ 209334 h 858535"/>
                  <a:gd name="connsiteX6" fmla="*/ 281636 w 1197450"/>
                  <a:gd name="connsiteY6" fmla="*/ 220132 h 858535"/>
                  <a:gd name="connsiteX7" fmla="*/ 297810 w 1197450"/>
                  <a:gd name="connsiteY7" fmla="*/ 214378 h 858535"/>
                  <a:gd name="connsiteX8" fmla="*/ 306254 w 1197450"/>
                  <a:gd name="connsiteY8" fmla="*/ 208666 h 858535"/>
                  <a:gd name="connsiteX9" fmla="*/ 362249 w 1197450"/>
                  <a:gd name="connsiteY9" fmla="*/ 191453 h 858535"/>
                  <a:gd name="connsiteX10" fmla="*/ 363282 w 1197450"/>
                  <a:gd name="connsiteY10" fmla="*/ 191086 h 858535"/>
                  <a:gd name="connsiteX11" fmla="*/ 363445 w 1197450"/>
                  <a:gd name="connsiteY11" fmla="*/ 191084 h 858535"/>
                  <a:gd name="connsiteX12" fmla="*/ 369327 w 1197450"/>
                  <a:gd name="connsiteY12" fmla="*/ 189277 h 858535"/>
                  <a:gd name="connsiteX13" fmla="*/ 446561 w 1197450"/>
                  <a:gd name="connsiteY13" fmla="*/ 182167 h 858535"/>
                  <a:gd name="connsiteX14" fmla="*/ 479781 w 1197450"/>
                  <a:gd name="connsiteY14" fmla="*/ 185224 h 858535"/>
                  <a:gd name="connsiteX15" fmla="*/ 525533 w 1197450"/>
                  <a:gd name="connsiteY15" fmla="*/ 170409 h 858535"/>
                  <a:gd name="connsiteX16" fmla="*/ 586989 w 1197450"/>
                  <a:gd name="connsiteY16" fmla="*/ 164449 h 858535"/>
                  <a:gd name="connsiteX17" fmla="*/ 698629 w 1197450"/>
                  <a:gd name="connsiteY17" fmla="*/ 186662 h 858535"/>
                  <a:gd name="connsiteX18" fmla="*/ 711963 w 1197450"/>
                  <a:gd name="connsiteY18" fmla="*/ 196160 h 858535"/>
                  <a:gd name="connsiteX19" fmla="*/ 727561 w 1197450"/>
                  <a:gd name="connsiteY19" fmla="*/ 198474 h 858535"/>
                  <a:gd name="connsiteX20" fmla="*/ 775730 w 1197450"/>
                  <a:gd name="connsiteY20" fmla="*/ 191874 h 858535"/>
                  <a:gd name="connsiteX21" fmla="*/ 834617 w 1197450"/>
                  <a:gd name="connsiteY21" fmla="*/ 194961 h 858535"/>
                  <a:gd name="connsiteX22" fmla="*/ 967022 w 1197450"/>
                  <a:gd name="connsiteY22" fmla="*/ 251569 h 858535"/>
                  <a:gd name="connsiteX23" fmla="*/ 974608 w 1197450"/>
                  <a:gd name="connsiteY23" fmla="*/ 274951 h 858535"/>
                  <a:gd name="connsiteX24" fmla="*/ 1013567 w 1197450"/>
                  <a:gd name="connsiteY24" fmla="*/ 277856 h 858535"/>
                  <a:gd name="connsiteX25" fmla="*/ 1107944 w 1197450"/>
                  <a:gd name="connsiteY25" fmla="*/ 312703 h 858535"/>
                  <a:gd name="connsiteX26" fmla="*/ 1115861 w 1197450"/>
                  <a:gd name="connsiteY26" fmla="*/ 327183 h 858535"/>
                  <a:gd name="connsiteX27" fmla="*/ 1113335 w 1197450"/>
                  <a:gd name="connsiteY27" fmla="*/ 327425 h 858535"/>
                  <a:gd name="connsiteX28" fmla="*/ 1113335 w 1197450"/>
                  <a:gd name="connsiteY28" fmla="*/ 327426 h 858535"/>
                  <a:gd name="connsiteX29" fmla="*/ 1116595 w 1197450"/>
                  <a:gd name="connsiteY29" fmla="*/ 328526 h 858535"/>
                  <a:gd name="connsiteX30" fmla="*/ 1118816 w 1197450"/>
                  <a:gd name="connsiteY30" fmla="*/ 332587 h 858535"/>
                  <a:gd name="connsiteX31" fmla="*/ 1125875 w 1197450"/>
                  <a:gd name="connsiteY31" fmla="*/ 331654 h 858535"/>
                  <a:gd name="connsiteX32" fmla="*/ 1172104 w 1197450"/>
                  <a:gd name="connsiteY32" fmla="*/ 347240 h 858535"/>
                  <a:gd name="connsiteX33" fmla="*/ 1186015 w 1197450"/>
                  <a:gd name="connsiteY33" fmla="*/ 419646 h 858535"/>
                  <a:gd name="connsiteX34" fmla="*/ 1164273 w 1197450"/>
                  <a:gd name="connsiteY34" fmla="*/ 438137 h 858535"/>
                  <a:gd name="connsiteX35" fmla="*/ 1073728 w 1197450"/>
                  <a:gd name="connsiteY35" fmla="*/ 450576 h 858535"/>
                  <a:gd name="connsiteX36" fmla="*/ 1012986 w 1197450"/>
                  <a:gd name="connsiteY36" fmla="*/ 453814 h 858535"/>
                  <a:gd name="connsiteX37" fmla="*/ 935340 w 1197450"/>
                  <a:gd name="connsiteY37" fmla="*/ 449672 h 858535"/>
                  <a:gd name="connsiteX38" fmla="*/ 921097 w 1197450"/>
                  <a:gd name="connsiteY38" fmla="*/ 447135 h 858535"/>
                  <a:gd name="connsiteX39" fmla="*/ 871807 w 1197450"/>
                  <a:gd name="connsiteY39" fmla="*/ 469826 h 858535"/>
                  <a:gd name="connsiteX40" fmla="*/ 812500 w 1197450"/>
                  <a:gd name="connsiteY40" fmla="*/ 488413 h 858535"/>
                  <a:gd name="connsiteX41" fmla="*/ 802528 w 1197450"/>
                  <a:gd name="connsiteY41" fmla="*/ 503450 h 858535"/>
                  <a:gd name="connsiteX42" fmla="*/ 733894 w 1197450"/>
                  <a:gd name="connsiteY42" fmla="*/ 557287 h 858535"/>
                  <a:gd name="connsiteX43" fmla="*/ 713376 w 1197450"/>
                  <a:gd name="connsiteY43" fmla="*/ 567560 h 858535"/>
                  <a:gd name="connsiteX44" fmla="*/ 677976 w 1197450"/>
                  <a:gd name="connsiteY44" fmla="*/ 600309 h 858535"/>
                  <a:gd name="connsiteX45" fmla="*/ 544593 w 1197450"/>
                  <a:gd name="connsiteY45" fmla="*/ 681774 h 858535"/>
                  <a:gd name="connsiteX46" fmla="*/ 374287 w 1197450"/>
                  <a:gd name="connsiteY46" fmla="*/ 681773 h 858535"/>
                  <a:gd name="connsiteX47" fmla="*/ 362646 w 1197450"/>
                  <a:gd name="connsiteY47" fmla="*/ 686506 h 858535"/>
                  <a:gd name="connsiteX48" fmla="*/ 351988 w 1197450"/>
                  <a:gd name="connsiteY48" fmla="*/ 688616 h 858535"/>
                  <a:gd name="connsiteX49" fmla="*/ 337544 w 1197450"/>
                  <a:gd name="connsiteY49" fmla="*/ 698170 h 858535"/>
                  <a:gd name="connsiteX50" fmla="*/ 318186 w 1197450"/>
                  <a:gd name="connsiteY50" fmla="*/ 725085 h 858535"/>
                  <a:gd name="connsiteX51" fmla="*/ 315949 w 1197450"/>
                  <a:gd name="connsiteY51" fmla="*/ 735957 h 858535"/>
                  <a:gd name="connsiteX52" fmla="*/ 311707 w 1197450"/>
                  <a:gd name="connsiteY52" fmla="*/ 734094 h 858535"/>
                  <a:gd name="connsiteX53" fmla="*/ 303545 w 1197450"/>
                  <a:gd name="connsiteY53" fmla="*/ 745441 h 858535"/>
                  <a:gd name="connsiteX54" fmla="*/ 307591 w 1197450"/>
                  <a:gd name="connsiteY54" fmla="*/ 748435 h 858535"/>
                  <a:gd name="connsiteX55" fmla="*/ 222970 w 1197450"/>
                  <a:gd name="connsiteY55" fmla="*/ 858535 h 858535"/>
                  <a:gd name="connsiteX56" fmla="*/ 0 w 1197450"/>
                  <a:gd name="connsiteY56" fmla="*/ 693571 h 858535"/>
                  <a:gd name="connsiteX57" fmla="*/ 53018 w 1197450"/>
                  <a:gd name="connsiteY57" fmla="*/ 624590 h 858535"/>
                  <a:gd name="connsiteX58" fmla="*/ 80919 w 1197450"/>
                  <a:gd name="connsiteY58" fmla="*/ 560696 h 858535"/>
                  <a:gd name="connsiteX59" fmla="*/ 100085 w 1197450"/>
                  <a:gd name="connsiteY59" fmla="*/ 484278 h 858535"/>
                  <a:gd name="connsiteX60" fmla="*/ 102618 w 1197450"/>
                  <a:gd name="connsiteY60" fmla="*/ 423854 h 858535"/>
                  <a:gd name="connsiteX61" fmla="*/ 91356 w 1197450"/>
                  <a:gd name="connsiteY61" fmla="*/ 398203 h 858535"/>
                  <a:gd name="connsiteX62" fmla="*/ 111161 w 1197450"/>
                  <a:gd name="connsiteY62" fmla="*/ 291219 h 858535"/>
                  <a:gd name="connsiteX63" fmla="*/ 132275 w 1197450"/>
                  <a:gd name="connsiteY63" fmla="*/ 271686 h 858535"/>
                  <a:gd name="connsiteX64" fmla="*/ 131005 w 1197450"/>
                  <a:gd name="connsiteY64" fmla="*/ 271958 h 858535"/>
                  <a:gd name="connsiteX65" fmla="*/ 135486 w 1197450"/>
                  <a:gd name="connsiteY65" fmla="*/ 262117 h 858535"/>
                  <a:gd name="connsiteX66" fmla="*/ 140004 w 1197450"/>
                  <a:gd name="connsiteY66" fmla="*/ 228987 h 858535"/>
                  <a:gd name="connsiteX67" fmla="*/ 123167 w 1197450"/>
                  <a:gd name="connsiteY67" fmla="*/ 168805 h 858535"/>
                  <a:gd name="connsiteX68" fmla="*/ 109848 w 1197450"/>
                  <a:gd name="connsiteY68" fmla="*/ 155508 h 858535"/>
                  <a:gd name="connsiteX69" fmla="*/ 114734 w 1197450"/>
                  <a:gd name="connsiteY69" fmla="*/ 129579 h 858535"/>
                  <a:gd name="connsiteX70" fmla="*/ 100086 w 1197450"/>
                  <a:gd name="connsiteY70" fmla="*/ 78208 h 858535"/>
                  <a:gd name="connsiteX71" fmla="*/ 67785 w 1197450"/>
                  <a:gd name="connsiteY71" fmla="*/ 49709 h 858535"/>
                  <a:gd name="connsiteX72" fmla="*/ 65227 w 1197450"/>
                  <a:gd name="connsiteY72" fmla="*/ 41289 h 858535"/>
                  <a:gd name="connsiteX73" fmla="*/ 69851 w 1197450"/>
                  <a:gd name="connsiteY73" fmla="*/ 31485 h 858535"/>
                  <a:gd name="connsiteX74" fmla="*/ 72571 w 1197450"/>
                  <a:gd name="connsiteY74" fmla="*/ 11917 h 858535"/>
                  <a:gd name="connsiteX75" fmla="*/ 74221 w 1197450"/>
                  <a:gd name="connsiteY75" fmla="*/ 10740 h 858535"/>
                  <a:gd name="connsiteX76" fmla="*/ 124530 w 1197450"/>
                  <a:gd name="connsiteY76" fmla="*/ 0 h 85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97450" h="858535">
                    <a:moveTo>
                      <a:pt x="124530" y="0"/>
                    </a:moveTo>
                    <a:cubicBezTo>
                      <a:pt x="195913" y="0"/>
                      <a:pt x="253778" y="61188"/>
                      <a:pt x="253778" y="136669"/>
                    </a:cubicBezTo>
                    <a:cubicBezTo>
                      <a:pt x="253779" y="150822"/>
                      <a:pt x="251746" y="164472"/>
                      <a:pt x="247969" y="177311"/>
                    </a:cubicBezTo>
                    <a:lnTo>
                      <a:pt x="236389" y="202783"/>
                    </a:lnTo>
                    <a:lnTo>
                      <a:pt x="252130" y="193168"/>
                    </a:lnTo>
                    <a:lnTo>
                      <a:pt x="258105" y="209334"/>
                    </a:lnTo>
                    <a:cubicBezTo>
                      <a:pt x="261565" y="218690"/>
                      <a:pt x="272098" y="223525"/>
                      <a:pt x="281636" y="220132"/>
                    </a:cubicBezTo>
                    <a:lnTo>
                      <a:pt x="297810" y="214378"/>
                    </a:lnTo>
                    <a:lnTo>
                      <a:pt x="306254" y="208666"/>
                    </a:lnTo>
                    <a:lnTo>
                      <a:pt x="362249" y="191453"/>
                    </a:lnTo>
                    <a:lnTo>
                      <a:pt x="363282" y="191086"/>
                    </a:lnTo>
                    <a:lnTo>
                      <a:pt x="363445" y="191084"/>
                    </a:lnTo>
                    <a:lnTo>
                      <a:pt x="369327" y="189277"/>
                    </a:lnTo>
                    <a:cubicBezTo>
                      <a:pt x="393066" y="184699"/>
                      <a:pt x="419165" y="182167"/>
                      <a:pt x="446561" y="182167"/>
                    </a:cubicBezTo>
                    <a:lnTo>
                      <a:pt x="479781" y="185224"/>
                    </a:lnTo>
                    <a:lnTo>
                      <a:pt x="525533" y="170409"/>
                    </a:lnTo>
                    <a:cubicBezTo>
                      <a:pt x="544421" y="166572"/>
                      <a:pt x="565188" y="164450"/>
                      <a:pt x="586989" y="164449"/>
                    </a:cubicBezTo>
                    <a:cubicBezTo>
                      <a:pt x="630587" y="164449"/>
                      <a:pt x="670056" y="172936"/>
                      <a:pt x="698629" y="186662"/>
                    </a:cubicBezTo>
                    <a:lnTo>
                      <a:pt x="711963" y="196160"/>
                    </a:lnTo>
                    <a:lnTo>
                      <a:pt x="727561" y="198474"/>
                    </a:lnTo>
                    <a:lnTo>
                      <a:pt x="775730" y="191874"/>
                    </a:lnTo>
                    <a:cubicBezTo>
                      <a:pt x="794061" y="191186"/>
                      <a:pt x="813974" y="192143"/>
                      <a:pt x="834617" y="194961"/>
                    </a:cubicBezTo>
                    <a:cubicBezTo>
                      <a:pt x="896550" y="203422"/>
                      <a:pt x="947476" y="226260"/>
                      <a:pt x="967022" y="251569"/>
                    </a:cubicBezTo>
                    <a:lnTo>
                      <a:pt x="974608" y="274951"/>
                    </a:lnTo>
                    <a:lnTo>
                      <a:pt x="1013567" y="277856"/>
                    </a:lnTo>
                    <a:cubicBezTo>
                      <a:pt x="1056002" y="284484"/>
                      <a:pt x="1089997" y="297035"/>
                      <a:pt x="1107944" y="312703"/>
                    </a:cubicBezTo>
                    <a:lnTo>
                      <a:pt x="1115861" y="327183"/>
                    </a:lnTo>
                    <a:lnTo>
                      <a:pt x="1113335" y="327425"/>
                    </a:lnTo>
                    <a:lnTo>
                      <a:pt x="1113335" y="327426"/>
                    </a:lnTo>
                    <a:lnTo>
                      <a:pt x="1116595" y="328526"/>
                    </a:lnTo>
                    <a:lnTo>
                      <a:pt x="1118816" y="332587"/>
                    </a:lnTo>
                    <a:lnTo>
                      <a:pt x="1125875" y="331654"/>
                    </a:lnTo>
                    <a:lnTo>
                      <a:pt x="1172104" y="347240"/>
                    </a:lnTo>
                    <a:cubicBezTo>
                      <a:pt x="1200034" y="365470"/>
                      <a:pt x="1205201" y="392363"/>
                      <a:pt x="1186015" y="419646"/>
                    </a:cubicBezTo>
                    <a:lnTo>
                      <a:pt x="1164273" y="438137"/>
                    </a:lnTo>
                    <a:lnTo>
                      <a:pt x="1073728" y="450576"/>
                    </a:lnTo>
                    <a:lnTo>
                      <a:pt x="1012986" y="453814"/>
                    </a:lnTo>
                    <a:cubicBezTo>
                      <a:pt x="985443" y="453814"/>
                      <a:pt x="959205" y="452341"/>
                      <a:pt x="935340" y="449672"/>
                    </a:cubicBezTo>
                    <a:lnTo>
                      <a:pt x="921097" y="447135"/>
                    </a:lnTo>
                    <a:lnTo>
                      <a:pt x="871807" y="469826"/>
                    </a:lnTo>
                    <a:lnTo>
                      <a:pt x="812500" y="488413"/>
                    </a:lnTo>
                    <a:lnTo>
                      <a:pt x="802528" y="503450"/>
                    </a:lnTo>
                    <a:cubicBezTo>
                      <a:pt x="787176" y="520859"/>
                      <a:pt x="763084" y="540181"/>
                      <a:pt x="733894" y="557287"/>
                    </a:cubicBezTo>
                    <a:lnTo>
                      <a:pt x="713376" y="567560"/>
                    </a:lnTo>
                    <a:lnTo>
                      <a:pt x="677976" y="600309"/>
                    </a:lnTo>
                    <a:lnTo>
                      <a:pt x="544593" y="681774"/>
                    </a:lnTo>
                    <a:lnTo>
                      <a:pt x="374287" y="681773"/>
                    </a:lnTo>
                    <a:lnTo>
                      <a:pt x="362646" y="686506"/>
                    </a:lnTo>
                    <a:lnTo>
                      <a:pt x="351988" y="688616"/>
                    </a:lnTo>
                    <a:lnTo>
                      <a:pt x="337544" y="698170"/>
                    </a:lnTo>
                    <a:lnTo>
                      <a:pt x="318186" y="725085"/>
                    </a:lnTo>
                    <a:lnTo>
                      <a:pt x="315949" y="735957"/>
                    </a:lnTo>
                    <a:lnTo>
                      <a:pt x="311707" y="734094"/>
                    </a:lnTo>
                    <a:lnTo>
                      <a:pt x="303545" y="745441"/>
                    </a:lnTo>
                    <a:lnTo>
                      <a:pt x="307591" y="748435"/>
                    </a:lnTo>
                    <a:lnTo>
                      <a:pt x="222970" y="858535"/>
                    </a:lnTo>
                    <a:lnTo>
                      <a:pt x="0" y="693571"/>
                    </a:lnTo>
                    <a:lnTo>
                      <a:pt x="53018" y="624590"/>
                    </a:lnTo>
                    <a:lnTo>
                      <a:pt x="80919" y="560696"/>
                    </a:lnTo>
                    <a:cubicBezTo>
                      <a:pt x="89850" y="534522"/>
                      <a:pt x="96340" y="508395"/>
                      <a:pt x="100085" y="484278"/>
                    </a:cubicBezTo>
                    <a:lnTo>
                      <a:pt x="102618" y="423854"/>
                    </a:lnTo>
                    <a:lnTo>
                      <a:pt x="91356" y="398203"/>
                    </a:lnTo>
                    <a:cubicBezTo>
                      <a:pt x="81551" y="361340"/>
                      <a:pt x="89011" y="322059"/>
                      <a:pt x="111161" y="291219"/>
                    </a:cubicBezTo>
                    <a:lnTo>
                      <a:pt x="132275" y="271686"/>
                    </a:lnTo>
                    <a:lnTo>
                      <a:pt x="131005" y="271958"/>
                    </a:lnTo>
                    <a:lnTo>
                      <a:pt x="135486" y="262117"/>
                    </a:lnTo>
                    <a:cubicBezTo>
                      <a:pt x="138395" y="251934"/>
                      <a:pt x="140002" y="240738"/>
                      <a:pt x="140004" y="228987"/>
                    </a:cubicBezTo>
                    <a:cubicBezTo>
                      <a:pt x="140002" y="205484"/>
                      <a:pt x="133569" y="184206"/>
                      <a:pt x="123167" y="168805"/>
                    </a:cubicBezTo>
                    <a:lnTo>
                      <a:pt x="109848" y="155508"/>
                    </a:lnTo>
                    <a:lnTo>
                      <a:pt x="114734" y="129579"/>
                    </a:lnTo>
                    <a:cubicBezTo>
                      <a:pt x="114733" y="110551"/>
                      <a:pt x="109336" y="92872"/>
                      <a:pt x="100086" y="78208"/>
                    </a:cubicBezTo>
                    <a:lnTo>
                      <a:pt x="67785" y="49709"/>
                    </a:lnTo>
                    <a:lnTo>
                      <a:pt x="65227" y="41289"/>
                    </a:lnTo>
                    <a:lnTo>
                      <a:pt x="69851" y="31485"/>
                    </a:lnTo>
                    <a:lnTo>
                      <a:pt x="72571" y="11917"/>
                    </a:lnTo>
                    <a:lnTo>
                      <a:pt x="74221" y="10740"/>
                    </a:lnTo>
                    <a:cubicBezTo>
                      <a:pt x="89685" y="3825"/>
                      <a:pt x="106686" y="0"/>
                      <a:pt x="124530" y="0"/>
                    </a:cubicBezTo>
                    <a:close/>
                  </a:path>
                </a:pathLst>
              </a:custGeom>
              <a:solidFill>
                <a:srgbClr val="EACC8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Freeform: Shape 236">
                <a:extLst>
                  <a:ext uri="{FF2B5EF4-FFF2-40B4-BE49-F238E27FC236}">
                    <a16:creationId xmlns:a16="http://schemas.microsoft.com/office/drawing/2014/main" id="{9087FED0-73F7-4701-A284-D5DFFBEB85C7}"/>
                  </a:ext>
                </a:extLst>
              </p:cNvPr>
              <p:cNvSpPr/>
              <p:nvPr/>
            </p:nvSpPr>
            <p:spPr>
              <a:xfrm rot="11349003">
                <a:off x="2727067" y="3940335"/>
                <a:ext cx="363981" cy="201511"/>
              </a:xfrm>
              <a:custGeom>
                <a:avLst/>
                <a:gdLst>
                  <a:gd name="connsiteX0" fmla="*/ 984570 w 1032265"/>
                  <a:gd name="connsiteY0" fmla="*/ 100584 h 582486"/>
                  <a:gd name="connsiteX1" fmla="*/ 966282 w 1032265"/>
                  <a:gd name="connsiteY1" fmla="*/ 50292 h 582486"/>
                  <a:gd name="connsiteX2" fmla="*/ 984570 w 1032265"/>
                  <a:gd name="connsiteY2" fmla="*/ 0 h 582486"/>
                  <a:gd name="connsiteX3" fmla="*/ 979478 w 1032265"/>
                  <a:gd name="connsiteY3" fmla="*/ 50292 h 582486"/>
                  <a:gd name="connsiteX4" fmla="*/ 984570 w 1032265"/>
                  <a:gd name="connsiteY4" fmla="*/ 100584 h 582486"/>
                  <a:gd name="connsiteX5" fmla="*/ 1027954 w 1032265"/>
                  <a:gd name="connsiteY5" fmla="*/ 246514 h 582486"/>
                  <a:gd name="connsiteX6" fmla="*/ 995327 w 1032265"/>
                  <a:gd name="connsiteY6" fmla="*/ 177277 h 582486"/>
                  <a:gd name="connsiteX7" fmla="*/ 961016 w 1032265"/>
                  <a:gd name="connsiteY7" fmla="*/ 146122 h 582486"/>
                  <a:gd name="connsiteX8" fmla="*/ 942703 w 1032265"/>
                  <a:gd name="connsiteY8" fmla="*/ 138999 h 582486"/>
                  <a:gd name="connsiteX9" fmla="*/ 941578 w 1032265"/>
                  <a:gd name="connsiteY9" fmla="*/ 141963 h 582486"/>
                  <a:gd name="connsiteX10" fmla="*/ 940737 w 1032265"/>
                  <a:gd name="connsiteY10" fmla="*/ 138236 h 582486"/>
                  <a:gd name="connsiteX11" fmla="*/ 931707 w 1032265"/>
                  <a:gd name="connsiteY11" fmla="*/ 134724 h 582486"/>
                  <a:gd name="connsiteX12" fmla="*/ 939562 w 1032265"/>
                  <a:gd name="connsiteY12" fmla="*/ 133020 h 582486"/>
                  <a:gd name="connsiteX13" fmla="*/ 934662 w 1032265"/>
                  <a:gd name="connsiteY13" fmla="*/ 111286 h 582486"/>
                  <a:gd name="connsiteX14" fmla="*/ 908951 w 1032265"/>
                  <a:gd name="connsiteY14" fmla="*/ 72726 h 582486"/>
                  <a:gd name="connsiteX15" fmla="*/ 845331 w 1032265"/>
                  <a:gd name="connsiteY15" fmla="*/ 30174 h 582486"/>
                  <a:gd name="connsiteX16" fmla="*/ 914243 w 1032265"/>
                  <a:gd name="connsiteY16" fmla="*/ 68170 h 582486"/>
                  <a:gd name="connsiteX17" fmla="*/ 945889 w 1032265"/>
                  <a:gd name="connsiteY17" fmla="*/ 130604 h 582486"/>
                  <a:gd name="connsiteX18" fmla="*/ 945089 w 1032265"/>
                  <a:gd name="connsiteY18" fmla="*/ 132710 h 582486"/>
                  <a:gd name="connsiteX19" fmla="*/ 960502 w 1032265"/>
                  <a:gd name="connsiteY19" fmla="*/ 138440 h 582486"/>
                  <a:gd name="connsiteX20" fmla="*/ 1000620 w 1032265"/>
                  <a:gd name="connsiteY20" fmla="*/ 172720 h 582486"/>
                  <a:gd name="connsiteX21" fmla="*/ 1027954 w 1032265"/>
                  <a:gd name="connsiteY21" fmla="*/ 246514 h 582486"/>
                  <a:gd name="connsiteX22" fmla="*/ 411742 w 1032265"/>
                  <a:gd name="connsiteY22" fmla="*/ 314128 h 582486"/>
                  <a:gd name="connsiteX23" fmla="*/ 388576 w 1032265"/>
                  <a:gd name="connsiteY23" fmla="*/ 298841 h 582486"/>
                  <a:gd name="connsiteX24" fmla="*/ 385636 w 1032265"/>
                  <a:gd name="connsiteY24" fmla="*/ 252413 h 582486"/>
                  <a:gd name="connsiteX25" fmla="*/ 399119 w 1032265"/>
                  <a:gd name="connsiteY25" fmla="*/ 290070 h 582486"/>
                  <a:gd name="connsiteX26" fmla="*/ 433694 w 1032265"/>
                  <a:gd name="connsiteY26" fmla="*/ 310185 h 582486"/>
                  <a:gd name="connsiteX27" fmla="*/ 411742 w 1032265"/>
                  <a:gd name="connsiteY27" fmla="*/ 314128 h 582486"/>
                  <a:gd name="connsiteX28" fmla="*/ 192315 w 1032265"/>
                  <a:gd name="connsiteY28" fmla="*/ 376257 h 582486"/>
                  <a:gd name="connsiteX29" fmla="*/ 190985 w 1032265"/>
                  <a:gd name="connsiteY29" fmla="*/ 372531 h 582486"/>
                  <a:gd name="connsiteX30" fmla="*/ 231067 w 1032265"/>
                  <a:gd name="connsiteY30" fmla="*/ 290758 h 582486"/>
                  <a:gd name="connsiteX31" fmla="*/ 202187 w 1032265"/>
                  <a:gd name="connsiteY31" fmla="*/ 368920 h 582486"/>
                  <a:gd name="connsiteX32" fmla="*/ 203789 w 1032265"/>
                  <a:gd name="connsiteY32" fmla="*/ 373113 h 582486"/>
                  <a:gd name="connsiteX33" fmla="*/ 461918 w 1032265"/>
                  <a:gd name="connsiteY33" fmla="*/ 384413 h 582486"/>
                  <a:gd name="connsiteX34" fmla="*/ 438751 w 1032265"/>
                  <a:gd name="connsiteY34" fmla="*/ 369124 h 582486"/>
                  <a:gd name="connsiteX35" fmla="*/ 435811 w 1032265"/>
                  <a:gd name="connsiteY35" fmla="*/ 322695 h 582486"/>
                  <a:gd name="connsiteX36" fmla="*/ 449295 w 1032265"/>
                  <a:gd name="connsiteY36" fmla="*/ 360352 h 582486"/>
                  <a:gd name="connsiteX37" fmla="*/ 483869 w 1032265"/>
                  <a:gd name="connsiteY37" fmla="*/ 380467 h 582486"/>
                  <a:gd name="connsiteX38" fmla="*/ 461918 w 1032265"/>
                  <a:gd name="connsiteY38" fmla="*/ 384413 h 582486"/>
                  <a:gd name="connsiteX39" fmla="*/ 667079 w 1032265"/>
                  <a:gd name="connsiteY39" fmla="*/ 400791 h 582486"/>
                  <a:gd name="connsiteX40" fmla="*/ 578444 w 1032265"/>
                  <a:gd name="connsiteY40" fmla="*/ 363985 h 582486"/>
                  <a:gd name="connsiteX41" fmla="*/ 530570 w 1032265"/>
                  <a:gd name="connsiteY41" fmla="*/ 265349 h 582486"/>
                  <a:gd name="connsiteX42" fmla="*/ 587217 w 1032265"/>
                  <a:gd name="connsiteY42" fmla="*/ 353330 h 582486"/>
                  <a:gd name="connsiteX43" fmla="*/ 684437 w 1032265"/>
                  <a:gd name="connsiteY43" fmla="*/ 392030 h 582486"/>
                  <a:gd name="connsiteX44" fmla="*/ 667079 w 1032265"/>
                  <a:gd name="connsiteY44" fmla="*/ 400791 h 582486"/>
                  <a:gd name="connsiteX45" fmla="*/ 139750 w 1032265"/>
                  <a:gd name="connsiteY45" fmla="*/ 506264 h 582486"/>
                  <a:gd name="connsiteX46" fmla="*/ 25 w 1032265"/>
                  <a:gd name="connsiteY46" fmla="*/ 428852 h 582486"/>
                  <a:gd name="connsiteX47" fmla="*/ 134475 w 1032265"/>
                  <a:gd name="connsiteY47" fmla="*/ 342602 h 582486"/>
                  <a:gd name="connsiteX48" fmla="*/ 22438 w 1032265"/>
                  <a:gd name="connsiteY48" fmla="*/ 428131 h 582486"/>
                  <a:gd name="connsiteX49" fmla="*/ 139750 w 1032265"/>
                  <a:gd name="connsiteY49" fmla="*/ 506264 h 582486"/>
                  <a:gd name="connsiteX50" fmla="*/ 392700 w 1032265"/>
                  <a:gd name="connsiteY50" fmla="*/ 500187 h 582486"/>
                  <a:gd name="connsiteX51" fmla="*/ 374717 w 1032265"/>
                  <a:gd name="connsiteY51" fmla="*/ 490113 h 582486"/>
                  <a:gd name="connsiteX52" fmla="*/ 366027 w 1032265"/>
                  <a:gd name="connsiteY52" fmla="*/ 467904 h 582486"/>
                  <a:gd name="connsiteX53" fmla="*/ 371824 w 1032265"/>
                  <a:gd name="connsiteY53" fmla="*/ 454462 h 582486"/>
                  <a:gd name="connsiteX54" fmla="*/ 317093 w 1032265"/>
                  <a:gd name="connsiteY54" fmla="*/ 461051 h 582486"/>
                  <a:gd name="connsiteX55" fmla="*/ 296777 w 1032265"/>
                  <a:gd name="connsiteY55" fmla="*/ 451681 h 582486"/>
                  <a:gd name="connsiteX56" fmla="*/ 216753 w 1032265"/>
                  <a:gd name="connsiteY56" fmla="*/ 490932 h 582486"/>
                  <a:gd name="connsiteX57" fmla="*/ 186167 w 1032265"/>
                  <a:gd name="connsiteY57" fmla="*/ 497879 h 582486"/>
                  <a:gd name="connsiteX58" fmla="*/ 239046 w 1032265"/>
                  <a:gd name="connsiteY58" fmla="*/ 503309 h 582486"/>
                  <a:gd name="connsiteX59" fmla="*/ 335376 w 1032265"/>
                  <a:gd name="connsiteY59" fmla="*/ 504058 h 582486"/>
                  <a:gd name="connsiteX60" fmla="*/ 402720 w 1032265"/>
                  <a:gd name="connsiteY60" fmla="*/ 513613 h 582486"/>
                  <a:gd name="connsiteX61" fmla="*/ 335787 w 1032265"/>
                  <a:gd name="connsiteY61" fmla="*/ 517767 h 582486"/>
                  <a:gd name="connsiteX62" fmla="*/ 176685 w 1032265"/>
                  <a:gd name="connsiteY62" fmla="*/ 505752 h 582486"/>
                  <a:gd name="connsiteX63" fmla="*/ 170782 w 1032265"/>
                  <a:gd name="connsiteY63" fmla="*/ 501375 h 582486"/>
                  <a:gd name="connsiteX64" fmla="*/ 153279 w 1032265"/>
                  <a:gd name="connsiteY64" fmla="*/ 505349 h 582486"/>
                  <a:gd name="connsiteX65" fmla="*/ 132634 w 1032265"/>
                  <a:gd name="connsiteY65" fmla="*/ 496941 h 582486"/>
                  <a:gd name="connsiteX66" fmla="*/ 205971 w 1032265"/>
                  <a:gd name="connsiteY66" fmla="*/ 472812 h 582486"/>
                  <a:gd name="connsiteX67" fmla="*/ 275382 w 1032265"/>
                  <a:gd name="connsiteY67" fmla="*/ 437162 h 582486"/>
                  <a:gd name="connsiteX68" fmla="*/ 237125 w 1032265"/>
                  <a:gd name="connsiteY68" fmla="*/ 432799 h 582486"/>
                  <a:gd name="connsiteX69" fmla="*/ 201636 w 1032265"/>
                  <a:gd name="connsiteY69" fmla="*/ 402366 h 582486"/>
                  <a:gd name="connsiteX70" fmla="*/ 201454 w 1032265"/>
                  <a:gd name="connsiteY70" fmla="*/ 401853 h 582486"/>
                  <a:gd name="connsiteX71" fmla="*/ 214704 w 1032265"/>
                  <a:gd name="connsiteY71" fmla="*/ 398223 h 582486"/>
                  <a:gd name="connsiteX72" fmla="*/ 231746 w 1032265"/>
                  <a:gd name="connsiteY72" fmla="*/ 416944 h 582486"/>
                  <a:gd name="connsiteX73" fmla="*/ 270901 w 1032265"/>
                  <a:gd name="connsiteY73" fmla="*/ 432554 h 582486"/>
                  <a:gd name="connsiteX74" fmla="*/ 289474 w 1032265"/>
                  <a:gd name="connsiteY74" fmla="*/ 429923 h 582486"/>
                  <a:gd name="connsiteX75" fmla="*/ 291107 w 1032265"/>
                  <a:gd name="connsiteY75" fmla="*/ 429086 h 582486"/>
                  <a:gd name="connsiteX76" fmla="*/ 426173 w 1032265"/>
                  <a:gd name="connsiteY76" fmla="*/ 321959 h 582486"/>
                  <a:gd name="connsiteX77" fmla="*/ 399738 w 1032265"/>
                  <a:gd name="connsiteY77" fmla="*/ 375353 h 582486"/>
                  <a:gd name="connsiteX78" fmla="*/ 302980 w 1032265"/>
                  <a:gd name="connsiteY78" fmla="*/ 448593 h 582486"/>
                  <a:gd name="connsiteX79" fmla="*/ 326077 w 1032265"/>
                  <a:gd name="connsiteY79" fmla="*/ 449018 h 582486"/>
                  <a:gd name="connsiteX80" fmla="*/ 370010 w 1032265"/>
                  <a:gd name="connsiteY80" fmla="*/ 441004 h 582486"/>
                  <a:gd name="connsiteX81" fmla="*/ 443375 w 1032265"/>
                  <a:gd name="connsiteY81" fmla="*/ 407163 h 582486"/>
                  <a:gd name="connsiteX82" fmla="*/ 443376 w 1032265"/>
                  <a:gd name="connsiteY82" fmla="*/ 407161 h 582486"/>
                  <a:gd name="connsiteX83" fmla="*/ 425867 w 1032265"/>
                  <a:gd name="connsiteY83" fmla="*/ 431931 h 582486"/>
                  <a:gd name="connsiteX84" fmla="*/ 375449 w 1032265"/>
                  <a:gd name="connsiteY84" fmla="*/ 453447 h 582486"/>
                  <a:gd name="connsiteX85" fmla="*/ 380799 w 1032265"/>
                  <a:gd name="connsiteY85" fmla="*/ 484817 h 582486"/>
                  <a:gd name="connsiteX86" fmla="*/ 416258 w 1032265"/>
                  <a:gd name="connsiteY86" fmla="*/ 496040 h 582486"/>
                  <a:gd name="connsiteX87" fmla="*/ 416259 w 1032265"/>
                  <a:gd name="connsiteY87" fmla="*/ 496042 h 582486"/>
                  <a:gd name="connsiteX88" fmla="*/ 404016 w 1032265"/>
                  <a:gd name="connsiteY88" fmla="*/ 499424 h 582486"/>
                  <a:gd name="connsiteX89" fmla="*/ 431489 w 1032265"/>
                  <a:gd name="connsiteY89" fmla="*/ 497569 h 582486"/>
                  <a:gd name="connsiteX90" fmla="*/ 507092 w 1032265"/>
                  <a:gd name="connsiteY90" fmla="*/ 485212 h 582486"/>
                  <a:gd name="connsiteX91" fmla="*/ 507094 w 1032265"/>
                  <a:gd name="connsiteY91" fmla="*/ 485213 h 582486"/>
                  <a:gd name="connsiteX92" fmla="*/ 457257 w 1032265"/>
                  <a:gd name="connsiteY92" fmla="*/ 506105 h 582486"/>
                  <a:gd name="connsiteX93" fmla="*/ 402720 w 1032265"/>
                  <a:gd name="connsiteY93" fmla="*/ 513613 h 582486"/>
                  <a:gd name="connsiteX94" fmla="*/ 608777 w 1032265"/>
                  <a:gd name="connsiteY94" fmla="*/ 496645 h 582486"/>
                  <a:gd name="connsiteX95" fmla="*/ 572937 w 1032265"/>
                  <a:gd name="connsiteY95" fmla="*/ 465468 h 582486"/>
                  <a:gd name="connsiteX96" fmla="*/ 572125 w 1032265"/>
                  <a:gd name="connsiteY96" fmla="*/ 464989 h 582486"/>
                  <a:gd name="connsiteX97" fmla="*/ 564950 w 1032265"/>
                  <a:gd name="connsiteY97" fmla="*/ 466297 h 582486"/>
                  <a:gd name="connsiteX98" fmla="*/ 530659 w 1032265"/>
                  <a:gd name="connsiteY98" fmla="*/ 447619 h 582486"/>
                  <a:gd name="connsiteX99" fmla="*/ 507336 w 1032265"/>
                  <a:gd name="connsiteY99" fmla="*/ 391684 h 582486"/>
                  <a:gd name="connsiteX100" fmla="*/ 539558 w 1032265"/>
                  <a:gd name="connsiteY100" fmla="*/ 437183 h 582486"/>
                  <a:gd name="connsiteX101" fmla="*/ 543564 w 1032265"/>
                  <a:gd name="connsiteY101" fmla="*/ 439845 h 582486"/>
                  <a:gd name="connsiteX102" fmla="*/ 550839 w 1032265"/>
                  <a:gd name="connsiteY102" fmla="*/ 438922 h 582486"/>
                  <a:gd name="connsiteX103" fmla="*/ 581104 w 1032265"/>
                  <a:gd name="connsiteY103" fmla="*/ 454143 h 582486"/>
                  <a:gd name="connsiteX104" fmla="*/ 588431 w 1032265"/>
                  <a:gd name="connsiteY104" fmla="*/ 461444 h 582486"/>
                  <a:gd name="connsiteX105" fmla="*/ 589578 w 1032265"/>
                  <a:gd name="connsiteY105" fmla="*/ 461806 h 582486"/>
                  <a:gd name="connsiteX106" fmla="*/ 589580 w 1032265"/>
                  <a:gd name="connsiteY106" fmla="*/ 461806 h 582486"/>
                  <a:gd name="connsiteX107" fmla="*/ 588917 w 1032265"/>
                  <a:gd name="connsiteY107" fmla="*/ 461927 h 582486"/>
                  <a:gd name="connsiteX108" fmla="*/ 605102 w 1032265"/>
                  <a:gd name="connsiteY108" fmla="*/ 478051 h 582486"/>
                  <a:gd name="connsiteX109" fmla="*/ 608777 w 1032265"/>
                  <a:gd name="connsiteY109" fmla="*/ 496645 h 582486"/>
                  <a:gd name="connsiteX110" fmla="*/ 892460 w 1032265"/>
                  <a:gd name="connsiteY110" fmla="*/ 480722 h 582486"/>
                  <a:gd name="connsiteX111" fmla="*/ 835510 w 1032265"/>
                  <a:gd name="connsiteY111" fmla="*/ 474041 h 582486"/>
                  <a:gd name="connsiteX112" fmla="*/ 753716 w 1032265"/>
                  <a:gd name="connsiteY112" fmla="*/ 274224 h 582486"/>
                  <a:gd name="connsiteX113" fmla="*/ 770952 w 1032265"/>
                  <a:gd name="connsiteY113" fmla="*/ 240579 h 582486"/>
                  <a:gd name="connsiteX114" fmla="*/ 705287 w 1032265"/>
                  <a:gd name="connsiteY114" fmla="*/ 267517 h 582486"/>
                  <a:gd name="connsiteX115" fmla="*/ 649934 w 1032265"/>
                  <a:gd name="connsiteY115" fmla="*/ 280018 h 582486"/>
                  <a:gd name="connsiteX116" fmla="*/ 552150 w 1032265"/>
                  <a:gd name="connsiteY116" fmla="*/ 262848 h 582486"/>
                  <a:gd name="connsiteX117" fmla="*/ 552251 w 1032265"/>
                  <a:gd name="connsiteY117" fmla="*/ 262468 h 582486"/>
                  <a:gd name="connsiteX118" fmla="*/ 587247 w 1032265"/>
                  <a:gd name="connsiteY118" fmla="*/ 272022 h 582486"/>
                  <a:gd name="connsiteX119" fmla="*/ 703533 w 1032265"/>
                  <a:gd name="connsiteY119" fmla="*/ 258332 h 582486"/>
                  <a:gd name="connsiteX120" fmla="*/ 762885 w 1032265"/>
                  <a:gd name="connsiteY120" fmla="*/ 235110 h 582486"/>
                  <a:gd name="connsiteX121" fmla="*/ 785054 w 1032265"/>
                  <a:gd name="connsiteY121" fmla="*/ 221100 h 582486"/>
                  <a:gd name="connsiteX122" fmla="*/ 806861 w 1032265"/>
                  <a:gd name="connsiteY122" fmla="*/ 197427 h 582486"/>
                  <a:gd name="connsiteX123" fmla="*/ 827752 w 1032265"/>
                  <a:gd name="connsiteY123" fmla="*/ 184604 h 582486"/>
                  <a:gd name="connsiteX124" fmla="*/ 830710 w 1032265"/>
                  <a:gd name="connsiteY124" fmla="*/ 181278 h 582486"/>
                  <a:gd name="connsiteX125" fmla="*/ 830232 w 1032265"/>
                  <a:gd name="connsiteY125" fmla="*/ 183082 h 582486"/>
                  <a:gd name="connsiteX126" fmla="*/ 844432 w 1032265"/>
                  <a:gd name="connsiteY126" fmla="*/ 174366 h 582486"/>
                  <a:gd name="connsiteX127" fmla="*/ 885912 w 1032265"/>
                  <a:gd name="connsiteY127" fmla="*/ 163420 h 582486"/>
                  <a:gd name="connsiteX128" fmla="*/ 892984 w 1032265"/>
                  <a:gd name="connsiteY128" fmla="*/ 164249 h 582486"/>
                  <a:gd name="connsiteX129" fmla="*/ 855588 w 1032265"/>
                  <a:gd name="connsiteY129" fmla="*/ 176146 h 582486"/>
                  <a:gd name="connsiteX130" fmla="*/ 825470 w 1032265"/>
                  <a:gd name="connsiteY130" fmla="*/ 201009 h 582486"/>
                  <a:gd name="connsiteX131" fmla="*/ 825417 w 1032265"/>
                  <a:gd name="connsiteY131" fmla="*/ 201206 h 582486"/>
                  <a:gd name="connsiteX132" fmla="*/ 807912 w 1032265"/>
                  <a:gd name="connsiteY132" fmla="*/ 218786 h 582486"/>
                  <a:gd name="connsiteX133" fmla="*/ 806267 w 1032265"/>
                  <a:gd name="connsiteY133" fmla="*/ 219865 h 582486"/>
                  <a:gd name="connsiteX134" fmla="*/ 777954 w 1032265"/>
                  <a:gd name="connsiteY134" fmla="*/ 269590 h 582486"/>
                  <a:gd name="connsiteX135" fmla="*/ 859753 w 1032265"/>
                  <a:gd name="connsiteY135" fmla="*/ 469409 h 582486"/>
                  <a:gd name="connsiteX136" fmla="*/ 909630 w 1032265"/>
                  <a:gd name="connsiteY136" fmla="*/ 475260 h 582486"/>
                  <a:gd name="connsiteX137" fmla="*/ 775792 w 1032265"/>
                  <a:gd name="connsiteY137" fmla="*/ 525898 h 582486"/>
                  <a:gd name="connsiteX138" fmla="*/ 670202 w 1032265"/>
                  <a:gd name="connsiteY138" fmla="*/ 486834 h 582486"/>
                  <a:gd name="connsiteX139" fmla="*/ 598844 w 1032265"/>
                  <a:gd name="connsiteY139" fmla="*/ 381908 h 582486"/>
                  <a:gd name="connsiteX140" fmla="*/ 679418 w 1032265"/>
                  <a:gd name="connsiteY140" fmla="*/ 473504 h 582486"/>
                  <a:gd name="connsiteX141" fmla="*/ 793562 w 1032265"/>
                  <a:gd name="connsiteY141" fmla="*/ 516550 h 582486"/>
                  <a:gd name="connsiteX142" fmla="*/ 793564 w 1032265"/>
                  <a:gd name="connsiteY142" fmla="*/ 516552 h 582486"/>
                  <a:gd name="connsiteX143" fmla="*/ 775792 w 1032265"/>
                  <a:gd name="connsiteY143" fmla="*/ 525898 h 582486"/>
                  <a:gd name="connsiteX144" fmla="*/ 920380 w 1032265"/>
                  <a:gd name="connsiteY144" fmla="*/ 582486 h 582486"/>
                  <a:gd name="connsiteX145" fmla="*/ 929059 w 1032265"/>
                  <a:gd name="connsiteY145" fmla="*/ 508703 h 582486"/>
                  <a:gd name="connsiteX146" fmla="*/ 1002743 w 1032265"/>
                  <a:gd name="connsiteY146" fmla="*/ 499225 h 582486"/>
                  <a:gd name="connsiteX147" fmla="*/ 941087 w 1032265"/>
                  <a:gd name="connsiteY147" fmla="*/ 520603 h 582486"/>
                  <a:gd name="connsiteX148" fmla="*/ 920380 w 1032265"/>
                  <a:gd name="connsiteY148" fmla="*/ 582486 h 5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032265" h="582486">
                    <a:moveTo>
                      <a:pt x="984570" y="100584"/>
                    </a:moveTo>
                    <a:cubicBezTo>
                      <a:pt x="974470" y="100584"/>
                      <a:pt x="966282" y="78068"/>
                      <a:pt x="966282" y="50292"/>
                    </a:cubicBezTo>
                    <a:cubicBezTo>
                      <a:pt x="966282" y="22516"/>
                      <a:pt x="974470" y="0"/>
                      <a:pt x="984570" y="0"/>
                    </a:cubicBezTo>
                    <a:cubicBezTo>
                      <a:pt x="981239" y="15176"/>
                      <a:pt x="979478" y="32565"/>
                      <a:pt x="979478" y="50292"/>
                    </a:cubicBezTo>
                    <a:cubicBezTo>
                      <a:pt x="979478" y="68018"/>
                      <a:pt x="981239" y="85408"/>
                      <a:pt x="984570" y="100584"/>
                    </a:cubicBezTo>
                    <a:close/>
                    <a:moveTo>
                      <a:pt x="1027954" y="246514"/>
                    </a:moveTo>
                    <a:cubicBezTo>
                      <a:pt x="1030806" y="231230"/>
                      <a:pt x="1017537" y="203072"/>
                      <a:pt x="995327" y="177277"/>
                    </a:cubicBezTo>
                    <a:cubicBezTo>
                      <a:pt x="984223" y="164379"/>
                      <a:pt x="972203" y="153604"/>
                      <a:pt x="961016" y="146122"/>
                    </a:cubicBezTo>
                    <a:lnTo>
                      <a:pt x="942703" y="138999"/>
                    </a:lnTo>
                    <a:lnTo>
                      <a:pt x="941578" y="141963"/>
                    </a:lnTo>
                    <a:lnTo>
                      <a:pt x="940737" y="138236"/>
                    </a:lnTo>
                    <a:lnTo>
                      <a:pt x="931707" y="134724"/>
                    </a:lnTo>
                    <a:lnTo>
                      <a:pt x="939562" y="133020"/>
                    </a:lnTo>
                    <a:lnTo>
                      <a:pt x="934662" y="111286"/>
                    </a:lnTo>
                    <a:cubicBezTo>
                      <a:pt x="928925" y="99113"/>
                      <a:pt x="920056" y="85624"/>
                      <a:pt x="908951" y="72726"/>
                    </a:cubicBezTo>
                    <a:cubicBezTo>
                      <a:pt x="886742" y="46930"/>
                      <a:pt x="860870" y="29625"/>
                      <a:pt x="845331" y="30174"/>
                    </a:cubicBezTo>
                    <a:cubicBezTo>
                      <a:pt x="856812" y="20289"/>
                      <a:pt x="887664" y="37300"/>
                      <a:pt x="914243" y="68170"/>
                    </a:cubicBezTo>
                    <a:cubicBezTo>
                      <a:pt x="934176" y="91323"/>
                      <a:pt x="946045" y="115695"/>
                      <a:pt x="945889" y="130604"/>
                    </a:cubicBezTo>
                    <a:lnTo>
                      <a:pt x="945089" y="132710"/>
                    </a:lnTo>
                    <a:lnTo>
                      <a:pt x="960502" y="138440"/>
                    </a:lnTo>
                    <a:cubicBezTo>
                      <a:pt x="972972" y="145316"/>
                      <a:pt x="987330" y="157285"/>
                      <a:pt x="1000620" y="172720"/>
                    </a:cubicBezTo>
                    <a:cubicBezTo>
                      <a:pt x="1027197" y="203591"/>
                      <a:pt x="1039435" y="236629"/>
                      <a:pt x="1027954" y="246514"/>
                    </a:cubicBezTo>
                    <a:close/>
                    <a:moveTo>
                      <a:pt x="411742" y="314128"/>
                    </a:moveTo>
                    <a:cubicBezTo>
                      <a:pt x="403579" y="312077"/>
                      <a:pt x="395210" y="306818"/>
                      <a:pt x="388576" y="298841"/>
                    </a:cubicBezTo>
                    <a:cubicBezTo>
                      <a:pt x="375303" y="282887"/>
                      <a:pt x="373989" y="262100"/>
                      <a:pt x="385636" y="252413"/>
                    </a:cubicBezTo>
                    <a:cubicBezTo>
                      <a:pt x="384671" y="264753"/>
                      <a:pt x="389666" y="278703"/>
                      <a:pt x="399119" y="290070"/>
                    </a:cubicBezTo>
                    <a:cubicBezTo>
                      <a:pt x="408575" y="301435"/>
                      <a:pt x="421383" y="308888"/>
                      <a:pt x="433694" y="310185"/>
                    </a:cubicBezTo>
                    <a:cubicBezTo>
                      <a:pt x="427870" y="315031"/>
                      <a:pt x="419909" y="316182"/>
                      <a:pt x="411742" y="314128"/>
                    </a:cubicBezTo>
                    <a:close/>
                    <a:moveTo>
                      <a:pt x="192315" y="376257"/>
                    </a:moveTo>
                    <a:lnTo>
                      <a:pt x="190985" y="372531"/>
                    </a:lnTo>
                    <a:cubicBezTo>
                      <a:pt x="186808" y="341544"/>
                      <a:pt x="201588" y="308900"/>
                      <a:pt x="231067" y="290758"/>
                    </a:cubicBezTo>
                    <a:cubicBezTo>
                      <a:pt x="207477" y="310945"/>
                      <a:pt x="197146" y="340976"/>
                      <a:pt x="202187" y="368920"/>
                    </a:cubicBezTo>
                    <a:lnTo>
                      <a:pt x="203789" y="373113"/>
                    </a:lnTo>
                    <a:close/>
                    <a:moveTo>
                      <a:pt x="461918" y="384413"/>
                    </a:moveTo>
                    <a:cubicBezTo>
                      <a:pt x="453752" y="382359"/>
                      <a:pt x="445386" y="377100"/>
                      <a:pt x="438751" y="369124"/>
                    </a:cubicBezTo>
                    <a:cubicBezTo>
                      <a:pt x="425480" y="353170"/>
                      <a:pt x="424165" y="332382"/>
                      <a:pt x="435811" y="322695"/>
                    </a:cubicBezTo>
                    <a:cubicBezTo>
                      <a:pt x="434847" y="335036"/>
                      <a:pt x="439841" y="348987"/>
                      <a:pt x="449295" y="360352"/>
                    </a:cubicBezTo>
                    <a:cubicBezTo>
                      <a:pt x="458749" y="371717"/>
                      <a:pt x="471557" y="379170"/>
                      <a:pt x="483869" y="380467"/>
                    </a:cubicBezTo>
                    <a:cubicBezTo>
                      <a:pt x="478045" y="385310"/>
                      <a:pt x="470083" y="386464"/>
                      <a:pt x="461918" y="384413"/>
                    </a:cubicBezTo>
                    <a:close/>
                    <a:moveTo>
                      <a:pt x="667079" y="400791"/>
                    </a:moveTo>
                    <a:cubicBezTo>
                      <a:pt x="644971" y="403843"/>
                      <a:pt x="610312" y="390222"/>
                      <a:pt x="578444" y="363985"/>
                    </a:cubicBezTo>
                    <a:cubicBezTo>
                      <a:pt x="535955" y="329003"/>
                      <a:pt x="514520" y="284842"/>
                      <a:pt x="530570" y="265349"/>
                    </a:cubicBezTo>
                    <a:cubicBezTo>
                      <a:pt x="530230" y="289904"/>
                      <a:pt x="552849" y="325032"/>
                      <a:pt x="587217" y="353330"/>
                    </a:cubicBezTo>
                    <a:cubicBezTo>
                      <a:pt x="621586" y="381626"/>
                      <a:pt x="660403" y="397078"/>
                      <a:pt x="684437" y="392030"/>
                    </a:cubicBezTo>
                    <a:cubicBezTo>
                      <a:pt x="680424" y="396902"/>
                      <a:pt x="674449" y="399774"/>
                      <a:pt x="667079" y="400791"/>
                    </a:cubicBezTo>
                    <a:close/>
                    <a:moveTo>
                      <a:pt x="139750" y="506264"/>
                    </a:moveTo>
                    <a:cubicBezTo>
                      <a:pt x="64038" y="508704"/>
                      <a:pt x="1481" y="474045"/>
                      <a:pt x="25" y="428852"/>
                    </a:cubicBezTo>
                    <a:cubicBezTo>
                      <a:pt x="-1432" y="383659"/>
                      <a:pt x="58762" y="345043"/>
                      <a:pt x="134475" y="342602"/>
                    </a:cubicBezTo>
                    <a:cubicBezTo>
                      <a:pt x="68335" y="351852"/>
                      <a:pt x="21142" y="387878"/>
                      <a:pt x="22438" y="428131"/>
                    </a:cubicBezTo>
                    <a:cubicBezTo>
                      <a:pt x="23737" y="468379"/>
                      <a:pt x="73152" y="501291"/>
                      <a:pt x="139750" y="506264"/>
                    </a:cubicBezTo>
                    <a:close/>
                    <a:moveTo>
                      <a:pt x="392700" y="500187"/>
                    </a:moveTo>
                    <a:lnTo>
                      <a:pt x="374717" y="490113"/>
                    </a:lnTo>
                    <a:cubicBezTo>
                      <a:pt x="368959" y="483499"/>
                      <a:pt x="366060" y="475498"/>
                      <a:pt x="366027" y="467904"/>
                    </a:cubicBezTo>
                    <a:lnTo>
                      <a:pt x="371824" y="454462"/>
                    </a:lnTo>
                    <a:lnTo>
                      <a:pt x="317093" y="461051"/>
                    </a:lnTo>
                    <a:lnTo>
                      <a:pt x="296777" y="451681"/>
                    </a:lnTo>
                    <a:lnTo>
                      <a:pt x="216753" y="490932"/>
                    </a:lnTo>
                    <a:lnTo>
                      <a:pt x="186167" y="497879"/>
                    </a:lnTo>
                    <a:lnTo>
                      <a:pt x="239046" y="503309"/>
                    </a:lnTo>
                    <a:cubicBezTo>
                      <a:pt x="268604" y="504778"/>
                      <a:pt x="301514" y="505068"/>
                      <a:pt x="335376" y="504058"/>
                    </a:cubicBezTo>
                    <a:close/>
                    <a:moveTo>
                      <a:pt x="402720" y="513613"/>
                    </a:moveTo>
                    <a:cubicBezTo>
                      <a:pt x="382169" y="515615"/>
                      <a:pt x="359552" y="517057"/>
                      <a:pt x="335787" y="517767"/>
                    </a:cubicBezTo>
                    <a:cubicBezTo>
                      <a:pt x="264488" y="519895"/>
                      <a:pt x="203110" y="514816"/>
                      <a:pt x="176685" y="505752"/>
                    </a:cubicBezTo>
                    <a:lnTo>
                      <a:pt x="170782" y="501375"/>
                    </a:lnTo>
                    <a:lnTo>
                      <a:pt x="153279" y="505349"/>
                    </a:lnTo>
                    <a:cubicBezTo>
                      <a:pt x="143050" y="505080"/>
                      <a:pt x="135864" y="502362"/>
                      <a:pt x="132634" y="496941"/>
                    </a:cubicBezTo>
                    <a:cubicBezTo>
                      <a:pt x="153640" y="492794"/>
                      <a:pt x="178823" y="484437"/>
                      <a:pt x="205971" y="472812"/>
                    </a:cubicBezTo>
                    <a:lnTo>
                      <a:pt x="275382" y="437162"/>
                    </a:lnTo>
                    <a:lnTo>
                      <a:pt x="237125" y="432799"/>
                    </a:lnTo>
                    <a:cubicBezTo>
                      <a:pt x="222790" y="426701"/>
                      <a:pt x="210281" y="416410"/>
                      <a:pt x="201636" y="402366"/>
                    </a:cubicBezTo>
                    <a:lnTo>
                      <a:pt x="201454" y="401853"/>
                    </a:lnTo>
                    <a:lnTo>
                      <a:pt x="214704" y="398223"/>
                    </a:lnTo>
                    <a:lnTo>
                      <a:pt x="231746" y="416944"/>
                    </a:lnTo>
                    <a:cubicBezTo>
                      <a:pt x="243083" y="425488"/>
                      <a:pt x="256618" y="430837"/>
                      <a:pt x="270901" y="432554"/>
                    </a:cubicBezTo>
                    <a:lnTo>
                      <a:pt x="289474" y="429923"/>
                    </a:lnTo>
                    <a:lnTo>
                      <a:pt x="291107" y="429086"/>
                    </a:lnTo>
                    <a:cubicBezTo>
                      <a:pt x="348855" y="394663"/>
                      <a:pt x="398893" y="354975"/>
                      <a:pt x="426173" y="321959"/>
                    </a:cubicBezTo>
                    <a:cubicBezTo>
                      <a:pt x="432636" y="332804"/>
                      <a:pt x="422060" y="352415"/>
                      <a:pt x="399738" y="375353"/>
                    </a:cubicBezTo>
                    <a:lnTo>
                      <a:pt x="302980" y="448593"/>
                    </a:lnTo>
                    <a:lnTo>
                      <a:pt x="326077" y="449018"/>
                    </a:lnTo>
                    <a:cubicBezTo>
                      <a:pt x="339860" y="447759"/>
                      <a:pt x="354878" y="445053"/>
                      <a:pt x="370010" y="441004"/>
                    </a:cubicBezTo>
                    <a:cubicBezTo>
                      <a:pt x="400271" y="432902"/>
                      <a:pt x="427451" y="420363"/>
                      <a:pt x="443375" y="407163"/>
                    </a:cubicBezTo>
                    <a:lnTo>
                      <a:pt x="443376" y="407161"/>
                    </a:lnTo>
                    <a:cubicBezTo>
                      <a:pt x="445335" y="414479"/>
                      <a:pt x="438500" y="423408"/>
                      <a:pt x="425867" y="431931"/>
                    </a:cubicBezTo>
                    <a:lnTo>
                      <a:pt x="375449" y="453447"/>
                    </a:lnTo>
                    <a:lnTo>
                      <a:pt x="380799" y="484817"/>
                    </a:lnTo>
                    <a:cubicBezTo>
                      <a:pt x="390166" y="495570"/>
                      <a:pt x="404367" y="500065"/>
                      <a:pt x="416258" y="496040"/>
                    </a:cubicBezTo>
                    <a:lnTo>
                      <a:pt x="416259" y="496042"/>
                    </a:lnTo>
                    <a:lnTo>
                      <a:pt x="404016" y="499424"/>
                    </a:lnTo>
                    <a:lnTo>
                      <a:pt x="431489" y="497569"/>
                    </a:lnTo>
                    <a:cubicBezTo>
                      <a:pt x="460906" y="494338"/>
                      <a:pt x="486903" y="490133"/>
                      <a:pt x="507092" y="485212"/>
                    </a:cubicBezTo>
                    <a:lnTo>
                      <a:pt x="507094" y="485213"/>
                    </a:lnTo>
                    <a:cubicBezTo>
                      <a:pt x="507319" y="492784"/>
                      <a:pt x="488259" y="500213"/>
                      <a:pt x="457257" y="506105"/>
                    </a:cubicBezTo>
                    <a:cubicBezTo>
                      <a:pt x="441756" y="509050"/>
                      <a:pt x="423271" y="511611"/>
                      <a:pt x="402720" y="513613"/>
                    </a:cubicBezTo>
                    <a:close/>
                    <a:moveTo>
                      <a:pt x="608777" y="496645"/>
                    </a:moveTo>
                    <a:cubicBezTo>
                      <a:pt x="598528" y="485748"/>
                      <a:pt x="586257" y="475075"/>
                      <a:pt x="572937" y="465468"/>
                    </a:cubicBezTo>
                    <a:lnTo>
                      <a:pt x="572125" y="464989"/>
                    </a:lnTo>
                    <a:lnTo>
                      <a:pt x="564950" y="466297"/>
                    </a:lnTo>
                    <a:cubicBezTo>
                      <a:pt x="554286" y="463730"/>
                      <a:pt x="542015" y="457302"/>
                      <a:pt x="530659" y="447619"/>
                    </a:cubicBezTo>
                    <a:cubicBezTo>
                      <a:pt x="507950" y="428256"/>
                      <a:pt x="497507" y="403213"/>
                      <a:pt x="507336" y="391684"/>
                    </a:cubicBezTo>
                    <a:cubicBezTo>
                      <a:pt x="511442" y="406532"/>
                      <a:pt x="523379" y="423388"/>
                      <a:pt x="539558" y="437183"/>
                    </a:cubicBezTo>
                    <a:lnTo>
                      <a:pt x="543564" y="439845"/>
                    </a:lnTo>
                    <a:lnTo>
                      <a:pt x="550839" y="438922"/>
                    </a:lnTo>
                    <a:cubicBezTo>
                      <a:pt x="559719" y="441246"/>
                      <a:pt x="570508" y="446502"/>
                      <a:pt x="581104" y="454143"/>
                    </a:cubicBezTo>
                    <a:lnTo>
                      <a:pt x="588431" y="461444"/>
                    </a:lnTo>
                    <a:lnTo>
                      <a:pt x="589578" y="461806"/>
                    </a:lnTo>
                    <a:lnTo>
                      <a:pt x="589580" y="461806"/>
                    </a:lnTo>
                    <a:lnTo>
                      <a:pt x="588917" y="461927"/>
                    </a:lnTo>
                    <a:lnTo>
                      <a:pt x="605102" y="478051"/>
                    </a:lnTo>
                    <a:cubicBezTo>
                      <a:pt x="610110" y="485743"/>
                      <a:pt x="611731" y="492548"/>
                      <a:pt x="608777" y="496645"/>
                    </a:cubicBezTo>
                    <a:close/>
                    <a:moveTo>
                      <a:pt x="892460" y="480722"/>
                    </a:moveTo>
                    <a:cubicBezTo>
                      <a:pt x="873537" y="482690"/>
                      <a:pt x="854215" y="480648"/>
                      <a:pt x="835510" y="474041"/>
                    </a:cubicBezTo>
                    <a:cubicBezTo>
                      <a:pt x="760691" y="447613"/>
                      <a:pt x="724069" y="358152"/>
                      <a:pt x="753716" y="274224"/>
                    </a:cubicBezTo>
                    <a:lnTo>
                      <a:pt x="770952" y="240579"/>
                    </a:lnTo>
                    <a:lnTo>
                      <a:pt x="705287" y="267517"/>
                    </a:lnTo>
                    <a:cubicBezTo>
                      <a:pt x="686034" y="273237"/>
                      <a:pt x="667309" y="277394"/>
                      <a:pt x="649934" y="280018"/>
                    </a:cubicBezTo>
                    <a:cubicBezTo>
                      <a:pt x="597804" y="287888"/>
                      <a:pt x="557821" y="281938"/>
                      <a:pt x="552150" y="262848"/>
                    </a:cubicBezTo>
                    <a:lnTo>
                      <a:pt x="552251" y="262468"/>
                    </a:lnTo>
                    <a:lnTo>
                      <a:pt x="587247" y="272022"/>
                    </a:lnTo>
                    <a:cubicBezTo>
                      <a:pt x="619066" y="275451"/>
                      <a:pt x="660343" y="271158"/>
                      <a:pt x="703533" y="258332"/>
                    </a:cubicBezTo>
                    <a:cubicBezTo>
                      <a:pt x="725127" y="251918"/>
                      <a:pt x="745157" y="243975"/>
                      <a:pt x="762885" y="235110"/>
                    </a:cubicBezTo>
                    <a:lnTo>
                      <a:pt x="785054" y="221100"/>
                    </a:lnTo>
                    <a:lnTo>
                      <a:pt x="806861" y="197427"/>
                    </a:lnTo>
                    <a:lnTo>
                      <a:pt x="827752" y="184604"/>
                    </a:lnTo>
                    <a:lnTo>
                      <a:pt x="830710" y="181278"/>
                    </a:lnTo>
                    <a:lnTo>
                      <a:pt x="830232" y="183082"/>
                    </a:lnTo>
                    <a:lnTo>
                      <a:pt x="844432" y="174366"/>
                    </a:lnTo>
                    <a:cubicBezTo>
                      <a:pt x="857750" y="168622"/>
                      <a:pt x="871718" y="164892"/>
                      <a:pt x="885912" y="163420"/>
                    </a:cubicBezTo>
                    <a:lnTo>
                      <a:pt x="892984" y="164249"/>
                    </a:lnTo>
                    <a:lnTo>
                      <a:pt x="855588" y="176146"/>
                    </a:lnTo>
                    <a:lnTo>
                      <a:pt x="825470" y="201009"/>
                    </a:lnTo>
                    <a:lnTo>
                      <a:pt x="825417" y="201206"/>
                    </a:lnTo>
                    <a:cubicBezTo>
                      <a:pt x="821353" y="206916"/>
                      <a:pt x="815423" y="212841"/>
                      <a:pt x="807912" y="218786"/>
                    </a:cubicBezTo>
                    <a:lnTo>
                      <a:pt x="806267" y="219865"/>
                    </a:lnTo>
                    <a:lnTo>
                      <a:pt x="777954" y="269590"/>
                    </a:lnTo>
                    <a:cubicBezTo>
                      <a:pt x="748311" y="353521"/>
                      <a:pt x="784933" y="442982"/>
                      <a:pt x="859753" y="469409"/>
                    </a:cubicBezTo>
                    <a:lnTo>
                      <a:pt x="909630" y="475260"/>
                    </a:lnTo>
                    <a:close/>
                    <a:moveTo>
                      <a:pt x="775792" y="525898"/>
                    </a:moveTo>
                    <a:cubicBezTo>
                      <a:pt x="751679" y="529175"/>
                      <a:pt x="710529" y="514720"/>
                      <a:pt x="670202" y="486834"/>
                    </a:cubicBezTo>
                    <a:cubicBezTo>
                      <a:pt x="616432" y="449653"/>
                      <a:pt x="584483" y="402676"/>
                      <a:pt x="598844" y="381908"/>
                    </a:cubicBezTo>
                    <a:cubicBezTo>
                      <a:pt x="605911" y="408637"/>
                      <a:pt x="637435" y="444474"/>
                      <a:pt x="679418" y="473504"/>
                    </a:cubicBezTo>
                    <a:cubicBezTo>
                      <a:pt x="721400" y="502534"/>
                      <a:pt x="766059" y="519376"/>
                      <a:pt x="793562" y="516550"/>
                    </a:cubicBezTo>
                    <a:lnTo>
                      <a:pt x="793564" y="516552"/>
                    </a:lnTo>
                    <a:cubicBezTo>
                      <a:pt x="789974" y="521744"/>
                      <a:pt x="783829" y="524807"/>
                      <a:pt x="775792" y="525898"/>
                    </a:cubicBezTo>
                    <a:close/>
                    <a:moveTo>
                      <a:pt x="920380" y="582486"/>
                    </a:moveTo>
                    <a:cubicBezTo>
                      <a:pt x="902429" y="564729"/>
                      <a:pt x="906313" y="531695"/>
                      <a:pt x="929059" y="508703"/>
                    </a:cubicBezTo>
                    <a:cubicBezTo>
                      <a:pt x="951802" y="485711"/>
                      <a:pt x="984792" y="481467"/>
                      <a:pt x="1002743" y="499225"/>
                    </a:cubicBezTo>
                    <a:cubicBezTo>
                      <a:pt x="982641" y="494521"/>
                      <a:pt x="958663" y="502834"/>
                      <a:pt x="941087" y="520603"/>
                    </a:cubicBezTo>
                    <a:cubicBezTo>
                      <a:pt x="923511" y="538370"/>
                      <a:pt x="915458" y="562436"/>
                      <a:pt x="920380" y="582486"/>
                    </a:cubicBez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8" name="Flowchart: Delay 107">
              <a:extLst>
                <a:ext uri="{FF2B5EF4-FFF2-40B4-BE49-F238E27FC236}">
                  <a16:creationId xmlns:a16="http://schemas.microsoft.com/office/drawing/2014/main" id="{3AF327D8-B4EB-4F56-A32E-4615F51C4CF3}"/>
                </a:ext>
              </a:extLst>
            </p:cNvPr>
            <p:cNvSpPr/>
            <p:nvPr/>
          </p:nvSpPr>
          <p:spPr>
            <a:xfrm rot="13336039">
              <a:off x="-2006241" y="4197082"/>
              <a:ext cx="215771" cy="221015"/>
            </a:xfrm>
            <a:prstGeom prst="flowChartDelay">
              <a:avLst/>
            </a:prstGeom>
            <a:solidFill>
              <a:srgbClr val="EA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109" name="Flowchart: Terminator 108">
              <a:extLst>
                <a:ext uri="{FF2B5EF4-FFF2-40B4-BE49-F238E27FC236}">
                  <a16:creationId xmlns:a16="http://schemas.microsoft.com/office/drawing/2014/main" id="{6DE50E42-A66E-4ADC-91D2-DB6D75413587}"/>
                </a:ext>
              </a:extLst>
            </p:cNvPr>
            <p:cNvSpPr/>
            <p:nvPr/>
          </p:nvSpPr>
          <p:spPr>
            <a:xfrm rot="19375238">
              <a:off x="-1960493" y="4024870"/>
              <a:ext cx="138698" cy="406835"/>
            </a:xfrm>
            <a:prstGeom prst="flowChartTerminator">
              <a:avLst/>
            </a:prstGeom>
            <a:solidFill>
              <a:srgbClr val="EACC82"/>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09612949-2625-F759-6F15-475AF5302641}"/>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5501655" cy="350786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When cafeteria operations fall below the student participation target goals a reduction in labor may be necessary.</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Meals per labor hour will be to low</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Will generate negative figures</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Too much labor compared to number of staff</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Labor optimization </a:t>
            </a:r>
          </a:p>
          <a:p>
            <a:pPr marL="914400" lvl="1" indent="-457200">
              <a:spcBef>
                <a:spcPts val="600"/>
              </a:spcBef>
              <a:spcAft>
                <a:spcPts val="600"/>
              </a:spcAft>
              <a:buFont typeface="Wingdings" panose="05000000000000000000" pitchFamily="2" charset="2"/>
              <a:buChar char="Ø"/>
            </a:pP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endParaRPr lang="en-US" sz="2600" dirty="0">
              <a:solidFill>
                <a:srgbClr val="000000"/>
              </a:solidFill>
            </a:endParaRPr>
          </a:p>
        </p:txBody>
      </p:sp>
      <p:grpSp>
        <p:nvGrpSpPr>
          <p:cNvPr id="4" name="Group 3"/>
          <p:cNvGrpSpPr/>
          <p:nvPr/>
        </p:nvGrpSpPr>
        <p:grpSpPr>
          <a:xfrm>
            <a:off x="7282280" y="1368354"/>
            <a:ext cx="1700450" cy="3983953"/>
            <a:chOff x="8642335" y="3029135"/>
            <a:chExt cx="1620571" cy="3750996"/>
          </a:xfrm>
        </p:grpSpPr>
        <p:sp>
          <p:nvSpPr>
            <p:cNvPr id="5" name="Freeform: Shape 313">
              <a:extLst>
                <a:ext uri="{FF2B5EF4-FFF2-40B4-BE49-F238E27FC236}">
                  <a16:creationId xmlns:a16="http://schemas.microsoft.com/office/drawing/2014/main" id="{99630912-4772-4E14-94D5-4E6DFD6730F0}"/>
                </a:ext>
              </a:extLst>
            </p:cNvPr>
            <p:cNvSpPr/>
            <p:nvPr/>
          </p:nvSpPr>
          <p:spPr>
            <a:xfrm rot="14816196">
              <a:off x="8926493" y="5400928"/>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Freeform: Shape 316">
              <a:extLst>
                <a:ext uri="{FF2B5EF4-FFF2-40B4-BE49-F238E27FC236}">
                  <a16:creationId xmlns:a16="http://schemas.microsoft.com/office/drawing/2014/main" id="{EF4DFFFC-80E8-45A2-BC62-BA4A11297077}"/>
                </a:ext>
              </a:extLst>
            </p:cNvPr>
            <p:cNvSpPr/>
            <p:nvPr/>
          </p:nvSpPr>
          <p:spPr>
            <a:xfrm rot="6783804" flipH="1">
              <a:off x="9750864" y="5416935"/>
              <a:ext cx="227883" cy="239987"/>
            </a:xfrm>
            <a:custGeom>
              <a:avLst/>
              <a:gdLst>
                <a:gd name="connsiteX0" fmla="*/ 509535 w 531667"/>
                <a:gd name="connsiteY0" fmla="*/ 127946 h 538130"/>
                <a:gd name="connsiteX1" fmla="*/ 531667 w 531667"/>
                <a:gd name="connsiteY1" fmla="*/ 201340 h 538130"/>
                <a:gd name="connsiteX2" fmla="*/ 531232 w 531667"/>
                <a:gd name="connsiteY2" fmla="*/ 244825 h 538130"/>
                <a:gd name="connsiteX3" fmla="*/ 422668 w 531667"/>
                <a:gd name="connsiteY3" fmla="*/ 503515 h 538130"/>
                <a:gd name="connsiteX4" fmla="*/ 395844 w 531667"/>
                <a:gd name="connsiteY4" fmla="*/ 522970 h 538130"/>
                <a:gd name="connsiteX5" fmla="*/ 327895 w 531667"/>
                <a:gd name="connsiteY5" fmla="*/ 538130 h 538130"/>
                <a:gd name="connsiteX6" fmla="*/ 312726 w 531667"/>
                <a:gd name="connsiteY6" fmla="*/ 536197 h 538130"/>
                <a:gd name="connsiteX7" fmla="*/ 263868 w 531667"/>
                <a:gd name="connsiteY7" fmla="*/ 502741 h 538130"/>
                <a:gd name="connsiteX8" fmla="*/ 251182 w 531667"/>
                <a:gd name="connsiteY8" fmla="*/ 521268 h 538130"/>
                <a:gd name="connsiteX9" fmla="*/ 221116 w 531667"/>
                <a:gd name="connsiteY9" fmla="*/ 521612 h 538130"/>
                <a:gd name="connsiteX10" fmla="*/ 123199 w 531667"/>
                <a:gd name="connsiteY10" fmla="*/ 493711 h 538130"/>
                <a:gd name="connsiteX11" fmla="*/ 100613 w 531667"/>
                <a:gd name="connsiteY11" fmla="*/ 478831 h 538130"/>
                <a:gd name="connsiteX12" fmla="*/ 0 w 531667"/>
                <a:gd name="connsiteY12" fmla="*/ 214018 h 538130"/>
                <a:gd name="connsiteX13" fmla="*/ 7167 w 531667"/>
                <a:gd name="connsiteY13" fmla="*/ 182832 h 538130"/>
                <a:gd name="connsiteX14" fmla="*/ 25428 w 531667"/>
                <a:gd name="connsiteY14" fmla="*/ 143694 h 538130"/>
                <a:gd name="connsiteX15" fmla="*/ 357743 w 531667"/>
                <a:gd name="connsiteY15" fmla="*/ 0 h 538130"/>
                <a:gd name="connsiteX16" fmla="*/ 402033 w 531667"/>
                <a:gd name="connsiteY16" fmla="*/ 17512 h 538130"/>
                <a:gd name="connsiteX17" fmla="*/ 481667 w 531667"/>
                <a:gd name="connsiteY17" fmla="*/ 83350 h 538130"/>
                <a:gd name="connsiteX18" fmla="*/ 509535 w 531667"/>
                <a:gd name="connsiteY18" fmla="*/ 127946 h 53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667" h="538130">
                  <a:moveTo>
                    <a:pt x="509535" y="127946"/>
                  </a:moveTo>
                  <a:cubicBezTo>
                    <a:pt x="520817" y="151300"/>
                    <a:pt x="528150" y="176048"/>
                    <a:pt x="531667" y="201340"/>
                  </a:cubicBezTo>
                  <a:lnTo>
                    <a:pt x="531232" y="244825"/>
                  </a:lnTo>
                  <a:lnTo>
                    <a:pt x="422668" y="503515"/>
                  </a:lnTo>
                  <a:lnTo>
                    <a:pt x="395844" y="522970"/>
                  </a:lnTo>
                  <a:cubicBezTo>
                    <a:pt x="374657" y="532778"/>
                    <a:pt x="351770" y="538130"/>
                    <a:pt x="327895" y="538130"/>
                  </a:cubicBezTo>
                  <a:lnTo>
                    <a:pt x="312726" y="536197"/>
                  </a:lnTo>
                  <a:lnTo>
                    <a:pt x="263868" y="502741"/>
                  </a:lnTo>
                  <a:lnTo>
                    <a:pt x="251182" y="521268"/>
                  </a:lnTo>
                  <a:lnTo>
                    <a:pt x="221116" y="521612"/>
                  </a:lnTo>
                  <a:cubicBezTo>
                    <a:pt x="186786" y="518748"/>
                    <a:pt x="153469" y="509391"/>
                    <a:pt x="123199" y="493711"/>
                  </a:cubicBezTo>
                  <a:lnTo>
                    <a:pt x="100613" y="478831"/>
                  </a:lnTo>
                  <a:lnTo>
                    <a:pt x="0" y="214018"/>
                  </a:lnTo>
                  <a:lnTo>
                    <a:pt x="7167" y="182832"/>
                  </a:lnTo>
                  <a:lnTo>
                    <a:pt x="25428" y="143694"/>
                  </a:lnTo>
                  <a:lnTo>
                    <a:pt x="357743" y="0"/>
                  </a:lnTo>
                  <a:lnTo>
                    <a:pt x="402033" y="17512"/>
                  </a:lnTo>
                  <a:cubicBezTo>
                    <a:pt x="432303" y="33192"/>
                    <a:pt x="459526" y="55195"/>
                    <a:pt x="481667" y="83350"/>
                  </a:cubicBezTo>
                  <a:cubicBezTo>
                    <a:pt x="492738" y="97427"/>
                    <a:pt x="502014" y="112377"/>
                    <a:pt x="509535" y="127946"/>
                  </a:cubicBezTo>
                  <a:close/>
                </a:path>
              </a:pathLst>
            </a:custGeom>
            <a:solidFill>
              <a:srgbClr val="FBB261"/>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6CCB9919-FE0B-487B-A479-7949358B0F4B}"/>
                </a:ext>
              </a:extLst>
            </p:cNvPr>
            <p:cNvGrpSpPr/>
            <p:nvPr/>
          </p:nvGrpSpPr>
          <p:grpSpPr>
            <a:xfrm>
              <a:off x="9080446" y="6419561"/>
              <a:ext cx="301823" cy="335056"/>
              <a:chOff x="3312043" y="4084938"/>
              <a:chExt cx="189762" cy="211269"/>
            </a:xfrm>
            <a:solidFill>
              <a:schemeClr val="bg1">
                <a:lumMod val="50000"/>
              </a:schemeClr>
            </a:solidFill>
          </p:grpSpPr>
          <p:sp>
            <p:nvSpPr>
              <p:cNvPr id="60" name="Chord 59">
                <a:extLst>
                  <a:ext uri="{FF2B5EF4-FFF2-40B4-BE49-F238E27FC236}">
                    <a16:creationId xmlns:a16="http://schemas.microsoft.com/office/drawing/2014/main" id="{F076949E-481E-43B8-8D6A-2A72B65A722A}"/>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1" name="Chord 60">
                <a:extLst>
                  <a:ext uri="{FF2B5EF4-FFF2-40B4-BE49-F238E27FC236}">
                    <a16:creationId xmlns:a16="http://schemas.microsoft.com/office/drawing/2014/main" id="{99B5B358-90BE-454F-94C7-2EED17E1F4B6}"/>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62" name="Chord 61">
                <a:extLst>
                  <a:ext uri="{FF2B5EF4-FFF2-40B4-BE49-F238E27FC236}">
                    <a16:creationId xmlns:a16="http://schemas.microsoft.com/office/drawing/2014/main" id="{2BFACB82-AED4-4D42-BF22-43CB4D8C2F65}"/>
                  </a:ext>
                </a:extLst>
              </p:cNvPr>
              <p:cNvSpPr/>
              <p:nvPr/>
            </p:nvSpPr>
            <p:spPr>
              <a:xfrm rot="17516835">
                <a:off x="3322123"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8" name="Flowchart: Manual Operation 26">
              <a:extLst>
                <a:ext uri="{FF2B5EF4-FFF2-40B4-BE49-F238E27FC236}">
                  <a16:creationId xmlns:a16="http://schemas.microsoft.com/office/drawing/2014/main" id="{315D5D32-969B-4D8A-AEA2-A861D49FCBA7}"/>
                </a:ext>
              </a:extLst>
            </p:cNvPr>
            <p:cNvSpPr/>
            <p:nvPr/>
          </p:nvSpPr>
          <p:spPr>
            <a:xfrm rot="230863" flipV="1">
              <a:off x="9076259" y="5519093"/>
              <a:ext cx="378732" cy="105789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grpSp>
          <p:nvGrpSpPr>
            <p:cNvPr id="9" name="Group 8">
              <a:extLst>
                <a:ext uri="{FF2B5EF4-FFF2-40B4-BE49-F238E27FC236}">
                  <a16:creationId xmlns:a16="http://schemas.microsoft.com/office/drawing/2014/main" id="{864E83E4-C0A8-4AE7-881F-E6ED0FF7377D}"/>
                </a:ext>
              </a:extLst>
            </p:cNvPr>
            <p:cNvGrpSpPr/>
            <p:nvPr/>
          </p:nvGrpSpPr>
          <p:grpSpPr>
            <a:xfrm>
              <a:off x="9566967" y="6445075"/>
              <a:ext cx="301823" cy="335056"/>
              <a:chOff x="3312043" y="4084938"/>
              <a:chExt cx="189762" cy="211269"/>
            </a:xfrm>
            <a:solidFill>
              <a:schemeClr val="bg1">
                <a:lumMod val="50000"/>
              </a:schemeClr>
            </a:solidFill>
          </p:grpSpPr>
          <p:sp>
            <p:nvSpPr>
              <p:cNvPr id="58" name="Chord 57">
                <a:extLst>
                  <a:ext uri="{FF2B5EF4-FFF2-40B4-BE49-F238E27FC236}">
                    <a16:creationId xmlns:a16="http://schemas.microsoft.com/office/drawing/2014/main" id="{01D6C629-63CE-4BE7-AD3A-AD691B38FD5C}"/>
                  </a:ext>
                </a:extLst>
              </p:cNvPr>
              <p:cNvSpPr/>
              <p:nvPr/>
            </p:nvSpPr>
            <p:spPr>
              <a:xfrm rot="17516835">
                <a:off x="3301289" y="4095692"/>
                <a:ext cx="211269" cy="189762"/>
              </a:xfrm>
              <a:prstGeom prst="chord">
                <a:avLst/>
              </a:prstGeom>
              <a:grpFill/>
              <a:ln w="3175"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9" name="Chord 58">
                <a:extLst>
                  <a:ext uri="{FF2B5EF4-FFF2-40B4-BE49-F238E27FC236}">
                    <a16:creationId xmlns:a16="http://schemas.microsoft.com/office/drawing/2014/main" id="{94823858-A49D-4EEF-BD86-FC39AD37BF6C}"/>
                  </a:ext>
                </a:extLst>
              </p:cNvPr>
              <p:cNvSpPr/>
              <p:nvPr/>
            </p:nvSpPr>
            <p:spPr>
              <a:xfrm rot="17516835">
                <a:off x="3322124" y="4115676"/>
                <a:ext cx="172341" cy="154797"/>
              </a:xfrm>
              <a:prstGeom prst="chord">
                <a:avLst/>
              </a:prstGeom>
              <a:grpFill/>
              <a:ln w="25400" cap="flat" cmpd="sng" algn="ctr">
                <a:solidFill>
                  <a:srgbClr val="1E1C1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Flowchart: Manual Operation 26">
              <a:extLst>
                <a:ext uri="{FF2B5EF4-FFF2-40B4-BE49-F238E27FC236}">
                  <a16:creationId xmlns:a16="http://schemas.microsoft.com/office/drawing/2014/main" id="{6FBDFCC8-49C1-404F-8779-EB059FB0D2F0}"/>
                </a:ext>
              </a:extLst>
            </p:cNvPr>
            <p:cNvSpPr/>
            <p:nvPr/>
          </p:nvSpPr>
          <p:spPr>
            <a:xfrm rot="21326916" flipV="1">
              <a:off x="9466590" y="5532694"/>
              <a:ext cx="378732" cy="103966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1" name="Rectangle: Single Corner Snipped 29">
              <a:extLst>
                <a:ext uri="{FF2B5EF4-FFF2-40B4-BE49-F238E27FC236}">
                  <a16:creationId xmlns:a16="http://schemas.microsoft.com/office/drawing/2014/main" id="{CB71E528-F251-4DA2-8C52-E2EA8E229A63}"/>
                </a:ext>
              </a:extLst>
            </p:cNvPr>
            <p:cNvSpPr/>
            <p:nvPr/>
          </p:nvSpPr>
          <p:spPr>
            <a:xfrm flipH="1">
              <a:off x="9059994" y="4524027"/>
              <a:ext cx="771033" cy="1020753"/>
            </a:xfrm>
            <a:prstGeom prst="snip1Rect">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2" name="Flowchart: Off-page Connector 11">
              <a:extLst>
                <a:ext uri="{FF2B5EF4-FFF2-40B4-BE49-F238E27FC236}">
                  <a16:creationId xmlns:a16="http://schemas.microsoft.com/office/drawing/2014/main" id="{1F070CDE-DF12-4AA7-BD56-16992F3FF0FA}"/>
                </a:ext>
              </a:extLst>
            </p:cNvPr>
            <p:cNvSpPr/>
            <p:nvPr/>
          </p:nvSpPr>
          <p:spPr>
            <a:xfrm>
              <a:off x="9326945" y="4283893"/>
              <a:ext cx="302999" cy="362541"/>
            </a:xfrm>
            <a:prstGeom prst="flowChartOffpageConnec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3" name="Oval 12">
              <a:extLst>
                <a:ext uri="{FF2B5EF4-FFF2-40B4-BE49-F238E27FC236}">
                  <a16:creationId xmlns:a16="http://schemas.microsoft.com/office/drawing/2014/main" id="{31C52C62-2FC5-4E0F-AF03-F978F70C0225}"/>
                </a:ext>
              </a:extLst>
            </p:cNvPr>
            <p:cNvSpPr/>
            <p:nvPr/>
          </p:nvSpPr>
          <p:spPr>
            <a:xfrm>
              <a:off x="8939641" y="3196269"/>
              <a:ext cx="1053899" cy="1208470"/>
            </a:xfrm>
            <a:prstGeom prst="ellipse">
              <a:avLst/>
            </a:prstGeom>
            <a:solidFill>
              <a:srgbClr val="EED69D"/>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4" name="Flowchart: Terminator 13">
              <a:extLst>
                <a:ext uri="{FF2B5EF4-FFF2-40B4-BE49-F238E27FC236}">
                  <a16:creationId xmlns:a16="http://schemas.microsoft.com/office/drawing/2014/main" id="{280A3F36-60C5-4FD4-94B8-3411EDDD56B2}"/>
                </a:ext>
              </a:extLst>
            </p:cNvPr>
            <p:cNvSpPr/>
            <p:nvPr/>
          </p:nvSpPr>
          <p:spPr>
            <a:xfrm rot="1600366">
              <a:off x="8758135" y="4757370"/>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5" name="Flowchart: Delay 14">
              <a:extLst>
                <a:ext uri="{FF2B5EF4-FFF2-40B4-BE49-F238E27FC236}">
                  <a16:creationId xmlns:a16="http://schemas.microsoft.com/office/drawing/2014/main" id="{332DE60A-60F9-4AA3-B0D0-21412285F4B4}"/>
                </a:ext>
              </a:extLst>
            </p:cNvPr>
            <p:cNvSpPr/>
            <p:nvPr/>
          </p:nvSpPr>
          <p:spPr>
            <a:xfrm rot="2022916" flipH="1">
              <a:off x="8876371" y="4494472"/>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6" name="Right Triangle 15">
              <a:extLst>
                <a:ext uri="{FF2B5EF4-FFF2-40B4-BE49-F238E27FC236}">
                  <a16:creationId xmlns:a16="http://schemas.microsoft.com/office/drawing/2014/main" id="{EFF1BDBE-981E-46ED-9E65-DCF72D5BA0B7}"/>
                </a:ext>
              </a:extLst>
            </p:cNvPr>
            <p:cNvSpPr/>
            <p:nvPr/>
          </p:nvSpPr>
          <p:spPr>
            <a:xfrm rot="8699319">
              <a:off x="9178746"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7" name="Right Triangle 16">
              <a:extLst>
                <a:ext uri="{FF2B5EF4-FFF2-40B4-BE49-F238E27FC236}">
                  <a16:creationId xmlns:a16="http://schemas.microsoft.com/office/drawing/2014/main" id="{E9A7571D-9FD9-4D93-83C9-4151303D35AA}"/>
                </a:ext>
              </a:extLst>
            </p:cNvPr>
            <p:cNvSpPr/>
            <p:nvPr/>
          </p:nvSpPr>
          <p:spPr>
            <a:xfrm rot="12900681" flipH="1">
              <a:off x="9558938" y="4490636"/>
              <a:ext cx="226307" cy="242411"/>
            </a:xfrm>
            <a:prstGeom prst="rtTriangle">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18" name="Flowchart: Terminator 17">
              <a:extLst>
                <a:ext uri="{FF2B5EF4-FFF2-40B4-BE49-F238E27FC236}">
                  <a16:creationId xmlns:a16="http://schemas.microsoft.com/office/drawing/2014/main" id="{BBFEF24F-410C-47BF-B63B-17FB03F5FC31}"/>
                </a:ext>
              </a:extLst>
            </p:cNvPr>
            <p:cNvSpPr/>
            <p:nvPr/>
          </p:nvSpPr>
          <p:spPr>
            <a:xfrm rot="18705810" flipH="1">
              <a:off x="8773449" y="5196013"/>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19" name="Flowchart: Connector 18">
              <a:extLst>
                <a:ext uri="{FF2B5EF4-FFF2-40B4-BE49-F238E27FC236}">
                  <a16:creationId xmlns:a16="http://schemas.microsoft.com/office/drawing/2014/main" id="{F66A18BF-6969-45C0-83B3-04414DE48971}"/>
                </a:ext>
              </a:extLst>
            </p:cNvPr>
            <p:cNvSpPr/>
            <p:nvPr/>
          </p:nvSpPr>
          <p:spPr>
            <a:xfrm>
              <a:off x="9431386" y="4699917"/>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20" name="Flowchart: Connector 19">
              <a:extLst>
                <a:ext uri="{FF2B5EF4-FFF2-40B4-BE49-F238E27FC236}">
                  <a16:creationId xmlns:a16="http://schemas.microsoft.com/office/drawing/2014/main" id="{9ACB4E3C-6276-4F0D-A428-0E042592B859}"/>
                </a:ext>
              </a:extLst>
            </p:cNvPr>
            <p:cNvSpPr/>
            <p:nvPr/>
          </p:nvSpPr>
          <p:spPr>
            <a:xfrm>
              <a:off x="9431386" y="4804942"/>
              <a:ext cx="72718" cy="72506"/>
            </a:xfrm>
            <a:prstGeom prst="flowChartConnector">
              <a:avLst/>
            </a:prstGeom>
            <a:solidFill>
              <a:srgbClr val="008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21" name="Flowchart: Terminator 20">
              <a:extLst>
                <a:ext uri="{FF2B5EF4-FFF2-40B4-BE49-F238E27FC236}">
                  <a16:creationId xmlns:a16="http://schemas.microsoft.com/office/drawing/2014/main" id="{09E05B05-9199-43E8-ACE3-C7D638FC3087}"/>
                </a:ext>
              </a:extLst>
            </p:cNvPr>
            <p:cNvSpPr/>
            <p:nvPr/>
          </p:nvSpPr>
          <p:spPr>
            <a:xfrm rot="19999634" flipH="1">
              <a:off x="9941216" y="4773377"/>
              <a:ext cx="205890" cy="590959"/>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endParaRPr>
            </a:p>
          </p:txBody>
        </p:sp>
        <p:sp>
          <p:nvSpPr>
            <p:cNvPr id="22" name="Flowchart: Terminator 21">
              <a:extLst>
                <a:ext uri="{FF2B5EF4-FFF2-40B4-BE49-F238E27FC236}">
                  <a16:creationId xmlns:a16="http://schemas.microsoft.com/office/drawing/2014/main" id="{ECB3F24C-07F1-450C-BE6A-B0AC442015A8}"/>
                </a:ext>
              </a:extLst>
            </p:cNvPr>
            <p:cNvSpPr/>
            <p:nvPr/>
          </p:nvSpPr>
          <p:spPr>
            <a:xfrm rot="2894190">
              <a:off x="10014323" y="5212020"/>
              <a:ext cx="117469" cy="379697"/>
            </a:xfrm>
            <a:prstGeom prst="flowChartTerminator">
              <a:avLst/>
            </a:prstGeom>
            <a:solidFill>
              <a:srgbClr val="FBB261"/>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sp>
          <p:nvSpPr>
            <p:cNvPr id="23" name="Flowchart: Delay 22">
              <a:extLst>
                <a:ext uri="{FF2B5EF4-FFF2-40B4-BE49-F238E27FC236}">
                  <a16:creationId xmlns:a16="http://schemas.microsoft.com/office/drawing/2014/main" id="{C314DAAF-CDE6-4406-87B4-FB961CAE1AA7}"/>
                </a:ext>
              </a:extLst>
            </p:cNvPr>
            <p:cNvSpPr/>
            <p:nvPr/>
          </p:nvSpPr>
          <p:spPr>
            <a:xfrm rot="19976169">
              <a:off x="9767954" y="4498853"/>
              <a:ext cx="292456" cy="545810"/>
            </a:xfrm>
            <a:prstGeom prst="flowChartDelay">
              <a:avLst/>
            </a:prstGeom>
            <a:solidFill>
              <a:srgbClr val="EA0000"/>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endParaRPr>
            </a:p>
          </p:txBody>
        </p:sp>
        <p:grpSp>
          <p:nvGrpSpPr>
            <p:cNvPr id="24" name="Group 23">
              <a:extLst>
                <a:ext uri="{FF2B5EF4-FFF2-40B4-BE49-F238E27FC236}">
                  <a16:creationId xmlns:a16="http://schemas.microsoft.com/office/drawing/2014/main" id="{CDEC8E03-0A14-40B0-A618-536EB992BA91}"/>
                </a:ext>
              </a:extLst>
            </p:cNvPr>
            <p:cNvGrpSpPr/>
            <p:nvPr/>
          </p:nvGrpSpPr>
          <p:grpSpPr>
            <a:xfrm>
              <a:off x="9569522" y="4625691"/>
              <a:ext cx="296714" cy="434314"/>
              <a:chOff x="859632" y="2338402"/>
              <a:chExt cx="571500" cy="788345"/>
            </a:xfrm>
          </p:grpSpPr>
          <p:sp>
            <p:nvSpPr>
              <p:cNvPr id="56" name="Rectangle 55">
                <a:extLst>
                  <a:ext uri="{FF2B5EF4-FFF2-40B4-BE49-F238E27FC236}">
                    <a16:creationId xmlns:a16="http://schemas.microsoft.com/office/drawing/2014/main" id="{F3AB8E73-3EB6-4F27-B97C-E0430803C2C9}"/>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pic>
            <p:nvPicPr>
              <p:cNvPr id="57" name="Picture 56">
                <a:extLst>
                  <a:ext uri="{FF2B5EF4-FFF2-40B4-BE49-F238E27FC236}">
                    <a16:creationId xmlns:a16="http://schemas.microsoft.com/office/drawing/2014/main" id="{3FD2AEAD-AE25-4B32-8A1D-07347BBAC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a:ln>
                <a:noFill/>
              </a:ln>
            </p:spPr>
          </p:pic>
        </p:grpSp>
        <p:sp>
          <p:nvSpPr>
            <p:cNvPr id="25" name="Moon 24">
              <a:extLst>
                <a:ext uri="{FF2B5EF4-FFF2-40B4-BE49-F238E27FC236}">
                  <a16:creationId xmlns:a16="http://schemas.microsoft.com/office/drawing/2014/main" id="{A3CE1E63-F94E-4F74-BA7E-C669C8BA67A0}"/>
                </a:ext>
              </a:extLst>
            </p:cNvPr>
            <p:cNvSpPr/>
            <p:nvPr/>
          </p:nvSpPr>
          <p:spPr>
            <a:xfrm rot="5400000">
              <a:off x="9145772" y="2764216"/>
              <a:ext cx="635197" cy="1214127"/>
            </a:xfrm>
            <a:prstGeom prst="moon">
              <a:avLst>
                <a:gd name="adj" fmla="val 65258"/>
              </a:avLst>
            </a:prstGeom>
            <a:pattFill prst="openDmnd">
              <a:fgClr>
                <a:srgbClr val="000000"/>
              </a:fgClr>
              <a:bgClr>
                <a:schemeClr val="bg1"/>
              </a:bgClr>
            </a:patt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12">
              <a:extLst>
                <a:ext uri="{FF2B5EF4-FFF2-40B4-BE49-F238E27FC236}">
                  <a16:creationId xmlns:a16="http://schemas.microsoft.com/office/drawing/2014/main" id="{DFD59503-798A-43E7-96BC-26F516A9AF56}"/>
                </a:ext>
              </a:extLst>
            </p:cNvPr>
            <p:cNvSpPr>
              <a:spLocks noChangeAspect="1"/>
            </p:cNvSpPr>
            <p:nvPr/>
          </p:nvSpPr>
          <p:spPr>
            <a:xfrm>
              <a:off x="8846633" y="3336505"/>
              <a:ext cx="1233451" cy="1182943"/>
            </a:xfrm>
            <a:custGeom>
              <a:avLst/>
              <a:gdLst>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0 w 1201088"/>
                <a:gd name="connsiteY0" fmla="*/ 575394 h 1150788"/>
                <a:gd name="connsiteX1" fmla="*/ 600544 w 1201088"/>
                <a:gd name="connsiteY1" fmla="*/ 0 h 1150788"/>
                <a:gd name="connsiteX2" fmla="*/ 1201088 w 1201088"/>
                <a:gd name="connsiteY2" fmla="*/ 575394 h 1150788"/>
                <a:gd name="connsiteX3" fmla="*/ 600544 w 1201088"/>
                <a:gd name="connsiteY3" fmla="*/ 1150788 h 1150788"/>
                <a:gd name="connsiteX4" fmla="*/ 0 w 1201088"/>
                <a:gd name="connsiteY4" fmla="*/ 575394 h 1150788"/>
                <a:gd name="connsiteX0" fmla="*/ 24311 w 1225399"/>
                <a:gd name="connsiteY0" fmla="*/ 575394 h 1150788"/>
                <a:gd name="connsiteX1" fmla="*/ 624855 w 1225399"/>
                <a:gd name="connsiteY1" fmla="*/ 0 h 1150788"/>
                <a:gd name="connsiteX2" fmla="*/ 1225399 w 1225399"/>
                <a:gd name="connsiteY2" fmla="*/ 575394 h 1150788"/>
                <a:gd name="connsiteX3" fmla="*/ 624855 w 1225399"/>
                <a:gd name="connsiteY3" fmla="*/ 1150788 h 1150788"/>
                <a:gd name="connsiteX4" fmla="*/ 24311 w 1225399"/>
                <a:gd name="connsiteY4" fmla="*/ 575394 h 1150788"/>
                <a:gd name="connsiteX0" fmla="*/ 24311 w 1225578"/>
                <a:gd name="connsiteY0" fmla="*/ 575394 h 1150788"/>
                <a:gd name="connsiteX1" fmla="*/ 624855 w 1225578"/>
                <a:gd name="connsiteY1" fmla="*/ 0 h 1150788"/>
                <a:gd name="connsiteX2" fmla="*/ 1225399 w 1225578"/>
                <a:gd name="connsiteY2" fmla="*/ 575394 h 1150788"/>
                <a:gd name="connsiteX3" fmla="*/ 624855 w 1225578"/>
                <a:gd name="connsiteY3" fmla="*/ 1150788 h 1150788"/>
                <a:gd name="connsiteX4" fmla="*/ 24311 w 1225578"/>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04156"/>
                <a:gd name="connsiteY0" fmla="*/ 575394 h 1150788"/>
                <a:gd name="connsiteX1" fmla="*/ 619961 w 1204156"/>
                <a:gd name="connsiteY1" fmla="*/ 0 h 1150788"/>
                <a:gd name="connsiteX2" fmla="*/ 1204030 w 1204156"/>
                <a:gd name="connsiteY2" fmla="*/ 575394 h 1150788"/>
                <a:gd name="connsiteX3" fmla="*/ 619961 w 1204156"/>
                <a:gd name="connsiteY3" fmla="*/ 1150788 h 1150788"/>
                <a:gd name="connsiteX4" fmla="*/ 19417 w 1204156"/>
                <a:gd name="connsiteY4" fmla="*/ 575394 h 1150788"/>
                <a:gd name="connsiteX0" fmla="*/ 19417 w 1210527"/>
                <a:gd name="connsiteY0" fmla="*/ 575394 h 1150788"/>
                <a:gd name="connsiteX1" fmla="*/ 619961 w 1210527"/>
                <a:gd name="connsiteY1" fmla="*/ 0 h 1150788"/>
                <a:gd name="connsiteX2" fmla="*/ 1204030 w 1210527"/>
                <a:gd name="connsiteY2" fmla="*/ 575394 h 1150788"/>
                <a:gd name="connsiteX3" fmla="*/ 619961 w 1210527"/>
                <a:gd name="connsiteY3" fmla="*/ 1150788 h 1150788"/>
                <a:gd name="connsiteX4" fmla="*/ 19417 w 1210527"/>
                <a:gd name="connsiteY4" fmla="*/ 575394 h 1150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527" h="1150788">
                  <a:moveTo>
                    <a:pt x="19417" y="575394"/>
                  </a:moveTo>
                  <a:cubicBezTo>
                    <a:pt x="-107583" y="321113"/>
                    <a:pt x="422526" y="0"/>
                    <a:pt x="619961" y="0"/>
                  </a:cubicBezTo>
                  <a:cubicBezTo>
                    <a:pt x="817396" y="0"/>
                    <a:pt x="1269933" y="232901"/>
                    <a:pt x="1204030" y="575394"/>
                  </a:cubicBezTo>
                  <a:cubicBezTo>
                    <a:pt x="1059182" y="979501"/>
                    <a:pt x="817396" y="1150788"/>
                    <a:pt x="619961" y="1150788"/>
                  </a:cubicBezTo>
                  <a:cubicBezTo>
                    <a:pt x="422526" y="1150788"/>
                    <a:pt x="146417" y="829675"/>
                    <a:pt x="19417" y="575394"/>
                  </a:cubicBezTo>
                  <a:close/>
                </a:path>
              </a:pathLst>
            </a:custGeom>
            <a:solidFill>
              <a:srgbClr val="FBB261"/>
            </a:solidFill>
            <a:ln w="12700" cap="flat" cmpd="sng" algn="ctr">
              <a:noFill/>
              <a:prstDash val="solid"/>
              <a:miter lim="800000"/>
            </a:ln>
            <a:effectLst>
              <a:outerShdw blurRad="50800" dist="88900" dir="5400000" sx="93000" sy="93000" algn="t" rotWithShape="0">
                <a:sysClr val="windowText" lastClr="000000">
                  <a:alpha val="26000"/>
                </a:sys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CAE12962-0779-4876-959E-C598CD424BEB}"/>
                </a:ext>
              </a:extLst>
            </p:cNvPr>
            <p:cNvGrpSpPr/>
            <p:nvPr/>
          </p:nvGrpSpPr>
          <p:grpSpPr>
            <a:xfrm rot="534989" flipH="1">
              <a:off x="9523219" y="3787380"/>
              <a:ext cx="311874" cy="202762"/>
              <a:chOff x="5136060" y="1710152"/>
              <a:chExt cx="538831" cy="347248"/>
            </a:xfrm>
          </p:grpSpPr>
          <p:sp>
            <p:nvSpPr>
              <p:cNvPr id="46" name="Oval 5">
                <a:extLst>
                  <a:ext uri="{FF2B5EF4-FFF2-40B4-BE49-F238E27FC236}">
                    <a16:creationId xmlns:a16="http://schemas.microsoft.com/office/drawing/2014/main" id="{6A0798F0-62DF-47CD-ADF1-2151B4F067AD}"/>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1E7AB8A9-FD4D-4B01-9069-76B6097020C6}"/>
                  </a:ext>
                </a:extLst>
              </p:cNvPr>
              <p:cNvGrpSpPr/>
              <p:nvPr/>
            </p:nvGrpSpPr>
            <p:grpSpPr>
              <a:xfrm rot="20545732">
                <a:off x="5242936" y="1710152"/>
                <a:ext cx="85726" cy="45719"/>
                <a:chOff x="5293988" y="1700325"/>
                <a:chExt cx="85726" cy="42639"/>
              </a:xfrm>
            </p:grpSpPr>
            <p:cxnSp>
              <p:nvCxnSpPr>
                <p:cNvPr id="53" name="Straight Connector 52">
                  <a:extLst>
                    <a:ext uri="{FF2B5EF4-FFF2-40B4-BE49-F238E27FC236}">
                      <a16:creationId xmlns:a16="http://schemas.microsoft.com/office/drawing/2014/main" id="{73924DC2-10A6-4C2F-8FF0-6B0A5E238948}"/>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4" name="Straight Connector 53">
                  <a:extLst>
                    <a:ext uri="{FF2B5EF4-FFF2-40B4-BE49-F238E27FC236}">
                      <a16:creationId xmlns:a16="http://schemas.microsoft.com/office/drawing/2014/main" id="{CB2559F1-2793-45D6-BC6D-58539DE9DB4A}"/>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55" name="Straight Connector 54">
                  <a:extLst>
                    <a:ext uri="{FF2B5EF4-FFF2-40B4-BE49-F238E27FC236}">
                      <a16:creationId xmlns:a16="http://schemas.microsoft.com/office/drawing/2014/main" id="{DA2A82B6-11E5-40CC-AD7B-BCD83B20B013}"/>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48" name="Oval 4">
                <a:extLst>
                  <a:ext uri="{FF2B5EF4-FFF2-40B4-BE49-F238E27FC236}">
                    <a16:creationId xmlns:a16="http://schemas.microsoft.com/office/drawing/2014/main" id="{B1F4F7E2-3651-44E3-AB35-7D10D2179820}"/>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9A4D7FB9-863E-43D9-85BF-AE63D6807E3B}"/>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CAC0CA94-4222-4802-BCCE-32EA13FACE87}"/>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3D597E96-EC3A-493D-A413-F3CE9A383BA1}"/>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D0E58EE-DECF-4FC9-A97A-1C0702246DC8}"/>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4E249730-EFFC-4817-A267-255176ED4513}"/>
                </a:ext>
              </a:extLst>
            </p:cNvPr>
            <p:cNvGrpSpPr/>
            <p:nvPr/>
          </p:nvGrpSpPr>
          <p:grpSpPr>
            <a:xfrm>
              <a:off x="9324838" y="4172561"/>
              <a:ext cx="312111" cy="223714"/>
              <a:chOff x="2751398" y="2849896"/>
              <a:chExt cx="306310" cy="217634"/>
            </a:xfrm>
          </p:grpSpPr>
          <p:sp>
            <p:nvSpPr>
              <p:cNvPr id="44" name="Chord 14349">
                <a:extLst>
                  <a:ext uri="{FF2B5EF4-FFF2-40B4-BE49-F238E27FC236}">
                    <a16:creationId xmlns:a16="http://schemas.microsoft.com/office/drawing/2014/main" id="{F91011EF-5C11-4B62-8C6D-223531714B81}"/>
                  </a:ext>
                </a:extLst>
              </p:cNvPr>
              <p:cNvSpPr/>
              <p:nvPr/>
            </p:nvSpPr>
            <p:spPr>
              <a:xfrm rot="19801560">
                <a:off x="2751398" y="2849896"/>
                <a:ext cx="306310" cy="217634"/>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Lst>
                <a:ahLst/>
                <a:cxnLst>
                  <a:cxn ang="0">
                    <a:pos x="connsiteX0" y="connsiteY0"/>
                  </a:cxn>
                  <a:cxn ang="0">
                    <a:pos x="connsiteX1" y="connsiteY1"/>
                  </a:cxn>
                  <a:cxn ang="0">
                    <a:pos x="connsiteX2" y="connsiteY2"/>
                  </a:cxn>
                  <a:cxn ang="0">
                    <a:pos x="connsiteX3" y="connsiteY3"/>
                  </a:cxn>
                </a:cxnLst>
                <a:rect l="l" t="t" r="r" b="b"/>
                <a:pathLst>
                  <a:path w="306310" h="217634">
                    <a:moveTo>
                      <a:pt x="306310" y="171599"/>
                    </a:moveTo>
                    <a:cubicBezTo>
                      <a:pt x="255054" y="219399"/>
                      <a:pt x="167882" y="232055"/>
                      <a:pt x="104986" y="199716"/>
                    </a:cubicBezTo>
                    <a:cubicBezTo>
                      <a:pt x="39173" y="165876"/>
                      <a:pt x="-13790" y="70108"/>
                      <a:pt x="3208" y="0"/>
                    </a:cubicBezTo>
                    <a:cubicBezTo>
                      <a:pt x="84012" y="80074"/>
                      <a:pt x="202814" y="144835"/>
                      <a:pt x="306310" y="171599"/>
                    </a:cubicBezTo>
                    <a:close/>
                  </a:path>
                </a:pathLst>
              </a:custGeom>
              <a:solidFill>
                <a:srgbClr val="EA591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Chord 14349">
                <a:extLst>
                  <a:ext uri="{FF2B5EF4-FFF2-40B4-BE49-F238E27FC236}">
                    <a16:creationId xmlns:a16="http://schemas.microsoft.com/office/drawing/2014/main" id="{7687A257-9D49-4958-AABD-4EF2943C16C6}"/>
                  </a:ext>
                </a:extLst>
              </p:cNvPr>
              <p:cNvSpPr/>
              <p:nvPr/>
            </p:nvSpPr>
            <p:spPr>
              <a:xfrm rot="19781295">
                <a:off x="2785283" y="2899391"/>
                <a:ext cx="239102" cy="142305"/>
              </a:xfrm>
              <a:custGeom>
                <a:avLst/>
                <a:gdLst>
                  <a:gd name="connsiteX0" fmla="*/ 278593 w 328789"/>
                  <a:gd name="connsiteY0" fmla="*/ 272954 h 317511"/>
                  <a:gd name="connsiteX1" fmla="*/ 87132 w 328789"/>
                  <a:gd name="connsiteY1" fmla="*/ 298886 h 317511"/>
                  <a:gd name="connsiteX2" fmla="*/ 4328 w 328789"/>
                  <a:gd name="connsiteY2" fmla="*/ 122563 h 317511"/>
                  <a:gd name="connsiteX3" fmla="*/ 278593 w 328789"/>
                  <a:gd name="connsiteY3" fmla="*/ 272954 h 317511"/>
                  <a:gd name="connsiteX0" fmla="*/ 296447 w 296447"/>
                  <a:gd name="connsiteY0" fmla="*/ 173784 h 218344"/>
                  <a:gd name="connsiteX1" fmla="*/ 104986 w 296447"/>
                  <a:gd name="connsiteY1" fmla="*/ 199716 h 218344"/>
                  <a:gd name="connsiteX2" fmla="*/ 3208 w 296447"/>
                  <a:gd name="connsiteY2" fmla="*/ 0 h 218344"/>
                  <a:gd name="connsiteX3" fmla="*/ 296447 w 296447"/>
                  <a:gd name="connsiteY3" fmla="*/ 173784 h 218344"/>
                  <a:gd name="connsiteX0" fmla="*/ 301190 w 301190"/>
                  <a:gd name="connsiteY0" fmla="*/ 179631 h 220442"/>
                  <a:gd name="connsiteX1" fmla="*/ 104986 w 301190"/>
                  <a:gd name="connsiteY1" fmla="*/ 199716 h 220442"/>
                  <a:gd name="connsiteX2" fmla="*/ 3208 w 301190"/>
                  <a:gd name="connsiteY2" fmla="*/ 0 h 220442"/>
                  <a:gd name="connsiteX3" fmla="*/ 301190 w 301190"/>
                  <a:gd name="connsiteY3" fmla="*/ 179631 h 220442"/>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06310 w 306310"/>
                  <a:gd name="connsiteY0" fmla="*/ 171599 h 217634"/>
                  <a:gd name="connsiteX1" fmla="*/ 104986 w 306310"/>
                  <a:gd name="connsiteY1" fmla="*/ 199716 h 217634"/>
                  <a:gd name="connsiteX2" fmla="*/ 3208 w 306310"/>
                  <a:gd name="connsiteY2" fmla="*/ 0 h 217634"/>
                  <a:gd name="connsiteX3" fmla="*/ 306310 w 306310"/>
                  <a:gd name="connsiteY3" fmla="*/ 171599 h 217634"/>
                  <a:gd name="connsiteX0" fmla="*/ 383370 w 383370"/>
                  <a:gd name="connsiteY0" fmla="*/ 272262 h 318297"/>
                  <a:gd name="connsiteX1" fmla="*/ 182046 w 383370"/>
                  <a:gd name="connsiteY1" fmla="*/ 300379 h 318297"/>
                  <a:gd name="connsiteX2" fmla="*/ 1499 w 383370"/>
                  <a:gd name="connsiteY2" fmla="*/ 0 h 318297"/>
                  <a:gd name="connsiteX3" fmla="*/ 383370 w 383370"/>
                  <a:gd name="connsiteY3" fmla="*/ 272262 h 318297"/>
                  <a:gd name="connsiteX0" fmla="*/ 415201 w 415201"/>
                  <a:gd name="connsiteY0" fmla="*/ 287430 h 324084"/>
                  <a:gd name="connsiteX1" fmla="*/ 182046 w 415201"/>
                  <a:gd name="connsiteY1" fmla="*/ 300379 h 324084"/>
                  <a:gd name="connsiteX2" fmla="*/ 1499 w 415201"/>
                  <a:gd name="connsiteY2" fmla="*/ 0 h 324084"/>
                  <a:gd name="connsiteX3" fmla="*/ 415201 w 415201"/>
                  <a:gd name="connsiteY3" fmla="*/ 287430 h 324084"/>
                  <a:gd name="connsiteX0" fmla="*/ 414994 w 414994"/>
                  <a:gd name="connsiteY0" fmla="*/ 287430 h 307686"/>
                  <a:gd name="connsiteX1" fmla="*/ 205240 w 414994"/>
                  <a:gd name="connsiteY1" fmla="*/ 255313 h 307686"/>
                  <a:gd name="connsiteX2" fmla="*/ 1292 w 414994"/>
                  <a:gd name="connsiteY2" fmla="*/ 0 h 307686"/>
                  <a:gd name="connsiteX3" fmla="*/ 414994 w 414994"/>
                  <a:gd name="connsiteY3" fmla="*/ 287430 h 307686"/>
                </a:gdLst>
                <a:ahLst/>
                <a:cxnLst>
                  <a:cxn ang="0">
                    <a:pos x="connsiteX0" y="connsiteY0"/>
                  </a:cxn>
                  <a:cxn ang="0">
                    <a:pos x="connsiteX1" y="connsiteY1"/>
                  </a:cxn>
                  <a:cxn ang="0">
                    <a:pos x="connsiteX2" y="connsiteY2"/>
                  </a:cxn>
                  <a:cxn ang="0">
                    <a:pos x="connsiteX3" y="connsiteY3"/>
                  </a:cxn>
                </a:cxnLst>
                <a:rect l="l" t="t" r="r" b="b"/>
                <a:pathLst>
                  <a:path w="414994" h="307686">
                    <a:moveTo>
                      <a:pt x="414994" y="287430"/>
                    </a:moveTo>
                    <a:cubicBezTo>
                      <a:pt x="363738" y="335230"/>
                      <a:pt x="268136" y="287652"/>
                      <a:pt x="205240" y="255313"/>
                    </a:cubicBezTo>
                    <a:cubicBezTo>
                      <a:pt x="139427" y="221473"/>
                      <a:pt x="-15706" y="70108"/>
                      <a:pt x="1292" y="0"/>
                    </a:cubicBezTo>
                    <a:cubicBezTo>
                      <a:pt x="82096" y="80074"/>
                      <a:pt x="311498" y="260666"/>
                      <a:pt x="414994" y="287430"/>
                    </a:cubicBezTo>
                    <a:close/>
                  </a:path>
                </a:pathLst>
              </a:custGeom>
              <a:solidFill>
                <a:srgbClr val="FFF8F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Freeform: Shape 200">
              <a:extLst>
                <a:ext uri="{FF2B5EF4-FFF2-40B4-BE49-F238E27FC236}">
                  <a16:creationId xmlns:a16="http://schemas.microsoft.com/office/drawing/2014/main" id="{4B7146D9-40A7-4D00-93B4-A59632911D3A}"/>
                </a:ext>
              </a:extLst>
            </p:cNvPr>
            <p:cNvSpPr/>
            <p:nvPr/>
          </p:nvSpPr>
          <p:spPr>
            <a:xfrm>
              <a:off x="9423870" y="4071249"/>
              <a:ext cx="102058" cy="89137"/>
            </a:xfrm>
            <a:custGeom>
              <a:avLst/>
              <a:gdLst>
                <a:gd name="connsiteX0" fmla="*/ 52387 w 133350"/>
                <a:gd name="connsiteY0" fmla="*/ 0 h 104775"/>
                <a:gd name="connsiteX1" fmla="*/ 0 w 133350"/>
                <a:gd name="connsiteY1" fmla="*/ 95250 h 104775"/>
                <a:gd name="connsiteX2" fmla="*/ 133350 w 133350"/>
                <a:gd name="connsiteY2" fmla="*/ 104775 h 104775"/>
                <a:gd name="connsiteX0" fmla="*/ 52387 w 122112"/>
                <a:gd name="connsiteY0" fmla="*/ 0 h 95250"/>
                <a:gd name="connsiteX1" fmla="*/ 0 w 122112"/>
                <a:gd name="connsiteY1" fmla="*/ 95250 h 95250"/>
                <a:gd name="connsiteX2" fmla="*/ 122112 w 122112"/>
                <a:gd name="connsiteY2" fmla="*/ 78059 h 95250"/>
                <a:gd name="connsiteX0" fmla="*/ 54226 w 123951"/>
                <a:gd name="connsiteY0" fmla="*/ 0 h 99010"/>
                <a:gd name="connsiteX1" fmla="*/ 1839 w 123951"/>
                <a:gd name="connsiteY1" fmla="*/ 95250 h 99010"/>
                <a:gd name="connsiteX2" fmla="*/ 123951 w 123951"/>
                <a:gd name="connsiteY2" fmla="*/ 78059 h 99010"/>
                <a:gd name="connsiteX0" fmla="*/ 46040 w 124756"/>
                <a:gd name="connsiteY0" fmla="*/ 0 h 121163"/>
                <a:gd name="connsiteX1" fmla="*/ 2644 w 124756"/>
                <a:gd name="connsiteY1" fmla="*/ 116029 h 121163"/>
                <a:gd name="connsiteX2" fmla="*/ 124756 w 124756"/>
                <a:gd name="connsiteY2" fmla="*/ 98838 h 121163"/>
                <a:gd name="connsiteX0" fmla="*/ 44629 w 93376"/>
                <a:gd name="connsiteY0" fmla="*/ 0 h 129127"/>
                <a:gd name="connsiteX1" fmla="*/ 1233 w 93376"/>
                <a:gd name="connsiteY1" fmla="*/ 116029 h 129127"/>
                <a:gd name="connsiteX2" fmla="*/ 93376 w 93376"/>
                <a:gd name="connsiteY2" fmla="*/ 122587 h 129127"/>
                <a:gd name="connsiteX0" fmla="*/ 33810 w 94544"/>
                <a:gd name="connsiteY0" fmla="*/ 0 h 108102"/>
                <a:gd name="connsiteX1" fmla="*/ 2401 w 94544"/>
                <a:gd name="connsiteY1" fmla="*/ 96239 h 108102"/>
                <a:gd name="connsiteX2" fmla="*/ 94544 w 94544"/>
                <a:gd name="connsiteY2" fmla="*/ 102797 h 108102"/>
              </a:gdLst>
              <a:ahLst/>
              <a:cxnLst>
                <a:cxn ang="0">
                  <a:pos x="connsiteX0" y="connsiteY0"/>
                </a:cxn>
                <a:cxn ang="0">
                  <a:pos x="connsiteX1" y="connsiteY1"/>
                </a:cxn>
                <a:cxn ang="0">
                  <a:pos x="connsiteX2" y="connsiteY2"/>
                </a:cxn>
              </a:cxnLst>
              <a:rect l="l" t="t" r="r" b="b"/>
              <a:pathLst>
                <a:path w="94544" h="108102">
                  <a:moveTo>
                    <a:pt x="33810" y="0"/>
                  </a:moveTo>
                  <a:cubicBezTo>
                    <a:pt x="16348" y="31750"/>
                    <a:pt x="-7721" y="79106"/>
                    <a:pt x="2401" y="96239"/>
                  </a:cubicBezTo>
                  <a:cubicBezTo>
                    <a:pt x="12523" y="113372"/>
                    <a:pt x="53840" y="108527"/>
                    <a:pt x="94544" y="102797"/>
                  </a:cubicBezTo>
                </a:path>
              </a:pathLst>
            </a:custGeom>
            <a:noFill/>
            <a:ln w="12700" cap="flat" cmpd="sng" algn="ctr">
              <a:solidFill>
                <a:srgbClr val="A7580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06">
              <a:extLst>
                <a:ext uri="{FF2B5EF4-FFF2-40B4-BE49-F238E27FC236}">
                  <a16:creationId xmlns:a16="http://schemas.microsoft.com/office/drawing/2014/main" id="{574D4B36-3A40-4298-BB00-659329115F0D}"/>
                </a:ext>
              </a:extLst>
            </p:cNvPr>
            <p:cNvSpPr/>
            <p:nvPr/>
          </p:nvSpPr>
          <p:spPr>
            <a:xfrm>
              <a:off x="8802656" y="3029135"/>
              <a:ext cx="1276228" cy="811522"/>
            </a:xfrm>
            <a:custGeom>
              <a:avLst/>
              <a:gdLst>
                <a:gd name="connsiteX0" fmla="*/ 0 w 276225"/>
                <a:gd name="connsiteY0" fmla="*/ 240506 h 240506"/>
                <a:gd name="connsiteX1" fmla="*/ 85725 w 276225"/>
                <a:gd name="connsiteY1" fmla="*/ 197643 h 240506"/>
                <a:gd name="connsiteX2" fmla="*/ 192881 w 276225"/>
                <a:gd name="connsiteY2" fmla="*/ 142875 h 240506"/>
                <a:gd name="connsiteX3" fmla="*/ 276225 w 276225"/>
                <a:gd name="connsiteY3" fmla="*/ 197643 h 240506"/>
                <a:gd name="connsiteX4" fmla="*/ 257175 w 276225"/>
                <a:gd name="connsiteY4" fmla="*/ 130968 h 240506"/>
                <a:gd name="connsiteX5" fmla="*/ 192881 w 276225"/>
                <a:gd name="connsiteY5" fmla="*/ 95250 h 240506"/>
                <a:gd name="connsiteX6" fmla="*/ 211931 w 276225"/>
                <a:gd name="connsiteY6" fmla="*/ 28575 h 240506"/>
                <a:gd name="connsiteX7" fmla="*/ 133350 w 276225"/>
                <a:gd name="connsiteY7" fmla="*/ 0 h 240506"/>
                <a:gd name="connsiteX8" fmla="*/ 66675 w 276225"/>
                <a:gd name="connsiteY8" fmla="*/ 50006 h 240506"/>
                <a:gd name="connsiteX9" fmla="*/ 88106 w 276225"/>
                <a:gd name="connsiteY9" fmla="*/ 97631 h 240506"/>
                <a:gd name="connsiteX10" fmla="*/ 9525 w 276225"/>
                <a:gd name="connsiteY10" fmla="*/ 140493 h 240506"/>
                <a:gd name="connsiteX11" fmla="*/ 0 w 276225"/>
                <a:gd name="connsiteY11" fmla="*/ 240506 h 240506"/>
                <a:gd name="connsiteX0" fmla="*/ 0 w 290512"/>
                <a:gd name="connsiteY0" fmla="*/ 235744 h 235744"/>
                <a:gd name="connsiteX1" fmla="*/ 100012 w 290512"/>
                <a:gd name="connsiteY1" fmla="*/ 197643 h 235744"/>
                <a:gd name="connsiteX2" fmla="*/ 207168 w 290512"/>
                <a:gd name="connsiteY2" fmla="*/ 142875 h 235744"/>
                <a:gd name="connsiteX3" fmla="*/ 290512 w 290512"/>
                <a:gd name="connsiteY3" fmla="*/ 197643 h 235744"/>
                <a:gd name="connsiteX4" fmla="*/ 271462 w 290512"/>
                <a:gd name="connsiteY4" fmla="*/ 130968 h 235744"/>
                <a:gd name="connsiteX5" fmla="*/ 207168 w 290512"/>
                <a:gd name="connsiteY5" fmla="*/ 95250 h 235744"/>
                <a:gd name="connsiteX6" fmla="*/ 226218 w 290512"/>
                <a:gd name="connsiteY6" fmla="*/ 28575 h 235744"/>
                <a:gd name="connsiteX7" fmla="*/ 147637 w 290512"/>
                <a:gd name="connsiteY7" fmla="*/ 0 h 235744"/>
                <a:gd name="connsiteX8" fmla="*/ 80962 w 290512"/>
                <a:gd name="connsiteY8" fmla="*/ 50006 h 235744"/>
                <a:gd name="connsiteX9" fmla="*/ 102393 w 290512"/>
                <a:gd name="connsiteY9" fmla="*/ 97631 h 235744"/>
                <a:gd name="connsiteX10" fmla="*/ 23812 w 290512"/>
                <a:gd name="connsiteY10" fmla="*/ 140493 h 235744"/>
                <a:gd name="connsiteX11" fmla="*/ 0 w 290512"/>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02658 w 293158"/>
                <a:gd name="connsiteY1" fmla="*/ 197643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3158"/>
                <a:gd name="connsiteY0" fmla="*/ 235744 h 235744"/>
                <a:gd name="connsiteX1" fmla="*/ 112183 w 293158"/>
                <a:gd name="connsiteY1" fmla="*/ 192880 h 235744"/>
                <a:gd name="connsiteX2" fmla="*/ 209814 w 293158"/>
                <a:gd name="connsiteY2" fmla="*/ 142875 h 235744"/>
                <a:gd name="connsiteX3" fmla="*/ 293158 w 293158"/>
                <a:gd name="connsiteY3" fmla="*/ 197643 h 235744"/>
                <a:gd name="connsiteX4" fmla="*/ 274108 w 293158"/>
                <a:gd name="connsiteY4" fmla="*/ 130968 h 235744"/>
                <a:gd name="connsiteX5" fmla="*/ 209814 w 293158"/>
                <a:gd name="connsiteY5" fmla="*/ 95250 h 235744"/>
                <a:gd name="connsiteX6" fmla="*/ 228864 w 293158"/>
                <a:gd name="connsiteY6" fmla="*/ 28575 h 235744"/>
                <a:gd name="connsiteX7" fmla="*/ 150283 w 293158"/>
                <a:gd name="connsiteY7" fmla="*/ 0 h 235744"/>
                <a:gd name="connsiteX8" fmla="*/ 83608 w 293158"/>
                <a:gd name="connsiteY8" fmla="*/ 50006 h 235744"/>
                <a:gd name="connsiteX9" fmla="*/ 105039 w 293158"/>
                <a:gd name="connsiteY9" fmla="*/ 97631 h 235744"/>
                <a:gd name="connsiteX10" fmla="*/ 26458 w 293158"/>
                <a:gd name="connsiteY10" fmla="*/ 140493 h 235744"/>
                <a:gd name="connsiteX11" fmla="*/ 2646 w 293158"/>
                <a:gd name="connsiteY11" fmla="*/ 235744 h 235744"/>
                <a:gd name="connsiteX0" fmla="*/ 2646 w 298528"/>
                <a:gd name="connsiteY0" fmla="*/ 235744 h 235744"/>
                <a:gd name="connsiteX1" fmla="*/ 112183 w 298528"/>
                <a:gd name="connsiteY1" fmla="*/ 192880 h 235744"/>
                <a:gd name="connsiteX2" fmla="*/ 209814 w 298528"/>
                <a:gd name="connsiteY2" fmla="*/ 142875 h 235744"/>
                <a:gd name="connsiteX3" fmla="*/ 293158 w 298528"/>
                <a:gd name="connsiteY3" fmla="*/ 197643 h 235744"/>
                <a:gd name="connsiteX4" fmla="*/ 274108 w 298528"/>
                <a:gd name="connsiteY4" fmla="*/ 130968 h 235744"/>
                <a:gd name="connsiteX5" fmla="*/ 209814 w 298528"/>
                <a:gd name="connsiteY5" fmla="*/ 95250 h 235744"/>
                <a:gd name="connsiteX6" fmla="*/ 228864 w 298528"/>
                <a:gd name="connsiteY6" fmla="*/ 28575 h 235744"/>
                <a:gd name="connsiteX7" fmla="*/ 150283 w 298528"/>
                <a:gd name="connsiteY7" fmla="*/ 0 h 235744"/>
                <a:gd name="connsiteX8" fmla="*/ 83608 w 298528"/>
                <a:gd name="connsiteY8" fmla="*/ 50006 h 235744"/>
                <a:gd name="connsiteX9" fmla="*/ 105039 w 298528"/>
                <a:gd name="connsiteY9" fmla="*/ 97631 h 235744"/>
                <a:gd name="connsiteX10" fmla="*/ 26458 w 298528"/>
                <a:gd name="connsiteY10" fmla="*/ 140493 h 235744"/>
                <a:gd name="connsiteX11" fmla="*/ 2646 w 298528"/>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105039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2646 w 299575"/>
                <a:gd name="connsiteY0" fmla="*/ 235744 h 235744"/>
                <a:gd name="connsiteX1" fmla="*/ 112183 w 299575"/>
                <a:gd name="connsiteY1" fmla="*/ 192880 h 235744"/>
                <a:gd name="connsiteX2" fmla="*/ 209814 w 299575"/>
                <a:gd name="connsiteY2" fmla="*/ 142875 h 235744"/>
                <a:gd name="connsiteX3" fmla="*/ 293158 w 299575"/>
                <a:gd name="connsiteY3" fmla="*/ 197643 h 235744"/>
                <a:gd name="connsiteX4" fmla="*/ 281251 w 299575"/>
                <a:gd name="connsiteY4" fmla="*/ 114300 h 235744"/>
                <a:gd name="connsiteX5" fmla="*/ 209814 w 299575"/>
                <a:gd name="connsiteY5" fmla="*/ 95250 h 235744"/>
                <a:gd name="connsiteX6" fmla="*/ 228864 w 299575"/>
                <a:gd name="connsiteY6" fmla="*/ 28575 h 235744"/>
                <a:gd name="connsiteX7" fmla="*/ 150283 w 299575"/>
                <a:gd name="connsiteY7" fmla="*/ 0 h 235744"/>
                <a:gd name="connsiteX8" fmla="*/ 83608 w 299575"/>
                <a:gd name="connsiteY8" fmla="*/ 50006 h 235744"/>
                <a:gd name="connsiteX9" fmla="*/ 97895 w 299575"/>
                <a:gd name="connsiteY9" fmla="*/ 97631 h 235744"/>
                <a:gd name="connsiteX10" fmla="*/ 26458 w 299575"/>
                <a:gd name="connsiteY10" fmla="*/ 140493 h 235744"/>
                <a:gd name="connsiteX11" fmla="*/ 2646 w 299575"/>
                <a:gd name="connsiteY11" fmla="*/ 235744 h 235744"/>
                <a:gd name="connsiteX0" fmla="*/ 3239 w 300168"/>
                <a:gd name="connsiteY0" fmla="*/ 235744 h 235744"/>
                <a:gd name="connsiteX1" fmla="*/ 112776 w 300168"/>
                <a:gd name="connsiteY1" fmla="*/ 192880 h 235744"/>
                <a:gd name="connsiteX2" fmla="*/ 210407 w 300168"/>
                <a:gd name="connsiteY2" fmla="*/ 142875 h 235744"/>
                <a:gd name="connsiteX3" fmla="*/ 293751 w 300168"/>
                <a:gd name="connsiteY3" fmla="*/ 197643 h 235744"/>
                <a:gd name="connsiteX4" fmla="*/ 281844 w 300168"/>
                <a:gd name="connsiteY4" fmla="*/ 114300 h 235744"/>
                <a:gd name="connsiteX5" fmla="*/ 210407 w 300168"/>
                <a:gd name="connsiteY5" fmla="*/ 95250 h 235744"/>
                <a:gd name="connsiteX6" fmla="*/ 229457 w 300168"/>
                <a:gd name="connsiteY6" fmla="*/ 28575 h 235744"/>
                <a:gd name="connsiteX7" fmla="*/ 150876 w 300168"/>
                <a:gd name="connsiteY7" fmla="*/ 0 h 235744"/>
                <a:gd name="connsiteX8" fmla="*/ 84201 w 300168"/>
                <a:gd name="connsiteY8" fmla="*/ 50006 h 235744"/>
                <a:gd name="connsiteX9" fmla="*/ 98488 w 300168"/>
                <a:gd name="connsiteY9" fmla="*/ 97631 h 235744"/>
                <a:gd name="connsiteX10" fmla="*/ 27051 w 300168"/>
                <a:gd name="connsiteY10" fmla="*/ 140493 h 235744"/>
                <a:gd name="connsiteX11" fmla="*/ 3239 w 300168"/>
                <a:gd name="connsiteY11" fmla="*/ 235744 h 235744"/>
                <a:gd name="connsiteX0" fmla="*/ 1491 w 298420"/>
                <a:gd name="connsiteY0" fmla="*/ 235744 h 235744"/>
                <a:gd name="connsiteX1" fmla="*/ 111028 w 298420"/>
                <a:gd name="connsiteY1" fmla="*/ 192880 h 235744"/>
                <a:gd name="connsiteX2" fmla="*/ 208659 w 298420"/>
                <a:gd name="connsiteY2" fmla="*/ 142875 h 235744"/>
                <a:gd name="connsiteX3" fmla="*/ 292003 w 298420"/>
                <a:gd name="connsiteY3" fmla="*/ 197643 h 235744"/>
                <a:gd name="connsiteX4" fmla="*/ 280096 w 298420"/>
                <a:gd name="connsiteY4" fmla="*/ 114300 h 235744"/>
                <a:gd name="connsiteX5" fmla="*/ 208659 w 298420"/>
                <a:gd name="connsiteY5" fmla="*/ 95250 h 235744"/>
                <a:gd name="connsiteX6" fmla="*/ 227709 w 298420"/>
                <a:gd name="connsiteY6" fmla="*/ 28575 h 235744"/>
                <a:gd name="connsiteX7" fmla="*/ 149128 w 298420"/>
                <a:gd name="connsiteY7" fmla="*/ 0 h 235744"/>
                <a:gd name="connsiteX8" fmla="*/ 82453 w 298420"/>
                <a:gd name="connsiteY8" fmla="*/ 50006 h 235744"/>
                <a:gd name="connsiteX9" fmla="*/ 96740 w 298420"/>
                <a:gd name="connsiteY9" fmla="*/ 97631 h 235744"/>
                <a:gd name="connsiteX10" fmla="*/ 25303 w 298420"/>
                <a:gd name="connsiteY10" fmla="*/ 140493 h 235744"/>
                <a:gd name="connsiteX11" fmla="*/ 1491 w 298420"/>
                <a:gd name="connsiteY11" fmla="*/ 235744 h 235744"/>
                <a:gd name="connsiteX0" fmla="*/ 1491 w 300756"/>
                <a:gd name="connsiteY0" fmla="*/ 235744 h 235744"/>
                <a:gd name="connsiteX1" fmla="*/ 111028 w 300756"/>
                <a:gd name="connsiteY1" fmla="*/ 192880 h 235744"/>
                <a:gd name="connsiteX2" fmla="*/ 208659 w 300756"/>
                <a:gd name="connsiteY2" fmla="*/ 142875 h 235744"/>
                <a:gd name="connsiteX3" fmla="*/ 292003 w 300756"/>
                <a:gd name="connsiteY3" fmla="*/ 197643 h 235744"/>
                <a:gd name="connsiteX4" fmla="*/ 280096 w 300756"/>
                <a:gd name="connsiteY4" fmla="*/ 114300 h 235744"/>
                <a:gd name="connsiteX5" fmla="*/ 208659 w 300756"/>
                <a:gd name="connsiteY5" fmla="*/ 95250 h 235744"/>
                <a:gd name="connsiteX6" fmla="*/ 227709 w 300756"/>
                <a:gd name="connsiteY6" fmla="*/ 28575 h 235744"/>
                <a:gd name="connsiteX7" fmla="*/ 149128 w 300756"/>
                <a:gd name="connsiteY7" fmla="*/ 0 h 235744"/>
                <a:gd name="connsiteX8" fmla="*/ 82453 w 300756"/>
                <a:gd name="connsiteY8" fmla="*/ 50006 h 235744"/>
                <a:gd name="connsiteX9" fmla="*/ 96740 w 300756"/>
                <a:gd name="connsiteY9" fmla="*/ 97631 h 235744"/>
                <a:gd name="connsiteX10" fmla="*/ 25303 w 300756"/>
                <a:gd name="connsiteY10" fmla="*/ 140493 h 235744"/>
                <a:gd name="connsiteX11" fmla="*/ 1491 w 300756"/>
                <a:gd name="connsiteY11" fmla="*/ 235744 h 235744"/>
                <a:gd name="connsiteX0" fmla="*/ 1491 w 302869"/>
                <a:gd name="connsiteY0" fmla="*/ 235744 h 235744"/>
                <a:gd name="connsiteX1" fmla="*/ 111028 w 302869"/>
                <a:gd name="connsiteY1" fmla="*/ 192880 h 235744"/>
                <a:gd name="connsiteX2" fmla="*/ 208659 w 302869"/>
                <a:gd name="connsiteY2" fmla="*/ 142875 h 235744"/>
                <a:gd name="connsiteX3" fmla="*/ 292003 w 302869"/>
                <a:gd name="connsiteY3" fmla="*/ 197643 h 235744"/>
                <a:gd name="connsiteX4" fmla="*/ 280096 w 302869"/>
                <a:gd name="connsiteY4" fmla="*/ 114300 h 235744"/>
                <a:gd name="connsiteX5" fmla="*/ 208659 w 302869"/>
                <a:gd name="connsiteY5" fmla="*/ 95250 h 235744"/>
                <a:gd name="connsiteX6" fmla="*/ 227709 w 302869"/>
                <a:gd name="connsiteY6" fmla="*/ 28575 h 235744"/>
                <a:gd name="connsiteX7" fmla="*/ 149128 w 302869"/>
                <a:gd name="connsiteY7" fmla="*/ 0 h 235744"/>
                <a:gd name="connsiteX8" fmla="*/ 82453 w 302869"/>
                <a:gd name="connsiteY8" fmla="*/ 50006 h 235744"/>
                <a:gd name="connsiteX9" fmla="*/ 96740 w 302869"/>
                <a:gd name="connsiteY9" fmla="*/ 97631 h 235744"/>
                <a:gd name="connsiteX10" fmla="*/ 25303 w 302869"/>
                <a:gd name="connsiteY10" fmla="*/ 140493 h 235744"/>
                <a:gd name="connsiteX11" fmla="*/ 1491 w 302869"/>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08659 w 314142"/>
                <a:gd name="connsiteY5" fmla="*/ 95250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 name="connsiteX0" fmla="*/ 1491 w 314142"/>
                <a:gd name="connsiteY0" fmla="*/ 235744 h 235744"/>
                <a:gd name="connsiteX1" fmla="*/ 111028 w 314142"/>
                <a:gd name="connsiteY1" fmla="*/ 192880 h 235744"/>
                <a:gd name="connsiteX2" fmla="*/ 208659 w 314142"/>
                <a:gd name="connsiteY2" fmla="*/ 142875 h 235744"/>
                <a:gd name="connsiteX3" fmla="*/ 306291 w 314142"/>
                <a:gd name="connsiteY3" fmla="*/ 200024 h 235744"/>
                <a:gd name="connsiteX4" fmla="*/ 280096 w 314142"/>
                <a:gd name="connsiteY4" fmla="*/ 114300 h 235744"/>
                <a:gd name="connsiteX5" fmla="*/ 215803 w 314142"/>
                <a:gd name="connsiteY5" fmla="*/ 97632 h 235744"/>
                <a:gd name="connsiteX6" fmla="*/ 227709 w 314142"/>
                <a:gd name="connsiteY6" fmla="*/ 28575 h 235744"/>
                <a:gd name="connsiteX7" fmla="*/ 149128 w 314142"/>
                <a:gd name="connsiteY7" fmla="*/ 0 h 235744"/>
                <a:gd name="connsiteX8" fmla="*/ 82453 w 314142"/>
                <a:gd name="connsiteY8" fmla="*/ 50006 h 235744"/>
                <a:gd name="connsiteX9" fmla="*/ 96740 w 314142"/>
                <a:gd name="connsiteY9" fmla="*/ 97631 h 235744"/>
                <a:gd name="connsiteX10" fmla="*/ 25303 w 314142"/>
                <a:gd name="connsiteY10" fmla="*/ 140493 h 235744"/>
                <a:gd name="connsiteX11" fmla="*/ 1491 w 314142"/>
                <a:gd name="connsiteY1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42" h="235744">
                  <a:moveTo>
                    <a:pt x="1491" y="235744"/>
                  </a:moveTo>
                  <a:cubicBezTo>
                    <a:pt x="41973" y="213520"/>
                    <a:pt x="71718" y="189519"/>
                    <a:pt x="111028" y="192880"/>
                  </a:cubicBezTo>
                  <a:cubicBezTo>
                    <a:pt x="151092" y="196305"/>
                    <a:pt x="180084" y="170656"/>
                    <a:pt x="208659" y="142875"/>
                  </a:cubicBezTo>
                  <a:cubicBezTo>
                    <a:pt x="236440" y="169068"/>
                    <a:pt x="264222" y="188118"/>
                    <a:pt x="306291" y="200024"/>
                  </a:cubicBezTo>
                  <a:cubicBezTo>
                    <a:pt x="328517" y="168274"/>
                    <a:pt x="298353" y="143669"/>
                    <a:pt x="280096" y="114300"/>
                  </a:cubicBezTo>
                  <a:cubicBezTo>
                    <a:pt x="258666" y="100807"/>
                    <a:pt x="246759" y="103982"/>
                    <a:pt x="215803" y="97632"/>
                  </a:cubicBezTo>
                  <a:cubicBezTo>
                    <a:pt x="236440" y="70645"/>
                    <a:pt x="235646" y="55562"/>
                    <a:pt x="227709" y="28575"/>
                  </a:cubicBezTo>
                  <a:cubicBezTo>
                    <a:pt x="203896" y="2382"/>
                    <a:pt x="182465" y="0"/>
                    <a:pt x="149128" y="0"/>
                  </a:cubicBezTo>
                  <a:cubicBezTo>
                    <a:pt x="119759" y="2382"/>
                    <a:pt x="95153" y="21431"/>
                    <a:pt x="82453" y="50006"/>
                  </a:cubicBezTo>
                  <a:cubicBezTo>
                    <a:pt x="82453" y="68263"/>
                    <a:pt x="89596" y="81756"/>
                    <a:pt x="96740" y="97631"/>
                  </a:cubicBezTo>
                  <a:cubicBezTo>
                    <a:pt x="58640" y="102393"/>
                    <a:pt x="41971" y="119062"/>
                    <a:pt x="25303" y="140493"/>
                  </a:cubicBezTo>
                  <a:cubicBezTo>
                    <a:pt x="10222" y="172243"/>
                    <a:pt x="-4860" y="182563"/>
                    <a:pt x="1491" y="235744"/>
                  </a:cubicBezTo>
                  <a:close/>
                </a:path>
              </a:pathLst>
            </a:custGeom>
            <a:pattFill prst="openDmnd">
              <a:fgClr>
                <a:srgbClr val="1E1C19"/>
              </a:fgClr>
              <a:bgClr>
                <a:srgbClr val="FFD966"/>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pattFill prst="openDmnd">
                  <a:fgClr>
                    <a:srgbClr val="1E1C19"/>
                  </a:fgClr>
                  <a:bgClr>
                    <a:srgbClr val="FFD966"/>
                  </a:bgClr>
                </a:patt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7A8C664A-092F-46CB-8EE6-DDE05648C77C}"/>
                </a:ext>
              </a:extLst>
            </p:cNvPr>
            <p:cNvGrpSpPr/>
            <p:nvPr/>
          </p:nvGrpSpPr>
          <p:grpSpPr>
            <a:xfrm rot="21065011">
              <a:off x="9128448" y="3783117"/>
              <a:ext cx="311874" cy="202762"/>
              <a:chOff x="5136060" y="1710152"/>
              <a:chExt cx="538831" cy="347248"/>
            </a:xfrm>
          </p:grpSpPr>
          <p:sp>
            <p:nvSpPr>
              <p:cNvPr id="34" name="Oval 5">
                <a:extLst>
                  <a:ext uri="{FF2B5EF4-FFF2-40B4-BE49-F238E27FC236}">
                    <a16:creationId xmlns:a16="http://schemas.microsoft.com/office/drawing/2014/main" id="{41C1D689-F2E1-4E92-9795-18E030CB6DCA}"/>
                  </a:ext>
                </a:extLst>
              </p:cNvPr>
              <p:cNvSpPr/>
              <p:nvPr/>
            </p:nvSpPr>
            <p:spPr>
              <a:xfrm rot="2030036">
                <a:off x="5212220" y="1740746"/>
                <a:ext cx="462671" cy="202569"/>
              </a:xfrm>
              <a:custGeom>
                <a:avLst/>
                <a:gdLst>
                  <a:gd name="connsiteX0" fmla="*/ 0 w 439851"/>
                  <a:gd name="connsiteY0" fmla="*/ 114714 h 229427"/>
                  <a:gd name="connsiteX1" fmla="*/ 219926 w 439851"/>
                  <a:gd name="connsiteY1" fmla="*/ 0 h 229427"/>
                  <a:gd name="connsiteX2" fmla="*/ 439852 w 439851"/>
                  <a:gd name="connsiteY2" fmla="*/ 114714 h 229427"/>
                  <a:gd name="connsiteX3" fmla="*/ 219926 w 439851"/>
                  <a:gd name="connsiteY3" fmla="*/ 229428 h 229427"/>
                  <a:gd name="connsiteX4" fmla="*/ 0 w 439851"/>
                  <a:gd name="connsiteY4" fmla="*/ 114714 h 229427"/>
                  <a:gd name="connsiteX0" fmla="*/ 0 w 448163"/>
                  <a:gd name="connsiteY0" fmla="*/ 157404 h 231515"/>
                  <a:gd name="connsiteX1" fmla="*/ 228237 w 448163"/>
                  <a:gd name="connsiteY1" fmla="*/ 574 h 231515"/>
                  <a:gd name="connsiteX2" fmla="*/ 448163 w 448163"/>
                  <a:gd name="connsiteY2" fmla="*/ 115288 h 231515"/>
                  <a:gd name="connsiteX3" fmla="*/ 228237 w 448163"/>
                  <a:gd name="connsiteY3" fmla="*/ 230002 h 231515"/>
                  <a:gd name="connsiteX4" fmla="*/ 0 w 448163"/>
                  <a:gd name="connsiteY4" fmla="*/ 157404 h 231515"/>
                  <a:gd name="connsiteX0" fmla="*/ 55 w 448218"/>
                  <a:gd name="connsiteY0" fmla="*/ 157404 h 234481"/>
                  <a:gd name="connsiteX1" fmla="*/ 228292 w 448218"/>
                  <a:gd name="connsiteY1" fmla="*/ 574 h 234481"/>
                  <a:gd name="connsiteX2" fmla="*/ 448218 w 448218"/>
                  <a:gd name="connsiteY2" fmla="*/ 115288 h 234481"/>
                  <a:gd name="connsiteX3" fmla="*/ 228292 w 448218"/>
                  <a:gd name="connsiteY3" fmla="*/ 230002 h 234481"/>
                  <a:gd name="connsiteX4" fmla="*/ 55 w 448218"/>
                  <a:gd name="connsiteY4" fmla="*/ 157404 h 234481"/>
                  <a:gd name="connsiteX0" fmla="*/ 55 w 448218"/>
                  <a:gd name="connsiteY0" fmla="*/ 157419 h 234496"/>
                  <a:gd name="connsiteX1" fmla="*/ 228292 w 448218"/>
                  <a:gd name="connsiteY1" fmla="*/ 589 h 234496"/>
                  <a:gd name="connsiteX2" fmla="*/ 448218 w 448218"/>
                  <a:gd name="connsiteY2" fmla="*/ 115303 h 234496"/>
                  <a:gd name="connsiteX3" fmla="*/ 228292 w 448218"/>
                  <a:gd name="connsiteY3" fmla="*/ 230017 h 234496"/>
                  <a:gd name="connsiteX4" fmla="*/ 55 w 448218"/>
                  <a:gd name="connsiteY4" fmla="*/ 157419 h 234496"/>
                  <a:gd name="connsiteX0" fmla="*/ 28 w 448191"/>
                  <a:gd name="connsiteY0" fmla="*/ 157179 h 198561"/>
                  <a:gd name="connsiteX1" fmla="*/ 228265 w 448191"/>
                  <a:gd name="connsiteY1" fmla="*/ 349 h 198561"/>
                  <a:gd name="connsiteX2" fmla="*/ 448191 w 448191"/>
                  <a:gd name="connsiteY2" fmla="*/ 115063 h 198561"/>
                  <a:gd name="connsiteX3" fmla="*/ 214580 w 448191"/>
                  <a:gd name="connsiteY3" fmla="*/ 196784 h 198561"/>
                  <a:gd name="connsiteX4" fmla="*/ 28 w 448191"/>
                  <a:gd name="connsiteY4" fmla="*/ 157179 h 198561"/>
                  <a:gd name="connsiteX0" fmla="*/ 28 w 448191"/>
                  <a:gd name="connsiteY0" fmla="*/ 161346 h 202728"/>
                  <a:gd name="connsiteX1" fmla="*/ 228265 w 448191"/>
                  <a:gd name="connsiteY1" fmla="*/ 4516 h 202728"/>
                  <a:gd name="connsiteX2" fmla="*/ 448191 w 448191"/>
                  <a:gd name="connsiteY2" fmla="*/ 119230 h 202728"/>
                  <a:gd name="connsiteX3" fmla="*/ 214580 w 448191"/>
                  <a:gd name="connsiteY3" fmla="*/ 200951 h 202728"/>
                  <a:gd name="connsiteX4" fmla="*/ 28 w 448191"/>
                  <a:gd name="connsiteY4" fmla="*/ 161346 h 202728"/>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61891 h 206141"/>
                  <a:gd name="connsiteX1" fmla="*/ 228251 w 448177"/>
                  <a:gd name="connsiteY1" fmla="*/ 5061 h 206141"/>
                  <a:gd name="connsiteX2" fmla="*/ 448177 w 448177"/>
                  <a:gd name="connsiteY2" fmla="*/ 119775 h 206141"/>
                  <a:gd name="connsiteX3" fmla="*/ 214566 w 448177"/>
                  <a:gd name="connsiteY3" fmla="*/ 201496 h 206141"/>
                  <a:gd name="connsiteX4" fmla="*/ 14 w 448177"/>
                  <a:gd name="connsiteY4" fmla="*/ 161891 h 206141"/>
                  <a:gd name="connsiteX0" fmla="*/ 14 w 448177"/>
                  <a:gd name="connsiteY0" fmla="*/ 159270 h 203520"/>
                  <a:gd name="connsiteX1" fmla="*/ 228251 w 448177"/>
                  <a:gd name="connsiteY1" fmla="*/ 2440 h 203520"/>
                  <a:gd name="connsiteX2" fmla="*/ 448177 w 448177"/>
                  <a:gd name="connsiteY2" fmla="*/ 117154 h 203520"/>
                  <a:gd name="connsiteX3" fmla="*/ 214566 w 448177"/>
                  <a:gd name="connsiteY3" fmla="*/ 198875 h 203520"/>
                  <a:gd name="connsiteX4" fmla="*/ 14 w 448177"/>
                  <a:gd name="connsiteY4" fmla="*/ 159270 h 203520"/>
                  <a:gd name="connsiteX0" fmla="*/ 12 w 452574"/>
                  <a:gd name="connsiteY0" fmla="*/ 159265 h 202328"/>
                  <a:gd name="connsiteX1" fmla="*/ 232648 w 452574"/>
                  <a:gd name="connsiteY1" fmla="*/ 610 h 202328"/>
                  <a:gd name="connsiteX2" fmla="*/ 452574 w 452574"/>
                  <a:gd name="connsiteY2" fmla="*/ 115324 h 202328"/>
                  <a:gd name="connsiteX3" fmla="*/ 218963 w 452574"/>
                  <a:gd name="connsiteY3" fmla="*/ 197045 h 202328"/>
                  <a:gd name="connsiteX4" fmla="*/ 12 w 452574"/>
                  <a:gd name="connsiteY4" fmla="*/ 159265 h 202328"/>
                  <a:gd name="connsiteX0" fmla="*/ 12 w 452574"/>
                  <a:gd name="connsiteY0" fmla="*/ 160027 h 203090"/>
                  <a:gd name="connsiteX1" fmla="*/ 232648 w 452574"/>
                  <a:gd name="connsiteY1" fmla="*/ 1372 h 203090"/>
                  <a:gd name="connsiteX2" fmla="*/ 452574 w 452574"/>
                  <a:gd name="connsiteY2" fmla="*/ 116086 h 203090"/>
                  <a:gd name="connsiteX3" fmla="*/ 218963 w 452574"/>
                  <a:gd name="connsiteY3" fmla="*/ 197807 h 203090"/>
                  <a:gd name="connsiteX4" fmla="*/ 12 w 452574"/>
                  <a:gd name="connsiteY4" fmla="*/ 160027 h 203090"/>
                  <a:gd name="connsiteX0" fmla="*/ 13 w 471137"/>
                  <a:gd name="connsiteY0" fmla="*/ 158720 h 199740"/>
                  <a:gd name="connsiteX1" fmla="*/ 232649 w 471137"/>
                  <a:gd name="connsiteY1" fmla="*/ 65 h 199740"/>
                  <a:gd name="connsiteX2" fmla="*/ 471137 w 471137"/>
                  <a:gd name="connsiteY2" fmla="*/ 142471 h 199740"/>
                  <a:gd name="connsiteX3" fmla="*/ 218964 w 471137"/>
                  <a:gd name="connsiteY3" fmla="*/ 196500 h 199740"/>
                  <a:gd name="connsiteX4" fmla="*/ 13 w 471137"/>
                  <a:gd name="connsiteY4" fmla="*/ 158720 h 199740"/>
                  <a:gd name="connsiteX0" fmla="*/ 10235 w 481359"/>
                  <a:gd name="connsiteY0" fmla="*/ 158720 h 198938"/>
                  <a:gd name="connsiteX1" fmla="*/ 242871 w 481359"/>
                  <a:gd name="connsiteY1" fmla="*/ 65 h 198938"/>
                  <a:gd name="connsiteX2" fmla="*/ 481359 w 481359"/>
                  <a:gd name="connsiteY2" fmla="*/ 142471 h 198938"/>
                  <a:gd name="connsiteX3" fmla="*/ 229186 w 481359"/>
                  <a:gd name="connsiteY3" fmla="*/ 196500 h 198938"/>
                  <a:gd name="connsiteX4" fmla="*/ 10235 w 481359"/>
                  <a:gd name="connsiteY4" fmla="*/ 158720 h 198938"/>
                  <a:gd name="connsiteX0" fmla="*/ 10644 w 469856"/>
                  <a:gd name="connsiteY0" fmla="*/ 168024 h 202759"/>
                  <a:gd name="connsiteX1" fmla="*/ 231368 w 469856"/>
                  <a:gd name="connsiteY1" fmla="*/ 153 h 202759"/>
                  <a:gd name="connsiteX2" fmla="*/ 469856 w 469856"/>
                  <a:gd name="connsiteY2" fmla="*/ 142559 h 202759"/>
                  <a:gd name="connsiteX3" fmla="*/ 217683 w 469856"/>
                  <a:gd name="connsiteY3" fmla="*/ 196588 h 202759"/>
                  <a:gd name="connsiteX4" fmla="*/ 10644 w 469856"/>
                  <a:gd name="connsiteY4" fmla="*/ 168024 h 202759"/>
                  <a:gd name="connsiteX0" fmla="*/ 3459 w 462671"/>
                  <a:gd name="connsiteY0" fmla="*/ 168024 h 202569"/>
                  <a:gd name="connsiteX1" fmla="*/ 224183 w 462671"/>
                  <a:gd name="connsiteY1" fmla="*/ 153 h 202569"/>
                  <a:gd name="connsiteX2" fmla="*/ 462671 w 462671"/>
                  <a:gd name="connsiteY2" fmla="*/ 142559 h 202569"/>
                  <a:gd name="connsiteX3" fmla="*/ 210498 w 462671"/>
                  <a:gd name="connsiteY3" fmla="*/ 196588 h 202569"/>
                  <a:gd name="connsiteX4" fmla="*/ 3459 w 462671"/>
                  <a:gd name="connsiteY4" fmla="*/ 168024 h 202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671" h="202569">
                    <a:moveTo>
                      <a:pt x="3459" y="168024"/>
                    </a:moveTo>
                    <a:cubicBezTo>
                      <a:pt x="-26650" y="118993"/>
                      <a:pt x="147648" y="4397"/>
                      <a:pt x="224183" y="153"/>
                    </a:cubicBezTo>
                    <a:cubicBezTo>
                      <a:pt x="300718" y="-4091"/>
                      <a:pt x="403871" y="80391"/>
                      <a:pt x="462671" y="142559"/>
                    </a:cubicBezTo>
                    <a:cubicBezTo>
                      <a:pt x="462671" y="205914"/>
                      <a:pt x="287033" y="192344"/>
                      <a:pt x="210498" y="196588"/>
                    </a:cubicBezTo>
                    <a:cubicBezTo>
                      <a:pt x="133963" y="200832"/>
                      <a:pt x="33568" y="217055"/>
                      <a:pt x="3459" y="168024"/>
                    </a:cubicBezTo>
                    <a:close/>
                  </a:path>
                </a:pathLst>
              </a:cu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6D4EE4B2-53DE-440F-A9A5-AC16033AAD2D}"/>
                  </a:ext>
                </a:extLst>
              </p:cNvPr>
              <p:cNvGrpSpPr/>
              <p:nvPr/>
            </p:nvGrpSpPr>
            <p:grpSpPr>
              <a:xfrm rot="20545732">
                <a:off x="5242936" y="1710152"/>
                <a:ext cx="85726" cy="45719"/>
                <a:chOff x="5293988" y="1700325"/>
                <a:chExt cx="85726" cy="42639"/>
              </a:xfrm>
            </p:grpSpPr>
            <p:cxnSp>
              <p:nvCxnSpPr>
                <p:cNvPr id="41" name="Straight Connector 40">
                  <a:extLst>
                    <a:ext uri="{FF2B5EF4-FFF2-40B4-BE49-F238E27FC236}">
                      <a16:creationId xmlns:a16="http://schemas.microsoft.com/office/drawing/2014/main" id="{B49ABD25-5E73-4FC7-9EB6-42FA5865C55C}"/>
                    </a:ext>
                  </a:extLst>
                </p:cNvPr>
                <p:cNvCxnSpPr/>
                <p:nvPr/>
              </p:nvCxnSpPr>
              <p:spPr>
                <a:xfrm>
                  <a:off x="5293988"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2" name="Straight Connector 41">
                  <a:extLst>
                    <a:ext uri="{FF2B5EF4-FFF2-40B4-BE49-F238E27FC236}">
                      <a16:creationId xmlns:a16="http://schemas.microsoft.com/office/drawing/2014/main" id="{CEBEA21E-7774-4DF6-BE8C-0C5E8CAF5624}"/>
                    </a:ext>
                  </a:extLst>
                </p:cNvPr>
                <p:cNvCxnSpPr/>
                <p:nvPr/>
              </p:nvCxnSpPr>
              <p:spPr>
                <a:xfrm>
                  <a:off x="5336850" y="1700325"/>
                  <a:ext cx="0" cy="42639"/>
                </a:xfrm>
                <a:prstGeom prst="line">
                  <a:avLst/>
                </a:prstGeom>
                <a:noFill/>
                <a:ln w="31750" cap="sq" cmpd="dbl" algn="ctr">
                  <a:solidFill>
                    <a:sysClr val="windowText" lastClr="000000"/>
                  </a:solidFill>
                  <a:prstDash val="dashDot"/>
                  <a:round/>
                  <a:headEnd type="none" w="med" len="sm"/>
                  <a:tailEnd type="none"/>
                </a:ln>
                <a:effectLst/>
              </p:spPr>
            </p:cxnSp>
            <p:cxnSp>
              <p:nvCxnSpPr>
                <p:cNvPr id="43" name="Straight Connector 42">
                  <a:extLst>
                    <a:ext uri="{FF2B5EF4-FFF2-40B4-BE49-F238E27FC236}">
                      <a16:creationId xmlns:a16="http://schemas.microsoft.com/office/drawing/2014/main" id="{39ED0E57-FE3D-4597-9F55-5A64920B97B0}"/>
                    </a:ext>
                  </a:extLst>
                </p:cNvPr>
                <p:cNvCxnSpPr/>
                <p:nvPr/>
              </p:nvCxnSpPr>
              <p:spPr>
                <a:xfrm>
                  <a:off x="5379714" y="1700325"/>
                  <a:ext cx="0" cy="42639"/>
                </a:xfrm>
                <a:prstGeom prst="line">
                  <a:avLst/>
                </a:prstGeom>
                <a:noFill/>
                <a:ln w="31750" cap="sq" cmpd="dbl" algn="ctr">
                  <a:solidFill>
                    <a:sysClr val="windowText" lastClr="000000"/>
                  </a:solidFill>
                  <a:prstDash val="dashDot"/>
                  <a:round/>
                  <a:headEnd type="none" w="med" len="sm"/>
                  <a:tailEnd type="none"/>
                </a:ln>
                <a:effectLst/>
              </p:spPr>
            </p:cxnSp>
          </p:grpSp>
          <p:sp>
            <p:nvSpPr>
              <p:cNvPr id="36" name="Oval 4">
                <a:extLst>
                  <a:ext uri="{FF2B5EF4-FFF2-40B4-BE49-F238E27FC236}">
                    <a16:creationId xmlns:a16="http://schemas.microsoft.com/office/drawing/2014/main" id="{94D5A21D-B972-4BC8-BAC8-1376FD6DEE98}"/>
                  </a:ext>
                </a:extLst>
              </p:cNvPr>
              <p:cNvSpPr/>
              <p:nvPr/>
            </p:nvSpPr>
            <p:spPr>
              <a:xfrm rot="1828035">
                <a:off x="5136060" y="1750656"/>
                <a:ext cx="501631" cy="293111"/>
              </a:xfrm>
              <a:custGeom>
                <a:avLst/>
                <a:gdLst>
                  <a:gd name="connsiteX0" fmla="*/ 0 w 455151"/>
                  <a:gd name="connsiteY0" fmla="*/ 184391 h 368782"/>
                  <a:gd name="connsiteX1" fmla="*/ 227576 w 455151"/>
                  <a:gd name="connsiteY1" fmla="*/ 0 h 368782"/>
                  <a:gd name="connsiteX2" fmla="*/ 455152 w 455151"/>
                  <a:gd name="connsiteY2" fmla="*/ 184391 h 368782"/>
                  <a:gd name="connsiteX3" fmla="*/ 227576 w 455151"/>
                  <a:gd name="connsiteY3" fmla="*/ 368782 h 368782"/>
                  <a:gd name="connsiteX4" fmla="*/ 0 w 455151"/>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4391 h 368782"/>
                  <a:gd name="connsiteX1" fmla="*/ 227576 w 455152"/>
                  <a:gd name="connsiteY1" fmla="*/ 0 h 368782"/>
                  <a:gd name="connsiteX2" fmla="*/ 455152 w 455152"/>
                  <a:gd name="connsiteY2" fmla="*/ 184391 h 368782"/>
                  <a:gd name="connsiteX3" fmla="*/ 227576 w 455152"/>
                  <a:gd name="connsiteY3" fmla="*/ 368782 h 368782"/>
                  <a:gd name="connsiteX4" fmla="*/ 0 w 455152"/>
                  <a:gd name="connsiteY4" fmla="*/ 184391 h 368782"/>
                  <a:gd name="connsiteX0" fmla="*/ 0 w 455152"/>
                  <a:gd name="connsiteY0" fmla="*/ 188126 h 372517"/>
                  <a:gd name="connsiteX1" fmla="*/ 227576 w 455152"/>
                  <a:gd name="connsiteY1" fmla="*/ 3735 h 372517"/>
                  <a:gd name="connsiteX2" fmla="*/ 455152 w 455152"/>
                  <a:gd name="connsiteY2" fmla="*/ 188126 h 372517"/>
                  <a:gd name="connsiteX3" fmla="*/ 227576 w 455152"/>
                  <a:gd name="connsiteY3" fmla="*/ 372517 h 372517"/>
                  <a:gd name="connsiteX4" fmla="*/ 0 w 455152"/>
                  <a:gd name="connsiteY4" fmla="*/ 188126 h 372517"/>
                  <a:gd name="connsiteX0" fmla="*/ 0 w 455152"/>
                  <a:gd name="connsiteY0" fmla="*/ 185669 h 370060"/>
                  <a:gd name="connsiteX1" fmla="*/ 227576 w 455152"/>
                  <a:gd name="connsiteY1" fmla="*/ 1278 h 370060"/>
                  <a:gd name="connsiteX2" fmla="*/ 455152 w 455152"/>
                  <a:gd name="connsiteY2" fmla="*/ 185669 h 370060"/>
                  <a:gd name="connsiteX3" fmla="*/ 227576 w 455152"/>
                  <a:gd name="connsiteY3" fmla="*/ 370060 h 370060"/>
                  <a:gd name="connsiteX4" fmla="*/ 0 w 455152"/>
                  <a:gd name="connsiteY4" fmla="*/ 185669 h 370060"/>
                  <a:gd name="connsiteX0" fmla="*/ 7193 w 462345"/>
                  <a:gd name="connsiteY0" fmla="*/ 185562 h 369953"/>
                  <a:gd name="connsiteX1" fmla="*/ 234769 w 462345"/>
                  <a:gd name="connsiteY1" fmla="*/ 1171 h 369953"/>
                  <a:gd name="connsiteX2" fmla="*/ 462345 w 462345"/>
                  <a:gd name="connsiteY2" fmla="*/ 185562 h 369953"/>
                  <a:gd name="connsiteX3" fmla="*/ 234769 w 462345"/>
                  <a:gd name="connsiteY3" fmla="*/ 369953 h 369953"/>
                  <a:gd name="connsiteX4" fmla="*/ 7193 w 462345"/>
                  <a:gd name="connsiteY4" fmla="*/ 185562 h 369953"/>
                  <a:gd name="connsiteX0" fmla="*/ 251 w 455403"/>
                  <a:gd name="connsiteY0" fmla="*/ 185531 h 369922"/>
                  <a:gd name="connsiteX1" fmla="*/ 227827 w 455403"/>
                  <a:gd name="connsiteY1" fmla="*/ 1140 h 369922"/>
                  <a:gd name="connsiteX2" fmla="*/ 455403 w 455403"/>
                  <a:gd name="connsiteY2" fmla="*/ 185531 h 369922"/>
                  <a:gd name="connsiteX3" fmla="*/ 227827 w 455403"/>
                  <a:gd name="connsiteY3" fmla="*/ 369922 h 369922"/>
                  <a:gd name="connsiteX4" fmla="*/ 251 w 455403"/>
                  <a:gd name="connsiteY4" fmla="*/ 185531 h 369922"/>
                  <a:gd name="connsiteX0" fmla="*/ 26162 w 481314"/>
                  <a:gd name="connsiteY0" fmla="*/ 184465 h 368856"/>
                  <a:gd name="connsiteX1" fmla="*/ 30354 w 481314"/>
                  <a:gd name="connsiteY1" fmla="*/ 162371 h 368856"/>
                  <a:gd name="connsiteX2" fmla="*/ 253738 w 481314"/>
                  <a:gd name="connsiteY2" fmla="*/ 74 h 368856"/>
                  <a:gd name="connsiteX3" fmla="*/ 481314 w 481314"/>
                  <a:gd name="connsiteY3" fmla="*/ 184465 h 368856"/>
                  <a:gd name="connsiteX4" fmla="*/ 253738 w 481314"/>
                  <a:gd name="connsiteY4" fmla="*/ 368856 h 368856"/>
                  <a:gd name="connsiteX5" fmla="*/ 26162 w 481314"/>
                  <a:gd name="connsiteY5" fmla="*/ 184465 h 368856"/>
                  <a:gd name="connsiteX0" fmla="*/ 26162 w 481314"/>
                  <a:gd name="connsiteY0" fmla="*/ 184458 h 368849"/>
                  <a:gd name="connsiteX1" fmla="*/ 30354 w 481314"/>
                  <a:gd name="connsiteY1" fmla="*/ 162364 h 368849"/>
                  <a:gd name="connsiteX2" fmla="*/ 253738 w 481314"/>
                  <a:gd name="connsiteY2" fmla="*/ 67 h 368849"/>
                  <a:gd name="connsiteX3" fmla="*/ 481314 w 481314"/>
                  <a:gd name="connsiteY3" fmla="*/ 184458 h 368849"/>
                  <a:gd name="connsiteX4" fmla="*/ 253738 w 481314"/>
                  <a:gd name="connsiteY4" fmla="*/ 368849 h 368849"/>
                  <a:gd name="connsiteX5" fmla="*/ 26162 w 481314"/>
                  <a:gd name="connsiteY5" fmla="*/ 184458 h 368849"/>
                  <a:gd name="connsiteX0" fmla="*/ 26162 w 481314"/>
                  <a:gd name="connsiteY0" fmla="*/ 179395 h 363786"/>
                  <a:gd name="connsiteX1" fmla="*/ 30354 w 481314"/>
                  <a:gd name="connsiteY1" fmla="*/ 157301 h 363786"/>
                  <a:gd name="connsiteX2" fmla="*/ 248700 w 481314"/>
                  <a:gd name="connsiteY2" fmla="*/ 69 h 363786"/>
                  <a:gd name="connsiteX3" fmla="*/ 481314 w 481314"/>
                  <a:gd name="connsiteY3" fmla="*/ 179395 h 363786"/>
                  <a:gd name="connsiteX4" fmla="*/ 253738 w 481314"/>
                  <a:gd name="connsiteY4" fmla="*/ 363786 h 363786"/>
                  <a:gd name="connsiteX5" fmla="*/ 26162 w 481314"/>
                  <a:gd name="connsiteY5" fmla="*/ 179395 h 363786"/>
                  <a:gd name="connsiteX0" fmla="*/ 26162 w 481314"/>
                  <a:gd name="connsiteY0" fmla="*/ 179493 h 363884"/>
                  <a:gd name="connsiteX1" fmla="*/ 30354 w 481314"/>
                  <a:gd name="connsiteY1" fmla="*/ 157399 h 363884"/>
                  <a:gd name="connsiteX2" fmla="*/ 248700 w 481314"/>
                  <a:gd name="connsiteY2" fmla="*/ 167 h 363884"/>
                  <a:gd name="connsiteX3" fmla="*/ 481314 w 481314"/>
                  <a:gd name="connsiteY3" fmla="*/ 179493 h 363884"/>
                  <a:gd name="connsiteX4" fmla="*/ 253738 w 481314"/>
                  <a:gd name="connsiteY4" fmla="*/ 363884 h 363884"/>
                  <a:gd name="connsiteX5" fmla="*/ 26162 w 481314"/>
                  <a:gd name="connsiteY5" fmla="*/ 179493 h 363884"/>
                  <a:gd name="connsiteX0" fmla="*/ 26162 w 481314"/>
                  <a:gd name="connsiteY0" fmla="*/ 162690 h 347081"/>
                  <a:gd name="connsiteX1" fmla="*/ 30354 w 481314"/>
                  <a:gd name="connsiteY1" fmla="*/ 140596 h 347081"/>
                  <a:gd name="connsiteX2" fmla="*/ 248745 w 481314"/>
                  <a:gd name="connsiteY2" fmla="*/ 202 h 347081"/>
                  <a:gd name="connsiteX3" fmla="*/ 481314 w 481314"/>
                  <a:gd name="connsiteY3" fmla="*/ 162690 h 347081"/>
                  <a:gd name="connsiteX4" fmla="*/ 253738 w 481314"/>
                  <a:gd name="connsiteY4" fmla="*/ 347081 h 347081"/>
                  <a:gd name="connsiteX5" fmla="*/ 26162 w 481314"/>
                  <a:gd name="connsiteY5" fmla="*/ 162690 h 347081"/>
                  <a:gd name="connsiteX0" fmla="*/ 24210 w 479362"/>
                  <a:gd name="connsiteY0" fmla="*/ 162690 h 347081"/>
                  <a:gd name="connsiteX1" fmla="*/ 28402 w 479362"/>
                  <a:gd name="connsiteY1" fmla="*/ 140596 h 347081"/>
                  <a:gd name="connsiteX2" fmla="*/ 246793 w 479362"/>
                  <a:gd name="connsiteY2" fmla="*/ 202 h 347081"/>
                  <a:gd name="connsiteX3" fmla="*/ 479362 w 479362"/>
                  <a:gd name="connsiteY3" fmla="*/ 162690 h 347081"/>
                  <a:gd name="connsiteX4" fmla="*/ 251786 w 479362"/>
                  <a:gd name="connsiteY4" fmla="*/ 347081 h 347081"/>
                  <a:gd name="connsiteX5" fmla="*/ 24210 w 479362"/>
                  <a:gd name="connsiteY5" fmla="*/ 162690 h 347081"/>
                  <a:gd name="connsiteX0" fmla="*/ 19926 w 475078"/>
                  <a:gd name="connsiteY0" fmla="*/ 162690 h 347081"/>
                  <a:gd name="connsiteX1" fmla="*/ 24118 w 475078"/>
                  <a:gd name="connsiteY1" fmla="*/ 140596 h 347081"/>
                  <a:gd name="connsiteX2" fmla="*/ 242509 w 475078"/>
                  <a:gd name="connsiteY2" fmla="*/ 202 h 347081"/>
                  <a:gd name="connsiteX3" fmla="*/ 475078 w 475078"/>
                  <a:gd name="connsiteY3" fmla="*/ 162690 h 347081"/>
                  <a:gd name="connsiteX4" fmla="*/ 247502 w 475078"/>
                  <a:gd name="connsiteY4" fmla="*/ 347081 h 347081"/>
                  <a:gd name="connsiteX5" fmla="*/ 19926 w 475078"/>
                  <a:gd name="connsiteY5" fmla="*/ 162690 h 347081"/>
                  <a:gd name="connsiteX0" fmla="*/ 44461 w 499613"/>
                  <a:gd name="connsiteY0" fmla="*/ 162690 h 347081"/>
                  <a:gd name="connsiteX1" fmla="*/ 48653 w 499613"/>
                  <a:gd name="connsiteY1" fmla="*/ 140596 h 347081"/>
                  <a:gd name="connsiteX2" fmla="*/ 267044 w 499613"/>
                  <a:gd name="connsiteY2" fmla="*/ 202 h 347081"/>
                  <a:gd name="connsiteX3" fmla="*/ 499613 w 499613"/>
                  <a:gd name="connsiteY3" fmla="*/ 162690 h 347081"/>
                  <a:gd name="connsiteX4" fmla="*/ 272037 w 499613"/>
                  <a:gd name="connsiteY4" fmla="*/ 347081 h 347081"/>
                  <a:gd name="connsiteX5" fmla="*/ 44461 w 499613"/>
                  <a:gd name="connsiteY5" fmla="*/ 162690 h 347081"/>
                  <a:gd name="connsiteX0" fmla="*/ 46479 w 501631"/>
                  <a:gd name="connsiteY0" fmla="*/ 162690 h 347081"/>
                  <a:gd name="connsiteX1" fmla="*/ 50671 w 501631"/>
                  <a:gd name="connsiteY1" fmla="*/ 140596 h 347081"/>
                  <a:gd name="connsiteX2" fmla="*/ 269062 w 501631"/>
                  <a:gd name="connsiteY2" fmla="*/ 202 h 347081"/>
                  <a:gd name="connsiteX3" fmla="*/ 501631 w 501631"/>
                  <a:gd name="connsiteY3" fmla="*/ 162690 h 347081"/>
                  <a:gd name="connsiteX4" fmla="*/ 274055 w 501631"/>
                  <a:gd name="connsiteY4" fmla="*/ 347081 h 347081"/>
                  <a:gd name="connsiteX5" fmla="*/ 46479 w 501631"/>
                  <a:gd name="connsiteY5" fmla="*/ 162690 h 34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631" h="347081">
                    <a:moveTo>
                      <a:pt x="46479" y="162690"/>
                    </a:moveTo>
                    <a:cubicBezTo>
                      <a:pt x="-34567" y="113854"/>
                      <a:pt x="5963" y="152348"/>
                      <a:pt x="50671" y="140596"/>
                    </a:cubicBezTo>
                    <a:cubicBezTo>
                      <a:pt x="103794" y="124978"/>
                      <a:pt x="198975" y="4926"/>
                      <a:pt x="269062" y="202"/>
                    </a:cubicBezTo>
                    <a:cubicBezTo>
                      <a:pt x="339149" y="-4522"/>
                      <a:pt x="424212" y="74528"/>
                      <a:pt x="501631" y="162690"/>
                    </a:cubicBezTo>
                    <a:cubicBezTo>
                      <a:pt x="449297" y="212466"/>
                      <a:pt x="399742" y="347081"/>
                      <a:pt x="274055" y="347081"/>
                    </a:cubicBezTo>
                    <a:cubicBezTo>
                      <a:pt x="148368" y="347081"/>
                      <a:pt x="127525" y="211526"/>
                      <a:pt x="46479" y="16269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4E6C892-350C-49B6-BA65-1EBA877EDDBC}"/>
                  </a:ext>
                </a:extLst>
              </p:cNvPr>
              <p:cNvSpPr/>
              <p:nvPr/>
            </p:nvSpPr>
            <p:spPr>
              <a:xfrm>
                <a:off x="5275412" y="1778000"/>
                <a:ext cx="279400" cy="279400"/>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A4E33CC-77F8-4CB8-AA02-1894DE11FADD}"/>
                  </a:ext>
                </a:extLst>
              </p:cNvPr>
              <p:cNvSpPr/>
              <p:nvPr/>
            </p:nvSpPr>
            <p:spPr>
              <a:xfrm>
                <a:off x="5331124" y="1833712"/>
                <a:ext cx="223688" cy="223688"/>
              </a:xfrm>
              <a:prstGeom prst="ellipse">
                <a:avLst/>
              </a:prstGeom>
              <a:solidFill>
                <a:srgbClr val="3303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26CFC9FE-7344-44E2-832E-DAC996027FF6}"/>
                  </a:ext>
                </a:extLst>
              </p:cNvPr>
              <p:cNvSpPr/>
              <p:nvPr/>
            </p:nvSpPr>
            <p:spPr>
              <a:xfrm>
                <a:off x="5404868" y="1846412"/>
                <a:ext cx="127000" cy="127000"/>
              </a:xfrm>
              <a:prstGeom prst="ellipse">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3A6D3EDF-78EB-4FC1-AD99-EE2371001C43}"/>
                  </a:ext>
                </a:extLst>
              </p:cNvPr>
              <p:cNvSpPr/>
              <p:nvPr/>
            </p:nvSpPr>
            <p:spPr>
              <a:xfrm>
                <a:off x="5442970" y="1903413"/>
                <a:ext cx="88898" cy="8269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50803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5000"/>
                                  </p:stCondLst>
                                  <p:childTnLst>
                                    <p:animEffect transition="out" filter="dissolv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Profit and Loss</a:t>
            </a:r>
          </a:p>
        </p:txBody>
      </p:sp>
      <p:grpSp>
        <p:nvGrpSpPr>
          <p:cNvPr id="34" name="Group 33">
            <a:extLst>
              <a:ext uri="{FF2B5EF4-FFF2-40B4-BE49-F238E27FC236}">
                <a16:creationId xmlns:a16="http://schemas.microsoft.com/office/drawing/2014/main" id="{EAA26241-446A-4C78-BAE5-3DECE920A02D}"/>
              </a:ext>
            </a:extLst>
          </p:cNvPr>
          <p:cNvGrpSpPr/>
          <p:nvPr/>
        </p:nvGrpSpPr>
        <p:grpSpPr>
          <a:xfrm>
            <a:off x="7325374" y="3697395"/>
            <a:ext cx="1356045" cy="1571017"/>
            <a:chOff x="2051682" y="1924401"/>
            <a:chExt cx="1122682" cy="1850220"/>
          </a:xfrm>
        </p:grpSpPr>
        <p:sp>
          <p:nvSpPr>
            <p:cNvPr id="35" name="Rectangle 34">
              <a:extLst>
                <a:ext uri="{FF2B5EF4-FFF2-40B4-BE49-F238E27FC236}">
                  <a16:creationId xmlns:a16="http://schemas.microsoft.com/office/drawing/2014/main" id="{76BF98D4-ADE1-450E-81D5-AC23A78EBFA8}"/>
                </a:ext>
              </a:extLst>
            </p:cNvPr>
            <p:cNvSpPr/>
            <p:nvPr/>
          </p:nvSpPr>
          <p:spPr>
            <a:xfrm>
              <a:off x="2568257" y="1924401"/>
              <a:ext cx="76837" cy="334534"/>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105B773C-AFD5-4757-AA33-24D4F082EB96}"/>
                </a:ext>
              </a:extLst>
            </p:cNvPr>
            <p:cNvSpPr/>
            <p:nvPr/>
          </p:nvSpPr>
          <p:spPr>
            <a:xfrm>
              <a:off x="2515869" y="2286000"/>
              <a:ext cx="182880" cy="18288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Isosceles Triangle 36">
              <a:extLst>
                <a:ext uri="{FF2B5EF4-FFF2-40B4-BE49-F238E27FC236}">
                  <a16:creationId xmlns:a16="http://schemas.microsoft.com/office/drawing/2014/main" id="{67CA3C0D-211F-4A6A-8ECC-0AF519E7F977}"/>
                </a:ext>
              </a:extLst>
            </p:cNvPr>
            <p:cNvSpPr/>
            <p:nvPr/>
          </p:nvSpPr>
          <p:spPr>
            <a:xfrm>
              <a:off x="2089150" y="2247823"/>
              <a:ext cx="1047752" cy="1135142"/>
            </a:xfrm>
            <a:prstGeom prst="triangle">
              <a:avLst/>
            </a:prstGeom>
            <a:noFill/>
            <a:ln w="7620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6873D495-64F6-40F5-A9BD-FF9533878694}"/>
                </a:ext>
              </a:extLst>
            </p:cNvPr>
            <p:cNvSpPr/>
            <p:nvPr/>
          </p:nvSpPr>
          <p:spPr>
            <a:xfrm>
              <a:off x="2469511" y="2183487"/>
              <a:ext cx="274320" cy="274320"/>
            </a:xfrm>
            <a:prstGeom prst="ellipse">
              <a:avLst/>
            </a:prstGeom>
            <a:gradFill>
              <a:gsLst>
                <a:gs pos="0">
                  <a:schemeClr val="bg2">
                    <a:lumMod val="60000"/>
                    <a:lumOff val="40000"/>
                  </a:schemeClr>
                </a:gs>
                <a:gs pos="23000">
                  <a:schemeClr val="bg2">
                    <a:lumMod val="60000"/>
                    <a:lumOff val="40000"/>
                  </a:schemeClr>
                </a:gs>
                <a:gs pos="69000">
                  <a:schemeClr val="bg2">
                    <a:lumMod val="75000"/>
                  </a:schemeClr>
                </a:gs>
                <a:gs pos="97000">
                  <a:schemeClr val="bg2">
                    <a:lumMod val="5000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Flowchart: Delay 38">
              <a:extLst>
                <a:ext uri="{FF2B5EF4-FFF2-40B4-BE49-F238E27FC236}">
                  <a16:creationId xmlns:a16="http://schemas.microsoft.com/office/drawing/2014/main" id="{1399BE18-6F34-4C66-9AE1-475E7191DC9F}"/>
                </a:ext>
              </a:extLst>
            </p:cNvPr>
            <p:cNvSpPr/>
            <p:nvPr/>
          </p:nvSpPr>
          <p:spPr>
            <a:xfrm rot="5400000">
              <a:off x="2399029" y="2999287"/>
              <a:ext cx="427987" cy="1122682"/>
            </a:xfrm>
            <a:prstGeom prst="flowChartDelay">
              <a:avLst/>
            </a:prstGeom>
            <a:gradFill flip="none" rotWithShape="1">
              <a:gsLst>
                <a:gs pos="95000">
                  <a:schemeClr val="accent1">
                    <a:lumMod val="50000"/>
                  </a:schemeClr>
                </a:gs>
                <a:gs pos="1000">
                  <a:schemeClr val="accent1">
                    <a:lumMod val="50000"/>
                  </a:schemeClr>
                </a:gs>
                <a:gs pos="32000">
                  <a:schemeClr val="accent1">
                    <a:lumMod val="75000"/>
                  </a:schemeClr>
                </a:gs>
                <a:gs pos="70000">
                  <a:schemeClr val="accent1">
                    <a:lumMod val="7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itle 1">
              <a:extLst>
                <a:ext uri="{FF2B5EF4-FFF2-40B4-BE49-F238E27FC236}">
                  <a16:creationId xmlns:a16="http://schemas.microsoft.com/office/drawing/2014/main" id="{993BC034-A71F-4CD2-9ACB-2ED0146364C2}"/>
                </a:ext>
              </a:extLst>
            </p:cNvPr>
            <p:cNvSpPr txBox="1">
              <a:spLocks/>
            </p:cNvSpPr>
            <p:nvPr/>
          </p:nvSpPr>
          <p:spPr>
            <a:xfrm>
              <a:off x="2129152" y="3357793"/>
              <a:ext cx="955038" cy="386771"/>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000" b="1" dirty="0">
                  <a:solidFill>
                    <a:schemeClr val="bg1"/>
                  </a:solidFill>
                </a:rPr>
                <a:t>Loss</a:t>
              </a:r>
            </a:p>
          </p:txBody>
        </p:sp>
      </p:grpSp>
      <p:grpSp>
        <p:nvGrpSpPr>
          <p:cNvPr id="41" name="Group 40">
            <a:extLst>
              <a:ext uri="{FF2B5EF4-FFF2-40B4-BE49-F238E27FC236}">
                <a16:creationId xmlns:a16="http://schemas.microsoft.com/office/drawing/2014/main" id="{5682E9E5-1A04-4F3E-958A-E9F3F02A2DF6}"/>
              </a:ext>
            </a:extLst>
          </p:cNvPr>
          <p:cNvGrpSpPr/>
          <p:nvPr/>
        </p:nvGrpSpPr>
        <p:grpSpPr>
          <a:xfrm>
            <a:off x="6573474" y="4261315"/>
            <a:ext cx="813023" cy="1585227"/>
            <a:chOff x="1051261" y="2038350"/>
            <a:chExt cx="1305564" cy="2351869"/>
          </a:xfrm>
        </p:grpSpPr>
        <p:sp>
          <p:nvSpPr>
            <p:cNvPr id="42" name="Rectangle 41">
              <a:extLst>
                <a:ext uri="{FF2B5EF4-FFF2-40B4-BE49-F238E27FC236}">
                  <a16:creationId xmlns:a16="http://schemas.microsoft.com/office/drawing/2014/main" id="{6D914766-B0BB-4CC0-8B2A-22C142B41B1A}"/>
                </a:ext>
              </a:extLst>
            </p:cNvPr>
            <p:cNvSpPr/>
            <p:nvPr/>
          </p:nvSpPr>
          <p:spPr>
            <a:xfrm>
              <a:off x="1564638" y="2038350"/>
              <a:ext cx="274320" cy="1955800"/>
            </a:xfrm>
            <a:prstGeom prst="rect">
              <a:avLst/>
            </a:prstGeom>
            <a:gradFill flip="none" rotWithShape="1">
              <a:gsLst>
                <a:gs pos="95000">
                  <a:schemeClr val="bg2">
                    <a:lumMod val="50000"/>
                  </a:schemeClr>
                </a:gs>
                <a:gs pos="1000">
                  <a:schemeClr val="bg2">
                    <a:lumMod val="50000"/>
                  </a:schemeClr>
                </a:gs>
                <a:gs pos="32000">
                  <a:schemeClr val="bg2">
                    <a:lumMod val="40000"/>
                    <a:lumOff val="60000"/>
                  </a:schemeClr>
                </a:gs>
                <a:gs pos="70000">
                  <a:schemeClr val="bg2">
                    <a:lumMod val="60000"/>
                    <a:lumOff val="4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22F5E36C-B796-45A2-8CA7-637D7C648A04}"/>
                </a:ext>
              </a:extLst>
            </p:cNvPr>
            <p:cNvSpPr/>
            <p:nvPr/>
          </p:nvSpPr>
          <p:spPr>
            <a:xfrm>
              <a:off x="1174747" y="3863977"/>
              <a:ext cx="1054101" cy="304800"/>
            </a:xfrm>
            <a:prstGeom prst="triangle">
              <a:avLst/>
            </a:prstGeom>
            <a:gradFill flip="none" rotWithShape="1">
              <a:gsLst>
                <a:gs pos="95000">
                  <a:schemeClr val="bg2">
                    <a:lumMod val="50000"/>
                  </a:schemeClr>
                </a:gs>
                <a:gs pos="1000">
                  <a:schemeClr val="bg2">
                    <a:lumMod val="50000"/>
                  </a:schemeClr>
                </a:gs>
                <a:gs pos="32000">
                  <a:schemeClr val="bg2">
                    <a:lumMod val="60000"/>
                    <a:lumOff val="40000"/>
                  </a:schemeClr>
                </a:gs>
                <a:gs pos="70000">
                  <a:schemeClr val="bg2">
                    <a:lumMod val="60000"/>
                    <a:lumOff val="4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ounded Rectangle 68">
              <a:extLst>
                <a:ext uri="{FF2B5EF4-FFF2-40B4-BE49-F238E27FC236}">
                  <a16:creationId xmlns:a16="http://schemas.microsoft.com/office/drawing/2014/main" id="{B998993D-2044-464C-9BAD-CD78C46499A7}"/>
                </a:ext>
              </a:extLst>
            </p:cNvPr>
            <p:cNvSpPr/>
            <p:nvPr/>
          </p:nvSpPr>
          <p:spPr>
            <a:xfrm>
              <a:off x="1051261" y="4147226"/>
              <a:ext cx="1305564" cy="242993"/>
            </a:xfrm>
            <a:prstGeom prst="roundRect">
              <a:avLst/>
            </a:prstGeom>
            <a:gradFill>
              <a:gsLst>
                <a:gs pos="95000">
                  <a:schemeClr val="bg2">
                    <a:lumMod val="75000"/>
                  </a:schemeClr>
                </a:gs>
                <a:gs pos="1000">
                  <a:schemeClr val="bg2">
                    <a:lumMod val="75000"/>
                  </a:schemeClr>
                </a:gs>
                <a:gs pos="32000">
                  <a:schemeClr val="bg2">
                    <a:lumMod val="60000"/>
                    <a:lumOff val="40000"/>
                  </a:schemeClr>
                </a:gs>
                <a:gs pos="70000">
                  <a:schemeClr val="bg2">
                    <a:lumMod val="60000"/>
                    <a:lumOff val="40000"/>
                  </a:schemeClr>
                </a:gs>
              </a:gsLst>
              <a:path path="circle">
                <a:fillToRect l="100000" t="100000"/>
              </a:path>
            </a:gradFill>
            <a:ln>
              <a:gradFill>
                <a:gsLst>
                  <a:gs pos="0">
                    <a:schemeClr val="bg2">
                      <a:lumMod val="50000"/>
                    </a:schemeClr>
                  </a:gs>
                  <a:gs pos="39000">
                    <a:schemeClr val="bg2">
                      <a:lumMod val="75000"/>
                    </a:schemeClr>
                  </a:gs>
                  <a:gs pos="83000">
                    <a:schemeClr val="bg2">
                      <a:lumMod val="75000"/>
                    </a:schemeClr>
                  </a:gs>
                  <a:gs pos="100000">
                    <a:schemeClr val="bg2">
                      <a:lumMod val="50000"/>
                    </a:schemeClr>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ounded Rectangle 69">
              <a:extLst>
                <a:ext uri="{FF2B5EF4-FFF2-40B4-BE49-F238E27FC236}">
                  <a16:creationId xmlns:a16="http://schemas.microsoft.com/office/drawing/2014/main" id="{83DC64E7-04E4-4657-9A58-0A082000E33E}"/>
                </a:ext>
              </a:extLst>
            </p:cNvPr>
            <p:cNvSpPr/>
            <p:nvPr/>
          </p:nvSpPr>
          <p:spPr>
            <a:xfrm>
              <a:off x="1513837" y="3863976"/>
              <a:ext cx="372114" cy="88979"/>
            </a:xfrm>
            <a:prstGeom prst="round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10039C74-A5AA-4A16-97EF-151FFDABE68E}"/>
              </a:ext>
            </a:extLst>
          </p:cNvPr>
          <p:cNvGrpSpPr/>
          <p:nvPr/>
        </p:nvGrpSpPr>
        <p:grpSpPr>
          <a:xfrm>
            <a:off x="5187671" y="3696265"/>
            <a:ext cx="1356045" cy="1602039"/>
            <a:chOff x="236218" y="1918769"/>
            <a:chExt cx="1122682" cy="1855850"/>
          </a:xfrm>
        </p:grpSpPr>
        <p:sp>
          <p:nvSpPr>
            <p:cNvPr id="47" name="Rectangle 46">
              <a:extLst>
                <a:ext uri="{FF2B5EF4-FFF2-40B4-BE49-F238E27FC236}">
                  <a16:creationId xmlns:a16="http://schemas.microsoft.com/office/drawing/2014/main" id="{3BF578DB-F642-4EAE-93CF-135AD184B9ED}"/>
                </a:ext>
              </a:extLst>
            </p:cNvPr>
            <p:cNvSpPr/>
            <p:nvPr/>
          </p:nvSpPr>
          <p:spPr>
            <a:xfrm>
              <a:off x="761043" y="1918769"/>
              <a:ext cx="76837" cy="329055"/>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6038D2B2-568E-4AAF-96EA-0E4FC2F7B051}"/>
                </a:ext>
              </a:extLst>
            </p:cNvPr>
            <p:cNvGrpSpPr/>
            <p:nvPr/>
          </p:nvGrpSpPr>
          <p:grpSpPr>
            <a:xfrm>
              <a:off x="236218" y="2178050"/>
              <a:ext cx="1122682" cy="1596569"/>
              <a:chOff x="236218" y="2178050"/>
              <a:chExt cx="1122682" cy="1596569"/>
            </a:xfrm>
          </p:grpSpPr>
          <p:sp>
            <p:nvSpPr>
              <p:cNvPr id="49" name="Isosceles Triangle 48">
                <a:extLst>
                  <a:ext uri="{FF2B5EF4-FFF2-40B4-BE49-F238E27FC236}">
                    <a16:creationId xmlns:a16="http://schemas.microsoft.com/office/drawing/2014/main" id="{05F87341-E481-4D8F-993C-F077BE67142C}"/>
                  </a:ext>
                </a:extLst>
              </p:cNvPr>
              <p:cNvSpPr/>
              <p:nvPr/>
            </p:nvSpPr>
            <p:spPr>
              <a:xfrm>
                <a:off x="273049" y="2247823"/>
                <a:ext cx="1047752" cy="1135142"/>
              </a:xfrm>
              <a:prstGeom prst="triangle">
                <a:avLst/>
              </a:prstGeom>
              <a:noFill/>
              <a:ln w="76200">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Flowchart: Delay 49">
                <a:extLst>
                  <a:ext uri="{FF2B5EF4-FFF2-40B4-BE49-F238E27FC236}">
                    <a16:creationId xmlns:a16="http://schemas.microsoft.com/office/drawing/2014/main" id="{6064F829-9AFF-498B-9C47-F01141138C31}"/>
                  </a:ext>
                </a:extLst>
              </p:cNvPr>
              <p:cNvSpPr/>
              <p:nvPr/>
            </p:nvSpPr>
            <p:spPr>
              <a:xfrm rot="5400000">
                <a:off x="583565" y="2999285"/>
                <a:ext cx="427987" cy="1122682"/>
              </a:xfrm>
              <a:prstGeom prst="flowChartDelay">
                <a:avLst/>
              </a:prstGeom>
              <a:gradFill flip="none" rotWithShape="1">
                <a:gsLst>
                  <a:gs pos="95000">
                    <a:schemeClr val="tx1">
                      <a:lumMod val="50000"/>
                    </a:schemeClr>
                  </a:gs>
                  <a:gs pos="1000">
                    <a:schemeClr val="tx1">
                      <a:lumMod val="50000"/>
                    </a:schemeClr>
                  </a:gs>
                  <a:gs pos="32000">
                    <a:srgbClr val="058004"/>
                  </a:gs>
                  <a:gs pos="70000">
                    <a:srgbClr val="058004"/>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775BB1FB-F044-497A-8754-FEC7304ADD57}"/>
                  </a:ext>
                </a:extLst>
              </p:cNvPr>
              <p:cNvSpPr/>
              <p:nvPr/>
            </p:nvSpPr>
            <p:spPr>
              <a:xfrm>
                <a:off x="659765" y="2178050"/>
                <a:ext cx="274320" cy="274320"/>
              </a:xfrm>
              <a:prstGeom prst="ellipse">
                <a:avLst/>
              </a:prstGeom>
              <a:gradFill flip="none" rotWithShape="1">
                <a:gsLst>
                  <a:gs pos="0">
                    <a:schemeClr val="bg2">
                      <a:lumMod val="60000"/>
                      <a:lumOff val="40000"/>
                    </a:schemeClr>
                  </a:gs>
                  <a:gs pos="23000">
                    <a:schemeClr val="bg2">
                      <a:lumMod val="60000"/>
                      <a:lumOff val="40000"/>
                    </a:schemeClr>
                  </a:gs>
                  <a:gs pos="69000">
                    <a:schemeClr val="bg2">
                      <a:lumMod val="75000"/>
                    </a:schemeClr>
                  </a:gs>
                  <a:gs pos="97000">
                    <a:schemeClr val="bg2">
                      <a:lumMod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itle 1">
                <a:extLst>
                  <a:ext uri="{FF2B5EF4-FFF2-40B4-BE49-F238E27FC236}">
                    <a16:creationId xmlns:a16="http://schemas.microsoft.com/office/drawing/2014/main" id="{A271C57E-1CE8-46E2-872D-B2BB892C428C}"/>
                  </a:ext>
                </a:extLst>
              </p:cNvPr>
              <p:cNvSpPr txBox="1">
                <a:spLocks/>
              </p:cNvSpPr>
              <p:nvPr/>
            </p:nvSpPr>
            <p:spPr>
              <a:xfrm>
                <a:off x="321943" y="3357793"/>
                <a:ext cx="955038" cy="386771"/>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000" b="1" dirty="0">
                    <a:solidFill>
                      <a:schemeClr val="bg1"/>
                    </a:solidFill>
                  </a:rPr>
                  <a:t>Profit</a:t>
                </a:r>
              </a:p>
            </p:txBody>
          </p:sp>
        </p:grpSp>
      </p:grpSp>
      <p:pic>
        <p:nvPicPr>
          <p:cNvPr id="53" name="Picture 52">
            <a:extLst>
              <a:ext uri="{FF2B5EF4-FFF2-40B4-BE49-F238E27FC236}">
                <a16:creationId xmlns:a16="http://schemas.microsoft.com/office/drawing/2014/main" id="{052DF2EA-677C-403D-895D-0BAD98A3C1AA}"/>
              </a:ext>
            </a:extLst>
          </p:cNvPr>
          <p:cNvPicPr>
            <a:picLocks noChangeAspect="1"/>
          </p:cNvPicPr>
          <p:nvPr/>
        </p:nvPicPr>
        <p:blipFill>
          <a:blip r:embed="rId3"/>
          <a:stretch>
            <a:fillRect/>
          </a:stretch>
        </p:blipFill>
        <p:spPr>
          <a:xfrm>
            <a:off x="5764926" y="2980876"/>
            <a:ext cx="2370336" cy="885283"/>
          </a:xfrm>
          <a:prstGeom prst="rect">
            <a:avLst/>
          </a:prstGeom>
          <a:noFill/>
        </p:spPr>
      </p:pic>
      <p:sp>
        <p:nvSpPr>
          <p:cNvPr id="54" name="Rounded Rectangle 78">
            <a:extLst>
              <a:ext uri="{FF2B5EF4-FFF2-40B4-BE49-F238E27FC236}">
                <a16:creationId xmlns:a16="http://schemas.microsoft.com/office/drawing/2014/main" id="{EB422CAE-AE00-4712-95D2-57A4E545C865}"/>
              </a:ext>
            </a:extLst>
          </p:cNvPr>
          <p:cNvSpPr/>
          <p:nvPr/>
        </p:nvSpPr>
        <p:spPr>
          <a:xfrm>
            <a:off x="6854356" y="3868525"/>
            <a:ext cx="221971" cy="380416"/>
          </a:xfrm>
          <a:prstGeom prst="roundRect">
            <a:avLst/>
          </a:prstGeom>
          <a:gradFill>
            <a:gsLst>
              <a:gs pos="0">
                <a:schemeClr val="bg2">
                  <a:lumMod val="60000"/>
                  <a:lumOff val="40000"/>
                </a:schemeClr>
              </a:gs>
              <a:gs pos="23000">
                <a:schemeClr val="bg2">
                  <a:lumMod val="60000"/>
                  <a:lumOff val="40000"/>
                </a:schemeClr>
              </a:gs>
              <a:gs pos="69000">
                <a:schemeClr val="bg2">
                  <a:lumMod val="75000"/>
                </a:schemeClr>
              </a:gs>
              <a:gs pos="97000">
                <a:schemeClr val="bg2">
                  <a:lumMod val="5000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79">
            <a:extLst>
              <a:ext uri="{FF2B5EF4-FFF2-40B4-BE49-F238E27FC236}">
                <a16:creationId xmlns:a16="http://schemas.microsoft.com/office/drawing/2014/main" id="{3A1AEBE6-7B80-4786-B37B-E40BD12954C6}"/>
              </a:ext>
            </a:extLst>
          </p:cNvPr>
          <p:cNvSpPr/>
          <p:nvPr/>
        </p:nvSpPr>
        <p:spPr>
          <a:xfrm>
            <a:off x="6571622" y="5645863"/>
            <a:ext cx="813023" cy="46652"/>
          </a:xfrm>
          <a:prstGeom prst="roundRect">
            <a:avLst/>
          </a:prstGeom>
          <a:gradFill>
            <a:gsLst>
              <a:gs pos="95000">
                <a:schemeClr val="bg2">
                  <a:lumMod val="50000"/>
                </a:schemeClr>
              </a:gs>
              <a:gs pos="1000">
                <a:schemeClr val="bg2">
                  <a:lumMod val="50000"/>
                </a:schemeClr>
              </a:gs>
              <a:gs pos="32000">
                <a:schemeClr val="bg2">
                  <a:lumMod val="75000"/>
                </a:schemeClr>
              </a:gs>
              <a:gs pos="70000">
                <a:schemeClr val="bg2">
                  <a:lumMod val="75000"/>
                </a:scheme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spect 77">
            <a:extLst>
              <a:ext uri="{FF2B5EF4-FFF2-40B4-BE49-F238E27FC236}">
                <a16:creationId xmlns:a16="http://schemas.microsoft.com/office/drawing/2014/main" id="{62793A9F-1437-4E4E-998C-BE011000DB1D}"/>
              </a:ext>
            </a:extLst>
          </p:cNvPr>
          <p:cNvSpPr/>
          <p:nvPr/>
        </p:nvSpPr>
        <p:spPr>
          <a:xfrm>
            <a:off x="280336" y="1838772"/>
            <a:ext cx="4693435"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 </a:t>
            </a: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r>
              <a:rPr lang="en-US" sz="2600" dirty="0">
                <a:solidFill>
                  <a:srgbClr val="000000"/>
                </a:solidFill>
              </a:rPr>
              <a:t>15% or greater cafeteria profitability percentage</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Cost per meal targets align with Division goals</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Combined </a:t>
            </a:r>
            <a:r>
              <a:rPr lang="en-US" sz="2600" dirty="0">
                <a:solidFill>
                  <a:srgbClr val="1E1C19"/>
                </a:solidFill>
              </a:rPr>
              <a:t>food and labor costs is below </a:t>
            </a:r>
            <a:r>
              <a:rPr lang="en-US" sz="2600" dirty="0">
                <a:solidFill>
                  <a:srgbClr val="000000"/>
                </a:solidFill>
              </a:rPr>
              <a:t>85%</a:t>
            </a:r>
          </a:p>
          <a:p>
            <a:pPr marL="1371600" lvl="2" indent="-457200">
              <a:spcBef>
                <a:spcPts val="600"/>
              </a:spcBef>
              <a:spcAft>
                <a:spcPts val="600"/>
              </a:spcAft>
              <a:buFont typeface="Arial" panose="020B0604020202020204" pitchFamily="34" charset="0"/>
              <a:buChar char="•"/>
            </a:pPr>
            <a:r>
              <a:rPr lang="en-US" sz="2400" dirty="0">
                <a:solidFill>
                  <a:srgbClr val="000000"/>
                </a:solidFill>
              </a:rPr>
              <a:t>Control food costs</a:t>
            </a:r>
          </a:p>
          <a:p>
            <a:pPr lvl="1">
              <a:lnSpc>
                <a:spcPct val="150000"/>
              </a:lnSpc>
            </a:pPr>
            <a:endParaRPr lang="en-US" sz="2600" dirty="0">
              <a:solidFill>
                <a:srgbClr val="000000"/>
              </a:solidFill>
            </a:endParaRPr>
          </a:p>
        </p:txBody>
      </p:sp>
      <p:sp>
        <p:nvSpPr>
          <p:cNvPr id="2" name="Rectangle 1">
            <a:extLst>
              <a:ext uri="{FF2B5EF4-FFF2-40B4-BE49-F238E27FC236}">
                <a16:creationId xmlns:a16="http://schemas.microsoft.com/office/drawing/2014/main" id="{13816D65-A296-FD65-7F5B-E60261BB4A28}"/>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436999" cy="147527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Analyze your cafeteria financial information daily to identify if you are meeting Division goals. </a:t>
            </a:r>
            <a:endParaRPr lang="en-US" sz="2600" dirty="0">
              <a:solidFill>
                <a:srgbClr val="000000"/>
              </a:solidFill>
            </a:endParaRPr>
          </a:p>
        </p:txBody>
      </p:sp>
    </p:spTree>
    <p:extLst>
      <p:ext uri="{BB962C8B-B14F-4D97-AF65-F5344CB8AC3E}">
        <p14:creationId xmlns:p14="http://schemas.microsoft.com/office/powerpoint/2010/main" val="121801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1200000">
                                      <p:cBhvr>
                                        <p:cTn id="6" dur="1000" fill="hold"/>
                                        <p:tgtEl>
                                          <p:spTgt spid="53"/>
                                        </p:tgtEl>
                                        <p:attrNameLst>
                                          <p:attrName>r</p:attrName>
                                        </p:attrNameLst>
                                      </p:cBhvr>
                                    </p:animRot>
                                  </p:childTnLst>
                                </p:cTn>
                              </p:par>
                              <p:par>
                                <p:cTn id="7" presetID="64" presetClass="path" presetSubtype="0" decel="80000" autoRev="1" fill="hold" nodeType="withEffect">
                                  <p:stCondLst>
                                    <p:cond delay="0"/>
                                  </p:stCondLst>
                                  <p:childTnLst>
                                    <p:animMotion origin="layout" path="M -3.05556E-6 2.96296E-6 L 0.00035 -0.04445 " pathEditMode="relative" rAng="0" ptsTypes="AA">
                                      <p:cBhvr>
                                        <p:cTn id="8" dur="1000" fill="hold"/>
                                        <p:tgtEl>
                                          <p:spTgt spid="46"/>
                                        </p:tgtEl>
                                        <p:attrNameLst>
                                          <p:attrName>ppt_x</p:attrName>
                                          <p:attrName>ppt_y</p:attrName>
                                        </p:attrNameLst>
                                      </p:cBhvr>
                                      <p:rCtr x="17" y="-2222"/>
                                    </p:animMotion>
                                  </p:childTnLst>
                                </p:cTn>
                              </p:par>
                              <p:par>
                                <p:cTn id="9" presetID="64" presetClass="path" presetSubtype="0" decel="80000" autoRev="1" fill="hold" nodeType="withEffect">
                                  <p:stCondLst>
                                    <p:cond delay="0"/>
                                  </p:stCondLst>
                                  <p:childTnLst>
                                    <p:animMotion origin="layout" path="M -3.61111E-6 0.04352 L 0.00035 -0.00092 " pathEditMode="relative" rAng="0" ptsTypes="AA">
                                      <p:cBhvr>
                                        <p:cTn id="10" dur="1000" spd="-100000" fill="hold"/>
                                        <p:tgtEl>
                                          <p:spTgt spid="34"/>
                                        </p:tgtEl>
                                        <p:attrNameLst>
                                          <p:attrName>ppt_x</p:attrName>
                                          <p:attrName>ppt_y</p:attrName>
                                        </p:attrNameLst>
                                      </p:cBhvr>
                                      <p:rCtr x="17" y="-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 name="Group 525">
            <a:extLst>
              <a:ext uri="{FF2B5EF4-FFF2-40B4-BE49-F238E27FC236}">
                <a16:creationId xmlns:a16="http://schemas.microsoft.com/office/drawing/2014/main" id="{4CB9093D-6064-4670-9F75-E767481DEA6A}"/>
              </a:ext>
            </a:extLst>
          </p:cNvPr>
          <p:cNvGrpSpPr/>
          <p:nvPr/>
        </p:nvGrpSpPr>
        <p:grpSpPr>
          <a:xfrm>
            <a:off x="-160430" y="4552859"/>
            <a:ext cx="9601200" cy="2698841"/>
            <a:chOff x="-96930" y="4552859"/>
            <a:chExt cx="9423252" cy="2698841"/>
          </a:xfrm>
        </p:grpSpPr>
        <p:grpSp>
          <p:nvGrpSpPr>
            <p:cNvPr id="599" name="Group 598">
              <a:extLst>
                <a:ext uri="{FF2B5EF4-FFF2-40B4-BE49-F238E27FC236}">
                  <a16:creationId xmlns:a16="http://schemas.microsoft.com/office/drawing/2014/main" id="{12C17B02-5EA6-4489-8C65-54153F6CA7E1}"/>
                </a:ext>
              </a:extLst>
            </p:cNvPr>
            <p:cNvGrpSpPr/>
            <p:nvPr/>
          </p:nvGrpSpPr>
          <p:grpSpPr>
            <a:xfrm>
              <a:off x="-20730" y="5251359"/>
              <a:ext cx="9347052" cy="2000341"/>
              <a:chOff x="4670" y="4705259"/>
              <a:chExt cx="9347052" cy="2000341"/>
            </a:xfrm>
          </p:grpSpPr>
          <p:sp>
            <p:nvSpPr>
              <p:cNvPr id="610" name="Rectangle 609">
                <a:extLst>
                  <a:ext uri="{FF2B5EF4-FFF2-40B4-BE49-F238E27FC236}">
                    <a16:creationId xmlns:a16="http://schemas.microsoft.com/office/drawing/2014/main" id="{B33E18FC-555E-4F4E-8E4F-E3E787297731}"/>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F6A55048-4E28-4E4D-AD0D-E954F1B165B7}"/>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12" name="Rectangle 611">
                <a:extLst>
                  <a:ext uri="{FF2B5EF4-FFF2-40B4-BE49-F238E27FC236}">
                    <a16:creationId xmlns:a16="http://schemas.microsoft.com/office/drawing/2014/main" id="{C78FDDE2-8DD2-4D7E-B45C-F82AD42FF52A}"/>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06" name="Group 605">
              <a:extLst>
                <a:ext uri="{FF2B5EF4-FFF2-40B4-BE49-F238E27FC236}">
                  <a16:creationId xmlns:a16="http://schemas.microsoft.com/office/drawing/2014/main" id="{FB3D7535-BB1F-4AE1-A142-F337AF25996B}"/>
                </a:ext>
              </a:extLst>
            </p:cNvPr>
            <p:cNvGrpSpPr/>
            <p:nvPr/>
          </p:nvGrpSpPr>
          <p:grpSpPr>
            <a:xfrm>
              <a:off x="-96930" y="4552859"/>
              <a:ext cx="9347052" cy="2000341"/>
              <a:chOff x="4670" y="4705259"/>
              <a:chExt cx="9347052" cy="2000341"/>
            </a:xfrm>
          </p:grpSpPr>
          <p:sp>
            <p:nvSpPr>
              <p:cNvPr id="607" name="Rectangle 606">
                <a:extLst>
                  <a:ext uri="{FF2B5EF4-FFF2-40B4-BE49-F238E27FC236}">
                    <a16:creationId xmlns:a16="http://schemas.microsoft.com/office/drawing/2014/main" id="{378286FE-B27B-4185-A87F-74BDBA4C224C}"/>
                  </a:ext>
                </a:extLst>
              </p:cNvPr>
              <p:cNvSpPr/>
              <p:nvPr/>
            </p:nvSpPr>
            <p:spPr>
              <a:xfrm>
                <a:off x="3938581" y="5099811"/>
                <a:ext cx="1319178" cy="870876"/>
              </a:xfrm>
              <a:prstGeom prst="rect">
                <a:avLst/>
              </a:prstGeom>
              <a:solidFill>
                <a:srgbClr val="CB7B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Rectangle 607">
                <a:extLst>
                  <a:ext uri="{FF2B5EF4-FFF2-40B4-BE49-F238E27FC236}">
                    <a16:creationId xmlns:a16="http://schemas.microsoft.com/office/drawing/2014/main" id="{DBFE4AE4-9C69-4353-9DE1-361D3CE1BEF1}"/>
                  </a:ext>
                </a:extLst>
              </p:cNvPr>
              <p:cNvSpPr/>
              <p:nvPr/>
            </p:nvSpPr>
            <p:spPr>
              <a:xfrm>
                <a:off x="4620311" y="4705259"/>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sp>
            <p:nvSpPr>
              <p:cNvPr id="609" name="Rectangle 608">
                <a:extLst>
                  <a:ext uri="{FF2B5EF4-FFF2-40B4-BE49-F238E27FC236}">
                    <a16:creationId xmlns:a16="http://schemas.microsoft.com/office/drawing/2014/main" id="{D4866EBD-1416-4842-8E80-8484EB6346CB}"/>
                  </a:ext>
                </a:extLst>
              </p:cNvPr>
              <p:cNvSpPr/>
              <p:nvPr/>
            </p:nvSpPr>
            <p:spPr>
              <a:xfrm>
                <a:off x="4670" y="4705952"/>
                <a:ext cx="4731411" cy="1999648"/>
              </a:xfrm>
              <a:prstGeom prst="rect">
                <a:avLst/>
              </a:prstGeom>
              <a:blipFill>
                <a:blip r:embed="rId3"/>
                <a:stretch>
                  <a:fillRect/>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Food Cost</a:t>
            </a:r>
          </a:p>
        </p:txBody>
      </p:sp>
      <p:pic>
        <p:nvPicPr>
          <p:cNvPr id="4" name="Picture 3"/>
          <p:cNvPicPr>
            <a:picLocks noChangeAspect="1"/>
          </p:cNvPicPr>
          <p:nvPr/>
        </p:nvPicPr>
        <p:blipFill rotWithShape="1">
          <a:blip r:embed="rId4"/>
          <a:srcRect l="8750" t="18175" r="5717" b="58049"/>
          <a:stretch/>
        </p:blipFill>
        <p:spPr>
          <a:xfrm>
            <a:off x="4236520" y="4886075"/>
            <a:ext cx="2200170" cy="1455089"/>
          </a:xfrm>
          <a:prstGeom prst="rect">
            <a:avLst/>
          </a:prstGeom>
        </p:spPr>
      </p:pic>
      <p:sp>
        <p:nvSpPr>
          <p:cNvPr id="5" name="Freeform: Shape 3"/>
          <p:cNvSpPr/>
          <p:nvPr/>
        </p:nvSpPr>
        <p:spPr>
          <a:xfrm>
            <a:off x="4022606" y="3168333"/>
            <a:ext cx="2458960" cy="2859358"/>
          </a:xfrm>
          <a:custGeom>
            <a:avLst/>
            <a:gdLst>
              <a:gd name="connsiteX0" fmla="*/ 1240972 w 6643396"/>
              <a:gd name="connsiteY0" fmla="*/ 0 h 1212980"/>
              <a:gd name="connsiteX1" fmla="*/ 6624735 w 6643396"/>
              <a:gd name="connsiteY1" fmla="*/ 9331 h 1212980"/>
              <a:gd name="connsiteX2" fmla="*/ 6643396 w 6643396"/>
              <a:gd name="connsiteY2" fmla="*/ 1203649 h 1212980"/>
              <a:gd name="connsiteX3" fmla="*/ 0 w 6643396"/>
              <a:gd name="connsiteY3" fmla="*/ 1212980 h 1212980"/>
              <a:gd name="connsiteX4" fmla="*/ 1240972 w 6643396"/>
              <a:gd name="connsiteY4" fmla="*/ 0 h 12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396" h="1212980">
                <a:moveTo>
                  <a:pt x="1240972" y="0"/>
                </a:moveTo>
                <a:lnTo>
                  <a:pt x="6624735" y="9331"/>
                </a:lnTo>
                <a:lnTo>
                  <a:pt x="6643396" y="1203649"/>
                </a:lnTo>
                <a:lnTo>
                  <a:pt x="0" y="1212980"/>
                </a:lnTo>
                <a:lnTo>
                  <a:pt x="1240972" y="0"/>
                </a:lnTo>
                <a:close/>
              </a:path>
            </a:pathLst>
          </a:custGeom>
          <a:blipFill>
            <a:blip r:embed="rId5">
              <a:grayscl/>
              <a:extLst>
                <a:ext uri="{BEBA8EAE-BF5A-486C-A8C5-ECC9F3942E4B}">
                  <a14:imgProps xmlns:a14="http://schemas.microsoft.com/office/drawing/2010/main">
                    <a14:imgLayer r:embed="rId6">
                      <a14:imgEffect>
                        <a14:colorTemperature colorTemp="11200"/>
                      </a14:imgEffect>
                      <a14:imgEffect>
                        <a14:saturation sat="0"/>
                      </a14:imgEffect>
                    </a14:imgLayer>
                  </a14:imgProps>
                </a:ext>
              </a:extLst>
            </a:blip>
            <a:srcRect/>
            <a:stretch>
              <a:fillRect l="-1" r="-196772"/>
            </a:stretch>
          </a:blip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4022606" y="4918384"/>
            <a:ext cx="866142" cy="696430"/>
            <a:chOff x="3599399" y="3109247"/>
            <a:chExt cx="3714865" cy="2156604"/>
          </a:xfrm>
        </p:grpSpPr>
        <p:grpSp>
          <p:nvGrpSpPr>
            <p:cNvPr id="7" name="Group 6"/>
            <p:cNvGrpSpPr/>
            <p:nvPr/>
          </p:nvGrpSpPr>
          <p:grpSpPr>
            <a:xfrm>
              <a:off x="3599399" y="3369711"/>
              <a:ext cx="3714865" cy="1896140"/>
              <a:chOff x="3734707" y="3021595"/>
              <a:chExt cx="4253880" cy="2526184"/>
            </a:xfrm>
          </p:grpSpPr>
          <p:sp>
            <p:nvSpPr>
              <p:cNvPr id="28" name="Rectangle: Rounded Corners 30"/>
              <p:cNvSpPr/>
              <p:nvPr/>
            </p:nvSpPr>
            <p:spPr>
              <a:xfrm>
                <a:off x="3770108" y="3021595"/>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0" name="Freeform: Shape 29"/>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1"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7"/>
            <a:stretch>
              <a:fillRect/>
            </a:stretch>
          </p:blipFill>
          <p:spPr>
            <a:xfrm>
              <a:off x="4194008" y="3521824"/>
              <a:ext cx="658629" cy="511406"/>
            </a:xfrm>
            <a:prstGeom prst="rect">
              <a:avLst/>
            </a:prstGeom>
          </p:spPr>
        </p:pic>
        <p:pic>
          <p:nvPicPr>
            <p:cNvPr id="9" name="Picture 8"/>
            <p:cNvPicPr>
              <a:picLocks noChangeAspect="1"/>
            </p:cNvPicPr>
            <p:nvPr/>
          </p:nvPicPr>
          <p:blipFill>
            <a:blip r:embed="rId7"/>
            <a:stretch>
              <a:fillRect/>
            </a:stretch>
          </p:blipFill>
          <p:spPr>
            <a:xfrm>
              <a:off x="4662241" y="3521824"/>
              <a:ext cx="658629" cy="511406"/>
            </a:xfrm>
            <a:prstGeom prst="rect">
              <a:avLst/>
            </a:prstGeom>
          </p:spPr>
        </p:pic>
        <p:pic>
          <p:nvPicPr>
            <p:cNvPr id="10" name="Picture 9"/>
            <p:cNvPicPr>
              <a:picLocks noChangeAspect="1"/>
            </p:cNvPicPr>
            <p:nvPr/>
          </p:nvPicPr>
          <p:blipFill>
            <a:blip r:embed="rId7"/>
            <a:stretch>
              <a:fillRect/>
            </a:stretch>
          </p:blipFill>
          <p:spPr>
            <a:xfrm>
              <a:off x="5130474" y="3521824"/>
              <a:ext cx="658629" cy="511406"/>
            </a:xfrm>
            <a:prstGeom prst="rect">
              <a:avLst/>
            </a:prstGeom>
          </p:spPr>
        </p:pic>
        <p:pic>
          <p:nvPicPr>
            <p:cNvPr id="11" name="Picture 10"/>
            <p:cNvPicPr>
              <a:picLocks noChangeAspect="1"/>
            </p:cNvPicPr>
            <p:nvPr/>
          </p:nvPicPr>
          <p:blipFill>
            <a:blip r:embed="rId7"/>
            <a:stretch>
              <a:fillRect/>
            </a:stretch>
          </p:blipFill>
          <p:spPr>
            <a:xfrm>
              <a:off x="5598707" y="3521824"/>
              <a:ext cx="658629" cy="511406"/>
            </a:xfrm>
            <a:prstGeom prst="rect">
              <a:avLst/>
            </a:prstGeom>
          </p:spPr>
        </p:pic>
        <p:pic>
          <p:nvPicPr>
            <p:cNvPr id="12" name="Picture 11"/>
            <p:cNvPicPr>
              <a:picLocks noChangeAspect="1"/>
            </p:cNvPicPr>
            <p:nvPr/>
          </p:nvPicPr>
          <p:blipFill>
            <a:blip r:embed="rId7"/>
            <a:stretch>
              <a:fillRect/>
            </a:stretch>
          </p:blipFill>
          <p:spPr>
            <a:xfrm>
              <a:off x="6066940" y="3521824"/>
              <a:ext cx="658629" cy="511406"/>
            </a:xfrm>
            <a:prstGeom prst="rect">
              <a:avLst/>
            </a:prstGeom>
          </p:spPr>
        </p:pic>
        <p:pic>
          <p:nvPicPr>
            <p:cNvPr id="13" name="Picture 12"/>
            <p:cNvPicPr>
              <a:picLocks noChangeAspect="1"/>
            </p:cNvPicPr>
            <p:nvPr/>
          </p:nvPicPr>
          <p:blipFill>
            <a:blip r:embed="rId7"/>
            <a:stretch>
              <a:fillRect/>
            </a:stretch>
          </p:blipFill>
          <p:spPr>
            <a:xfrm>
              <a:off x="5282092" y="3109247"/>
              <a:ext cx="658629" cy="511406"/>
            </a:xfrm>
            <a:prstGeom prst="rect">
              <a:avLst/>
            </a:prstGeom>
          </p:spPr>
        </p:pic>
        <p:pic>
          <p:nvPicPr>
            <p:cNvPr id="14" name="Picture 13"/>
            <p:cNvPicPr>
              <a:picLocks noChangeAspect="1"/>
            </p:cNvPicPr>
            <p:nvPr/>
          </p:nvPicPr>
          <p:blipFill>
            <a:blip r:embed="rId7"/>
            <a:stretch>
              <a:fillRect/>
            </a:stretch>
          </p:blipFill>
          <p:spPr>
            <a:xfrm>
              <a:off x="5750325" y="3109247"/>
              <a:ext cx="658629" cy="511406"/>
            </a:xfrm>
            <a:prstGeom prst="rect">
              <a:avLst/>
            </a:prstGeom>
          </p:spPr>
        </p:pic>
        <p:pic>
          <p:nvPicPr>
            <p:cNvPr id="15" name="Picture 14"/>
            <p:cNvPicPr>
              <a:picLocks noChangeAspect="1"/>
            </p:cNvPicPr>
            <p:nvPr/>
          </p:nvPicPr>
          <p:blipFill>
            <a:blip r:embed="rId7"/>
            <a:stretch>
              <a:fillRect/>
            </a:stretch>
          </p:blipFill>
          <p:spPr>
            <a:xfrm>
              <a:off x="3927990" y="3915104"/>
              <a:ext cx="658629" cy="511406"/>
            </a:xfrm>
            <a:prstGeom prst="rect">
              <a:avLst/>
            </a:prstGeom>
          </p:spPr>
        </p:pic>
        <p:pic>
          <p:nvPicPr>
            <p:cNvPr id="16" name="Picture 15"/>
            <p:cNvPicPr>
              <a:picLocks noChangeAspect="1"/>
            </p:cNvPicPr>
            <p:nvPr/>
          </p:nvPicPr>
          <p:blipFill>
            <a:blip r:embed="rId7"/>
            <a:stretch>
              <a:fillRect/>
            </a:stretch>
          </p:blipFill>
          <p:spPr>
            <a:xfrm>
              <a:off x="4396223" y="3915104"/>
              <a:ext cx="658629" cy="511406"/>
            </a:xfrm>
            <a:prstGeom prst="rect">
              <a:avLst/>
            </a:prstGeom>
          </p:spPr>
        </p:pic>
        <p:pic>
          <p:nvPicPr>
            <p:cNvPr id="17" name="Picture 16"/>
            <p:cNvPicPr>
              <a:picLocks noChangeAspect="1"/>
            </p:cNvPicPr>
            <p:nvPr/>
          </p:nvPicPr>
          <p:blipFill>
            <a:blip r:embed="rId7"/>
            <a:stretch>
              <a:fillRect/>
            </a:stretch>
          </p:blipFill>
          <p:spPr>
            <a:xfrm>
              <a:off x="4864456" y="3915104"/>
              <a:ext cx="658629" cy="511406"/>
            </a:xfrm>
            <a:prstGeom prst="rect">
              <a:avLst/>
            </a:prstGeom>
          </p:spPr>
        </p:pic>
        <p:pic>
          <p:nvPicPr>
            <p:cNvPr id="18" name="Picture 17"/>
            <p:cNvPicPr>
              <a:picLocks noChangeAspect="1"/>
            </p:cNvPicPr>
            <p:nvPr/>
          </p:nvPicPr>
          <p:blipFill>
            <a:blip r:embed="rId7"/>
            <a:stretch>
              <a:fillRect/>
            </a:stretch>
          </p:blipFill>
          <p:spPr>
            <a:xfrm>
              <a:off x="5332689" y="3915104"/>
              <a:ext cx="658629" cy="511406"/>
            </a:xfrm>
            <a:prstGeom prst="rect">
              <a:avLst/>
            </a:prstGeom>
          </p:spPr>
        </p:pic>
        <p:pic>
          <p:nvPicPr>
            <p:cNvPr id="19" name="Picture 18"/>
            <p:cNvPicPr>
              <a:picLocks noChangeAspect="1"/>
            </p:cNvPicPr>
            <p:nvPr/>
          </p:nvPicPr>
          <p:blipFill>
            <a:blip r:embed="rId7"/>
            <a:stretch>
              <a:fillRect/>
            </a:stretch>
          </p:blipFill>
          <p:spPr>
            <a:xfrm>
              <a:off x="5800922" y="3915104"/>
              <a:ext cx="658629" cy="511406"/>
            </a:xfrm>
            <a:prstGeom prst="rect">
              <a:avLst/>
            </a:prstGeom>
          </p:spPr>
        </p:pic>
        <p:pic>
          <p:nvPicPr>
            <p:cNvPr id="20" name="Picture 19"/>
            <p:cNvPicPr>
              <a:picLocks noChangeAspect="1"/>
            </p:cNvPicPr>
            <p:nvPr/>
          </p:nvPicPr>
          <p:blipFill>
            <a:blip r:embed="rId7"/>
            <a:stretch>
              <a:fillRect/>
            </a:stretch>
          </p:blipFill>
          <p:spPr>
            <a:xfrm>
              <a:off x="6269155" y="3915104"/>
              <a:ext cx="658629" cy="511406"/>
            </a:xfrm>
            <a:prstGeom prst="rect">
              <a:avLst/>
            </a:prstGeom>
          </p:spPr>
        </p:pic>
        <p:pic>
          <p:nvPicPr>
            <p:cNvPr id="21" name="Picture 20"/>
            <p:cNvPicPr>
              <a:picLocks noChangeAspect="1"/>
            </p:cNvPicPr>
            <p:nvPr/>
          </p:nvPicPr>
          <p:blipFill>
            <a:blip r:embed="rId7"/>
            <a:stretch>
              <a:fillRect/>
            </a:stretch>
          </p:blipFill>
          <p:spPr>
            <a:xfrm>
              <a:off x="3700375" y="4315788"/>
              <a:ext cx="658629" cy="511406"/>
            </a:xfrm>
            <a:prstGeom prst="rect">
              <a:avLst/>
            </a:prstGeom>
          </p:spPr>
        </p:pic>
        <p:pic>
          <p:nvPicPr>
            <p:cNvPr id="22" name="Picture 21"/>
            <p:cNvPicPr>
              <a:picLocks noChangeAspect="1"/>
            </p:cNvPicPr>
            <p:nvPr/>
          </p:nvPicPr>
          <p:blipFill>
            <a:blip r:embed="rId7"/>
            <a:stretch>
              <a:fillRect/>
            </a:stretch>
          </p:blipFill>
          <p:spPr>
            <a:xfrm>
              <a:off x="4168608" y="4315788"/>
              <a:ext cx="658629" cy="511406"/>
            </a:xfrm>
            <a:prstGeom prst="rect">
              <a:avLst/>
            </a:prstGeom>
          </p:spPr>
        </p:pic>
        <p:pic>
          <p:nvPicPr>
            <p:cNvPr id="23" name="Picture 22"/>
            <p:cNvPicPr>
              <a:picLocks noChangeAspect="1"/>
            </p:cNvPicPr>
            <p:nvPr/>
          </p:nvPicPr>
          <p:blipFill>
            <a:blip r:embed="rId7"/>
            <a:stretch>
              <a:fillRect/>
            </a:stretch>
          </p:blipFill>
          <p:spPr>
            <a:xfrm>
              <a:off x="4636841" y="4315788"/>
              <a:ext cx="658629" cy="511406"/>
            </a:xfrm>
            <a:prstGeom prst="rect">
              <a:avLst/>
            </a:prstGeom>
          </p:spPr>
        </p:pic>
        <p:pic>
          <p:nvPicPr>
            <p:cNvPr id="24" name="Picture 23"/>
            <p:cNvPicPr>
              <a:picLocks noChangeAspect="1"/>
            </p:cNvPicPr>
            <p:nvPr/>
          </p:nvPicPr>
          <p:blipFill>
            <a:blip r:embed="rId7"/>
            <a:stretch>
              <a:fillRect/>
            </a:stretch>
          </p:blipFill>
          <p:spPr>
            <a:xfrm>
              <a:off x="5105074" y="4315788"/>
              <a:ext cx="658629" cy="511406"/>
            </a:xfrm>
            <a:prstGeom prst="rect">
              <a:avLst/>
            </a:prstGeom>
          </p:spPr>
        </p:pic>
        <p:pic>
          <p:nvPicPr>
            <p:cNvPr id="25" name="Picture 24"/>
            <p:cNvPicPr>
              <a:picLocks noChangeAspect="1"/>
            </p:cNvPicPr>
            <p:nvPr/>
          </p:nvPicPr>
          <p:blipFill>
            <a:blip r:embed="rId7"/>
            <a:stretch>
              <a:fillRect/>
            </a:stretch>
          </p:blipFill>
          <p:spPr>
            <a:xfrm>
              <a:off x="5573307" y="4315788"/>
              <a:ext cx="658629" cy="511406"/>
            </a:xfrm>
            <a:prstGeom prst="rect">
              <a:avLst/>
            </a:prstGeom>
          </p:spPr>
        </p:pic>
        <p:pic>
          <p:nvPicPr>
            <p:cNvPr id="26" name="Picture 25"/>
            <p:cNvPicPr>
              <a:picLocks noChangeAspect="1"/>
            </p:cNvPicPr>
            <p:nvPr/>
          </p:nvPicPr>
          <p:blipFill>
            <a:blip r:embed="rId7"/>
            <a:stretch>
              <a:fillRect/>
            </a:stretch>
          </p:blipFill>
          <p:spPr>
            <a:xfrm>
              <a:off x="6041540" y="4315788"/>
              <a:ext cx="658629" cy="511406"/>
            </a:xfrm>
            <a:prstGeom prst="rect">
              <a:avLst/>
            </a:prstGeom>
          </p:spPr>
        </p:pic>
        <p:pic>
          <p:nvPicPr>
            <p:cNvPr id="27" name="Picture 26"/>
            <p:cNvPicPr>
              <a:picLocks noChangeAspect="1"/>
            </p:cNvPicPr>
            <p:nvPr/>
          </p:nvPicPr>
          <p:blipFill>
            <a:blip r:embed="rId7"/>
            <a:stretch>
              <a:fillRect/>
            </a:stretch>
          </p:blipFill>
          <p:spPr>
            <a:xfrm>
              <a:off x="6509774" y="4315788"/>
              <a:ext cx="658629" cy="511406"/>
            </a:xfrm>
            <a:prstGeom prst="rect">
              <a:avLst/>
            </a:prstGeom>
          </p:spPr>
        </p:pic>
      </p:grpSp>
      <p:grpSp>
        <p:nvGrpSpPr>
          <p:cNvPr id="43" name="Group 42"/>
          <p:cNvGrpSpPr/>
          <p:nvPr/>
        </p:nvGrpSpPr>
        <p:grpSpPr>
          <a:xfrm>
            <a:off x="4966619" y="3784689"/>
            <a:ext cx="752991" cy="457200"/>
            <a:chOff x="5895112" y="4653241"/>
            <a:chExt cx="2553945" cy="1351132"/>
          </a:xfrm>
        </p:grpSpPr>
        <p:grpSp>
          <p:nvGrpSpPr>
            <p:cNvPr id="44" name="Group 43"/>
            <p:cNvGrpSpPr/>
            <p:nvPr/>
          </p:nvGrpSpPr>
          <p:grpSpPr>
            <a:xfrm>
              <a:off x="5895112" y="4700790"/>
              <a:ext cx="2553945" cy="1303583"/>
              <a:chOff x="3734707" y="3021596"/>
              <a:chExt cx="4253880" cy="2526183"/>
            </a:xfrm>
          </p:grpSpPr>
          <p:sp>
            <p:nvSpPr>
              <p:cNvPr id="67"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8"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9" name="Freeform: Shape 8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0"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5" name="Picture 44"/>
            <p:cNvPicPr>
              <a:picLocks noChangeAspect="1"/>
            </p:cNvPicPr>
            <p:nvPr/>
          </p:nvPicPr>
          <p:blipFill>
            <a:blip r:embed="rId8"/>
            <a:stretch>
              <a:fillRect/>
            </a:stretch>
          </p:blipFill>
          <p:spPr>
            <a:xfrm>
              <a:off x="6436385" y="4653241"/>
              <a:ext cx="452803" cy="351588"/>
            </a:xfrm>
            <a:prstGeom prst="rect">
              <a:avLst/>
            </a:prstGeom>
          </p:spPr>
        </p:pic>
        <p:pic>
          <p:nvPicPr>
            <p:cNvPr id="46" name="Picture 45"/>
            <p:cNvPicPr>
              <a:picLocks noChangeAspect="1"/>
            </p:cNvPicPr>
            <p:nvPr/>
          </p:nvPicPr>
          <p:blipFill>
            <a:blip r:embed="rId8"/>
            <a:stretch>
              <a:fillRect/>
            </a:stretch>
          </p:blipFill>
          <p:spPr>
            <a:xfrm>
              <a:off x="6764417" y="4653241"/>
              <a:ext cx="452803" cy="351588"/>
            </a:xfrm>
            <a:prstGeom prst="rect">
              <a:avLst/>
            </a:prstGeom>
          </p:spPr>
        </p:pic>
        <p:pic>
          <p:nvPicPr>
            <p:cNvPr id="47" name="Picture 46"/>
            <p:cNvPicPr>
              <a:picLocks noChangeAspect="1"/>
            </p:cNvPicPr>
            <p:nvPr/>
          </p:nvPicPr>
          <p:blipFill>
            <a:blip r:embed="rId8"/>
            <a:stretch>
              <a:fillRect/>
            </a:stretch>
          </p:blipFill>
          <p:spPr>
            <a:xfrm>
              <a:off x="7420482" y="4653241"/>
              <a:ext cx="452803" cy="351588"/>
            </a:xfrm>
            <a:prstGeom prst="rect">
              <a:avLst/>
            </a:prstGeom>
          </p:spPr>
        </p:pic>
        <p:pic>
          <p:nvPicPr>
            <p:cNvPr id="48" name="Picture 47"/>
            <p:cNvPicPr>
              <a:picLocks noChangeAspect="1"/>
            </p:cNvPicPr>
            <p:nvPr/>
          </p:nvPicPr>
          <p:blipFill>
            <a:blip r:embed="rId8"/>
            <a:stretch>
              <a:fillRect/>
            </a:stretch>
          </p:blipFill>
          <p:spPr>
            <a:xfrm>
              <a:off x="6321203" y="4870694"/>
              <a:ext cx="452803" cy="351588"/>
            </a:xfrm>
            <a:prstGeom prst="rect">
              <a:avLst/>
            </a:prstGeom>
          </p:spPr>
        </p:pic>
        <p:pic>
          <p:nvPicPr>
            <p:cNvPr id="49" name="Picture 48"/>
            <p:cNvPicPr>
              <a:picLocks noChangeAspect="1"/>
            </p:cNvPicPr>
            <p:nvPr/>
          </p:nvPicPr>
          <p:blipFill>
            <a:blip r:embed="rId8"/>
            <a:stretch>
              <a:fillRect/>
            </a:stretch>
          </p:blipFill>
          <p:spPr>
            <a:xfrm>
              <a:off x="7092449" y="4653241"/>
              <a:ext cx="452803" cy="351588"/>
            </a:xfrm>
            <a:prstGeom prst="rect">
              <a:avLst/>
            </a:prstGeom>
          </p:spPr>
        </p:pic>
        <p:pic>
          <p:nvPicPr>
            <p:cNvPr id="50" name="Picture 49"/>
            <p:cNvPicPr>
              <a:picLocks noChangeAspect="1"/>
            </p:cNvPicPr>
            <p:nvPr/>
          </p:nvPicPr>
          <p:blipFill>
            <a:blip r:embed="rId8"/>
            <a:stretch>
              <a:fillRect/>
            </a:stretch>
          </p:blipFill>
          <p:spPr>
            <a:xfrm>
              <a:off x="6632529" y="4870694"/>
              <a:ext cx="452803" cy="351588"/>
            </a:xfrm>
            <a:prstGeom prst="rect">
              <a:avLst/>
            </a:prstGeom>
          </p:spPr>
        </p:pic>
        <p:pic>
          <p:nvPicPr>
            <p:cNvPr id="51" name="Picture 50"/>
            <p:cNvPicPr>
              <a:picLocks noChangeAspect="1"/>
            </p:cNvPicPr>
            <p:nvPr/>
          </p:nvPicPr>
          <p:blipFill>
            <a:blip r:embed="rId8"/>
            <a:stretch>
              <a:fillRect/>
            </a:stretch>
          </p:blipFill>
          <p:spPr>
            <a:xfrm>
              <a:off x="6943855" y="4870694"/>
              <a:ext cx="452803" cy="351588"/>
            </a:xfrm>
            <a:prstGeom prst="rect">
              <a:avLst/>
            </a:prstGeom>
          </p:spPr>
        </p:pic>
        <p:pic>
          <p:nvPicPr>
            <p:cNvPr id="52" name="Picture 51"/>
            <p:cNvPicPr>
              <a:picLocks noChangeAspect="1"/>
            </p:cNvPicPr>
            <p:nvPr/>
          </p:nvPicPr>
          <p:blipFill>
            <a:blip r:embed="rId8"/>
            <a:stretch>
              <a:fillRect/>
            </a:stretch>
          </p:blipFill>
          <p:spPr>
            <a:xfrm>
              <a:off x="7255181" y="4870694"/>
              <a:ext cx="452803" cy="351588"/>
            </a:xfrm>
            <a:prstGeom prst="rect">
              <a:avLst/>
            </a:prstGeom>
          </p:spPr>
        </p:pic>
        <p:pic>
          <p:nvPicPr>
            <p:cNvPr id="53" name="Picture 52"/>
            <p:cNvPicPr>
              <a:picLocks noChangeAspect="1"/>
            </p:cNvPicPr>
            <p:nvPr/>
          </p:nvPicPr>
          <p:blipFill>
            <a:blip r:embed="rId8"/>
            <a:stretch>
              <a:fillRect/>
            </a:stretch>
          </p:blipFill>
          <p:spPr>
            <a:xfrm>
              <a:off x="7566506" y="4870694"/>
              <a:ext cx="452803" cy="351588"/>
            </a:xfrm>
            <a:prstGeom prst="rect">
              <a:avLst/>
            </a:prstGeom>
          </p:spPr>
        </p:pic>
        <p:pic>
          <p:nvPicPr>
            <p:cNvPr id="54" name="Picture 53"/>
            <p:cNvPicPr>
              <a:picLocks noChangeAspect="1"/>
            </p:cNvPicPr>
            <p:nvPr/>
          </p:nvPicPr>
          <p:blipFill>
            <a:blip r:embed="rId8"/>
            <a:stretch>
              <a:fillRect/>
            </a:stretch>
          </p:blipFill>
          <p:spPr>
            <a:xfrm>
              <a:off x="6176883" y="5087960"/>
              <a:ext cx="452803" cy="351588"/>
            </a:xfrm>
            <a:prstGeom prst="rect">
              <a:avLst/>
            </a:prstGeom>
          </p:spPr>
        </p:pic>
        <p:pic>
          <p:nvPicPr>
            <p:cNvPr id="55" name="Picture 54"/>
            <p:cNvPicPr>
              <a:picLocks noChangeAspect="1"/>
            </p:cNvPicPr>
            <p:nvPr/>
          </p:nvPicPr>
          <p:blipFill>
            <a:blip r:embed="rId8"/>
            <a:stretch>
              <a:fillRect/>
            </a:stretch>
          </p:blipFill>
          <p:spPr>
            <a:xfrm>
              <a:off x="6491727" y="5087960"/>
              <a:ext cx="452803" cy="351588"/>
            </a:xfrm>
            <a:prstGeom prst="rect">
              <a:avLst/>
            </a:prstGeom>
          </p:spPr>
        </p:pic>
        <p:pic>
          <p:nvPicPr>
            <p:cNvPr id="56" name="Picture 55"/>
            <p:cNvPicPr>
              <a:picLocks noChangeAspect="1"/>
            </p:cNvPicPr>
            <p:nvPr/>
          </p:nvPicPr>
          <p:blipFill>
            <a:blip r:embed="rId8"/>
            <a:stretch>
              <a:fillRect/>
            </a:stretch>
          </p:blipFill>
          <p:spPr>
            <a:xfrm>
              <a:off x="6806571" y="5087960"/>
              <a:ext cx="452803" cy="351588"/>
            </a:xfrm>
            <a:prstGeom prst="rect">
              <a:avLst/>
            </a:prstGeom>
          </p:spPr>
        </p:pic>
        <p:pic>
          <p:nvPicPr>
            <p:cNvPr id="57" name="Picture 56"/>
            <p:cNvPicPr>
              <a:picLocks noChangeAspect="1"/>
            </p:cNvPicPr>
            <p:nvPr/>
          </p:nvPicPr>
          <p:blipFill>
            <a:blip r:embed="rId8"/>
            <a:stretch>
              <a:fillRect/>
            </a:stretch>
          </p:blipFill>
          <p:spPr>
            <a:xfrm>
              <a:off x="7121415" y="5087960"/>
              <a:ext cx="452803" cy="351588"/>
            </a:xfrm>
            <a:prstGeom prst="rect">
              <a:avLst/>
            </a:prstGeom>
          </p:spPr>
        </p:pic>
        <p:pic>
          <p:nvPicPr>
            <p:cNvPr id="58" name="Picture 57"/>
            <p:cNvPicPr>
              <a:picLocks noChangeAspect="1"/>
            </p:cNvPicPr>
            <p:nvPr/>
          </p:nvPicPr>
          <p:blipFill>
            <a:blip r:embed="rId8"/>
            <a:stretch>
              <a:fillRect/>
            </a:stretch>
          </p:blipFill>
          <p:spPr>
            <a:xfrm>
              <a:off x="7436259" y="5087960"/>
              <a:ext cx="452803" cy="351588"/>
            </a:xfrm>
            <a:prstGeom prst="rect">
              <a:avLst/>
            </a:prstGeom>
          </p:spPr>
        </p:pic>
        <p:pic>
          <p:nvPicPr>
            <p:cNvPr id="59" name="Picture 58"/>
            <p:cNvPicPr>
              <a:picLocks noChangeAspect="1"/>
            </p:cNvPicPr>
            <p:nvPr/>
          </p:nvPicPr>
          <p:blipFill>
            <a:blip r:embed="rId8"/>
            <a:stretch>
              <a:fillRect/>
            </a:stretch>
          </p:blipFill>
          <p:spPr>
            <a:xfrm>
              <a:off x="7751102" y="5087960"/>
              <a:ext cx="452803" cy="351588"/>
            </a:xfrm>
            <a:prstGeom prst="rect">
              <a:avLst/>
            </a:prstGeom>
          </p:spPr>
        </p:pic>
        <p:pic>
          <p:nvPicPr>
            <p:cNvPr id="60" name="Picture 59"/>
            <p:cNvPicPr>
              <a:picLocks noChangeAspect="1"/>
            </p:cNvPicPr>
            <p:nvPr/>
          </p:nvPicPr>
          <p:blipFill>
            <a:blip r:embed="rId8"/>
            <a:stretch>
              <a:fillRect/>
            </a:stretch>
          </p:blipFill>
          <p:spPr>
            <a:xfrm>
              <a:off x="5990726" y="5351212"/>
              <a:ext cx="452803" cy="351588"/>
            </a:xfrm>
            <a:prstGeom prst="rect">
              <a:avLst/>
            </a:prstGeom>
          </p:spPr>
        </p:pic>
        <p:pic>
          <p:nvPicPr>
            <p:cNvPr id="61" name="Picture 60"/>
            <p:cNvPicPr>
              <a:picLocks noChangeAspect="1"/>
            </p:cNvPicPr>
            <p:nvPr/>
          </p:nvPicPr>
          <p:blipFill>
            <a:blip r:embed="rId8"/>
            <a:stretch>
              <a:fillRect/>
            </a:stretch>
          </p:blipFill>
          <p:spPr>
            <a:xfrm>
              <a:off x="6312633" y="5351212"/>
              <a:ext cx="452803" cy="351588"/>
            </a:xfrm>
            <a:prstGeom prst="rect">
              <a:avLst/>
            </a:prstGeom>
          </p:spPr>
        </p:pic>
        <p:pic>
          <p:nvPicPr>
            <p:cNvPr id="62" name="Picture 61"/>
            <p:cNvPicPr>
              <a:picLocks noChangeAspect="1"/>
            </p:cNvPicPr>
            <p:nvPr/>
          </p:nvPicPr>
          <p:blipFill>
            <a:blip r:embed="rId8"/>
            <a:stretch>
              <a:fillRect/>
            </a:stretch>
          </p:blipFill>
          <p:spPr>
            <a:xfrm>
              <a:off x="6634540" y="5351212"/>
              <a:ext cx="452803" cy="351588"/>
            </a:xfrm>
            <a:prstGeom prst="rect">
              <a:avLst/>
            </a:prstGeom>
          </p:spPr>
        </p:pic>
        <p:pic>
          <p:nvPicPr>
            <p:cNvPr id="63" name="Picture 62"/>
            <p:cNvPicPr>
              <a:picLocks noChangeAspect="1"/>
            </p:cNvPicPr>
            <p:nvPr/>
          </p:nvPicPr>
          <p:blipFill>
            <a:blip r:embed="rId8"/>
            <a:stretch>
              <a:fillRect/>
            </a:stretch>
          </p:blipFill>
          <p:spPr>
            <a:xfrm>
              <a:off x="6956447" y="5351212"/>
              <a:ext cx="452803" cy="351588"/>
            </a:xfrm>
            <a:prstGeom prst="rect">
              <a:avLst/>
            </a:prstGeom>
          </p:spPr>
        </p:pic>
        <p:pic>
          <p:nvPicPr>
            <p:cNvPr id="64" name="Picture 63"/>
            <p:cNvPicPr>
              <a:picLocks noChangeAspect="1"/>
            </p:cNvPicPr>
            <p:nvPr/>
          </p:nvPicPr>
          <p:blipFill>
            <a:blip r:embed="rId8"/>
            <a:stretch>
              <a:fillRect/>
            </a:stretch>
          </p:blipFill>
          <p:spPr>
            <a:xfrm>
              <a:off x="7278354" y="5351212"/>
              <a:ext cx="452803" cy="351588"/>
            </a:xfrm>
            <a:prstGeom prst="rect">
              <a:avLst/>
            </a:prstGeom>
          </p:spPr>
        </p:pic>
        <p:pic>
          <p:nvPicPr>
            <p:cNvPr id="65" name="Picture 64"/>
            <p:cNvPicPr>
              <a:picLocks noChangeAspect="1"/>
            </p:cNvPicPr>
            <p:nvPr/>
          </p:nvPicPr>
          <p:blipFill>
            <a:blip r:embed="rId8"/>
            <a:stretch>
              <a:fillRect/>
            </a:stretch>
          </p:blipFill>
          <p:spPr>
            <a:xfrm>
              <a:off x="7600261" y="5351212"/>
              <a:ext cx="452803" cy="351588"/>
            </a:xfrm>
            <a:prstGeom prst="rect">
              <a:avLst/>
            </a:prstGeom>
          </p:spPr>
        </p:pic>
        <p:pic>
          <p:nvPicPr>
            <p:cNvPr id="66" name="Picture 65"/>
            <p:cNvPicPr>
              <a:picLocks noChangeAspect="1"/>
            </p:cNvPicPr>
            <p:nvPr/>
          </p:nvPicPr>
          <p:blipFill>
            <a:blip r:embed="rId8"/>
            <a:stretch>
              <a:fillRect/>
            </a:stretch>
          </p:blipFill>
          <p:spPr>
            <a:xfrm>
              <a:off x="7922169" y="5351212"/>
              <a:ext cx="452803" cy="351588"/>
            </a:xfrm>
            <a:prstGeom prst="rect">
              <a:avLst/>
            </a:prstGeom>
          </p:spPr>
        </p:pic>
      </p:grpSp>
      <p:grpSp>
        <p:nvGrpSpPr>
          <p:cNvPr id="71" name="Group 70"/>
          <p:cNvGrpSpPr/>
          <p:nvPr/>
        </p:nvGrpSpPr>
        <p:grpSpPr>
          <a:xfrm>
            <a:off x="4174485" y="3784689"/>
            <a:ext cx="752991" cy="457200"/>
            <a:chOff x="5895112" y="4653241"/>
            <a:chExt cx="2553945" cy="1351132"/>
          </a:xfrm>
        </p:grpSpPr>
        <p:grpSp>
          <p:nvGrpSpPr>
            <p:cNvPr id="72" name="Group 71"/>
            <p:cNvGrpSpPr/>
            <p:nvPr/>
          </p:nvGrpSpPr>
          <p:grpSpPr>
            <a:xfrm>
              <a:off x="5895112" y="4700790"/>
              <a:ext cx="2553945" cy="1303583"/>
              <a:chOff x="3734707" y="3021596"/>
              <a:chExt cx="4253880" cy="2526183"/>
            </a:xfrm>
          </p:grpSpPr>
          <p:sp>
            <p:nvSpPr>
              <p:cNvPr id="95"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6"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7" name="Freeform: Shape 141"/>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8"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73" name="Picture 72"/>
            <p:cNvPicPr>
              <a:picLocks noChangeAspect="1"/>
            </p:cNvPicPr>
            <p:nvPr/>
          </p:nvPicPr>
          <p:blipFill>
            <a:blip r:embed="rId8"/>
            <a:stretch>
              <a:fillRect/>
            </a:stretch>
          </p:blipFill>
          <p:spPr>
            <a:xfrm>
              <a:off x="6436385" y="4653241"/>
              <a:ext cx="452803" cy="351588"/>
            </a:xfrm>
            <a:prstGeom prst="rect">
              <a:avLst/>
            </a:prstGeom>
          </p:spPr>
        </p:pic>
        <p:pic>
          <p:nvPicPr>
            <p:cNvPr id="74" name="Picture 73"/>
            <p:cNvPicPr>
              <a:picLocks noChangeAspect="1"/>
            </p:cNvPicPr>
            <p:nvPr/>
          </p:nvPicPr>
          <p:blipFill>
            <a:blip r:embed="rId8"/>
            <a:stretch>
              <a:fillRect/>
            </a:stretch>
          </p:blipFill>
          <p:spPr>
            <a:xfrm>
              <a:off x="6764417" y="4653241"/>
              <a:ext cx="452803" cy="351588"/>
            </a:xfrm>
            <a:prstGeom prst="rect">
              <a:avLst/>
            </a:prstGeom>
          </p:spPr>
        </p:pic>
        <p:pic>
          <p:nvPicPr>
            <p:cNvPr id="75" name="Picture 74"/>
            <p:cNvPicPr>
              <a:picLocks noChangeAspect="1"/>
            </p:cNvPicPr>
            <p:nvPr/>
          </p:nvPicPr>
          <p:blipFill>
            <a:blip r:embed="rId8"/>
            <a:stretch>
              <a:fillRect/>
            </a:stretch>
          </p:blipFill>
          <p:spPr>
            <a:xfrm>
              <a:off x="7420482" y="4653241"/>
              <a:ext cx="452803" cy="351588"/>
            </a:xfrm>
            <a:prstGeom prst="rect">
              <a:avLst/>
            </a:prstGeom>
          </p:spPr>
        </p:pic>
        <p:pic>
          <p:nvPicPr>
            <p:cNvPr id="76" name="Picture 75"/>
            <p:cNvPicPr>
              <a:picLocks noChangeAspect="1"/>
            </p:cNvPicPr>
            <p:nvPr/>
          </p:nvPicPr>
          <p:blipFill>
            <a:blip r:embed="rId8"/>
            <a:stretch>
              <a:fillRect/>
            </a:stretch>
          </p:blipFill>
          <p:spPr>
            <a:xfrm>
              <a:off x="6321203" y="4870694"/>
              <a:ext cx="452803" cy="351588"/>
            </a:xfrm>
            <a:prstGeom prst="rect">
              <a:avLst/>
            </a:prstGeom>
          </p:spPr>
        </p:pic>
        <p:pic>
          <p:nvPicPr>
            <p:cNvPr id="77" name="Picture 76"/>
            <p:cNvPicPr>
              <a:picLocks noChangeAspect="1"/>
            </p:cNvPicPr>
            <p:nvPr/>
          </p:nvPicPr>
          <p:blipFill>
            <a:blip r:embed="rId8"/>
            <a:stretch>
              <a:fillRect/>
            </a:stretch>
          </p:blipFill>
          <p:spPr>
            <a:xfrm>
              <a:off x="7092449" y="4653241"/>
              <a:ext cx="452803" cy="351588"/>
            </a:xfrm>
            <a:prstGeom prst="rect">
              <a:avLst/>
            </a:prstGeom>
          </p:spPr>
        </p:pic>
        <p:pic>
          <p:nvPicPr>
            <p:cNvPr id="78" name="Picture 77"/>
            <p:cNvPicPr>
              <a:picLocks noChangeAspect="1"/>
            </p:cNvPicPr>
            <p:nvPr/>
          </p:nvPicPr>
          <p:blipFill>
            <a:blip r:embed="rId8"/>
            <a:stretch>
              <a:fillRect/>
            </a:stretch>
          </p:blipFill>
          <p:spPr>
            <a:xfrm>
              <a:off x="6632529" y="4870694"/>
              <a:ext cx="452803" cy="351588"/>
            </a:xfrm>
            <a:prstGeom prst="rect">
              <a:avLst/>
            </a:prstGeom>
          </p:spPr>
        </p:pic>
        <p:pic>
          <p:nvPicPr>
            <p:cNvPr id="79" name="Picture 78"/>
            <p:cNvPicPr>
              <a:picLocks noChangeAspect="1"/>
            </p:cNvPicPr>
            <p:nvPr/>
          </p:nvPicPr>
          <p:blipFill>
            <a:blip r:embed="rId8"/>
            <a:stretch>
              <a:fillRect/>
            </a:stretch>
          </p:blipFill>
          <p:spPr>
            <a:xfrm>
              <a:off x="6943855" y="4870694"/>
              <a:ext cx="452803" cy="351588"/>
            </a:xfrm>
            <a:prstGeom prst="rect">
              <a:avLst/>
            </a:prstGeom>
          </p:spPr>
        </p:pic>
        <p:pic>
          <p:nvPicPr>
            <p:cNvPr id="80" name="Picture 79"/>
            <p:cNvPicPr>
              <a:picLocks noChangeAspect="1"/>
            </p:cNvPicPr>
            <p:nvPr/>
          </p:nvPicPr>
          <p:blipFill>
            <a:blip r:embed="rId8"/>
            <a:stretch>
              <a:fillRect/>
            </a:stretch>
          </p:blipFill>
          <p:spPr>
            <a:xfrm>
              <a:off x="7255181" y="4870694"/>
              <a:ext cx="452803" cy="351588"/>
            </a:xfrm>
            <a:prstGeom prst="rect">
              <a:avLst/>
            </a:prstGeom>
          </p:spPr>
        </p:pic>
        <p:pic>
          <p:nvPicPr>
            <p:cNvPr id="81" name="Picture 80"/>
            <p:cNvPicPr>
              <a:picLocks noChangeAspect="1"/>
            </p:cNvPicPr>
            <p:nvPr/>
          </p:nvPicPr>
          <p:blipFill>
            <a:blip r:embed="rId8"/>
            <a:stretch>
              <a:fillRect/>
            </a:stretch>
          </p:blipFill>
          <p:spPr>
            <a:xfrm>
              <a:off x="7566506" y="4870694"/>
              <a:ext cx="452803" cy="351588"/>
            </a:xfrm>
            <a:prstGeom prst="rect">
              <a:avLst/>
            </a:prstGeom>
          </p:spPr>
        </p:pic>
        <p:pic>
          <p:nvPicPr>
            <p:cNvPr id="82" name="Picture 81"/>
            <p:cNvPicPr>
              <a:picLocks noChangeAspect="1"/>
            </p:cNvPicPr>
            <p:nvPr/>
          </p:nvPicPr>
          <p:blipFill>
            <a:blip r:embed="rId8"/>
            <a:stretch>
              <a:fillRect/>
            </a:stretch>
          </p:blipFill>
          <p:spPr>
            <a:xfrm>
              <a:off x="6176883" y="5087960"/>
              <a:ext cx="452803" cy="351588"/>
            </a:xfrm>
            <a:prstGeom prst="rect">
              <a:avLst/>
            </a:prstGeom>
          </p:spPr>
        </p:pic>
        <p:pic>
          <p:nvPicPr>
            <p:cNvPr id="83" name="Picture 82"/>
            <p:cNvPicPr>
              <a:picLocks noChangeAspect="1"/>
            </p:cNvPicPr>
            <p:nvPr/>
          </p:nvPicPr>
          <p:blipFill>
            <a:blip r:embed="rId8"/>
            <a:stretch>
              <a:fillRect/>
            </a:stretch>
          </p:blipFill>
          <p:spPr>
            <a:xfrm>
              <a:off x="6491727" y="5087960"/>
              <a:ext cx="452803" cy="351588"/>
            </a:xfrm>
            <a:prstGeom prst="rect">
              <a:avLst/>
            </a:prstGeom>
          </p:spPr>
        </p:pic>
        <p:pic>
          <p:nvPicPr>
            <p:cNvPr id="84" name="Picture 83"/>
            <p:cNvPicPr>
              <a:picLocks noChangeAspect="1"/>
            </p:cNvPicPr>
            <p:nvPr/>
          </p:nvPicPr>
          <p:blipFill>
            <a:blip r:embed="rId8"/>
            <a:stretch>
              <a:fillRect/>
            </a:stretch>
          </p:blipFill>
          <p:spPr>
            <a:xfrm>
              <a:off x="6806571" y="5087960"/>
              <a:ext cx="452803" cy="351588"/>
            </a:xfrm>
            <a:prstGeom prst="rect">
              <a:avLst/>
            </a:prstGeom>
          </p:spPr>
        </p:pic>
        <p:pic>
          <p:nvPicPr>
            <p:cNvPr id="85" name="Picture 84"/>
            <p:cNvPicPr>
              <a:picLocks noChangeAspect="1"/>
            </p:cNvPicPr>
            <p:nvPr/>
          </p:nvPicPr>
          <p:blipFill>
            <a:blip r:embed="rId8"/>
            <a:stretch>
              <a:fillRect/>
            </a:stretch>
          </p:blipFill>
          <p:spPr>
            <a:xfrm>
              <a:off x="7121415" y="5087960"/>
              <a:ext cx="452803" cy="351588"/>
            </a:xfrm>
            <a:prstGeom prst="rect">
              <a:avLst/>
            </a:prstGeom>
          </p:spPr>
        </p:pic>
        <p:pic>
          <p:nvPicPr>
            <p:cNvPr id="86" name="Picture 85"/>
            <p:cNvPicPr>
              <a:picLocks noChangeAspect="1"/>
            </p:cNvPicPr>
            <p:nvPr/>
          </p:nvPicPr>
          <p:blipFill>
            <a:blip r:embed="rId8"/>
            <a:stretch>
              <a:fillRect/>
            </a:stretch>
          </p:blipFill>
          <p:spPr>
            <a:xfrm>
              <a:off x="7436259" y="5087960"/>
              <a:ext cx="452803" cy="351588"/>
            </a:xfrm>
            <a:prstGeom prst="rect">
              <a:avLst/>
            </a:prstGeom>
          </p:spPr>
        </p:pic>
        <p:pic>
          <p:nvPicPr>
            <p:cNvPr id="87" name="Picture 86"/>
            <p:cNvPicPr>
              <a:picLocks noChangeAspect="1"/>
            </p:cNvPicPr>
            <p:nvPr/>
          </p:nvPicPr>
          <p:blipFill>
            <a:blip r:embed="rId8"/>
            <a:stretch>
              <a:fillRect/>
            </a:stretch>
          </p:blipFill>
          <p:spPr>
            <a:xfrm>
              <a:off x="7751102" y="5087960"/>
              <a:ext cx="452803" cy="351588"/>
            </a:xfrm>
            <a:prstGeom prst="rect">
              <a:avLst/>
            </a:prstGeom>
          </p:spPr>
        </p:pic>
        <p:pic>
          <p:nvPicPr>
            <p:cNvPr id="88" name="Picture 87"/>
            <p:cNvPicPr>
              <a:picLocks noChangeAspect="1"/>
            </p:cNvPicPr>
            <p:nvPr/>
          </p:nvPicPr>
          <p:blipFill>
            <a:blip r:embed="rId8"/>
            <a:stretch>
              <a:fillRect/>
            </a:stretch>
          </p:blipFill>
          <p:spPr>
            <a:xfrm>
              <a:off x="5990726" y="5351212"/>
              <a:ext cx="452803" cy="351588"/>
            </a:xfrm>
            <a:prstGeom prst="rect">
              <a:avLst/>
            </a:prstGeom>
          </p:spPr>
        </p:pic>
        <p:pic>
          <p:nvPicPr>
            <p:cNvPr id="89" name="Picture 88"/>
            <p:cNvPicPr>
              <a:picLocks noChangeAspect="1"/>
            </p:cNvPicPr>
            <p:nvPr/>
          </p:nvPicPr>
          <p:blipFill>
            <a:blip r:embed="rId8"/>
            <a:stretch>
              <a:fillRect/>
            </a:stretch>
          </p:blipFill>
          <p:spPr>
            <a:xfrm>
              <a:off x="6312633" y="5351212"/>
              <a:ext cx="452803" cy="351588"/>
            </a:xfrm>
            <a:prstGeom prst="rect">
              <a:avLst/>
            </a:prstGeom>
          </p:spPr>
        </p:pic>
        <p:pic>
          <p:nvPicPr>
            <p:cNvPr id="90" name="Picture 89"/>
            <p:cNvPicPr>
              <a:picLocks noChangeAspect="1"/>
            </p:cNvPicPr>
            <p:nvPr/>
          </p:nvPicPr>
          <p:blipFill>
            <a:blip r:embed="rId8"/>
            <a:stretch>
              <a:fillRect/>
            </a:stretch>
          </p:blipFill>
          <p:spPr>
            <a:xfrm>
              <a:off x="6634540" y="5351212"/>
              <a:ext cx="452803" cy="351588"/>
            </a:xfrm>
            <a:prstGeom prst="rect">
              <a:avLst/>
            </a:prstGeom>
          </p:spPr>
        </p:pic>
        <p:pic>
          <p:nvPicPr>
            <p:cNvPr id="91" name="Picture 90"/>
            <p:cNvPicPr>
              <a:picLocks noChangeAspect="1"/>
            </p:cNvPicPr>
            <p:nvPr/>
          </p:nvPicPr>
          <p:blipFill>
            <a:blip r:embed="rId8"/>
            <a:stretch>
              <a:fillRect/>
            </a:stretch>
          </p:blipFill>
          <p:spPr>
            <a:xfrm>
              <a:off x="6956447" y="5351212"/>
              <a:ext cx="452803" cy="351588"/>
            </a:xfrm>
            <a:prstGeom prst="rect">
              <a:avLst/>
            </a:prstGeom>
          </p:spPr>
        </p:pic>
        <p:pic>
          <p:nvPicPr>
            <p:cNvPr id="92" name="Picture 91"/>
            <p:cNvPicPr>
              <a:picLocks noChangeAspect="1"/>
            </p:cNvPicPr>
            <p:nvPr/>
          </p:nvPicPr>
          <p:blipFill>
            <a:blip r:embed="rId8"/>
            <a:stretch>
              <a:fillRect/>
            </a:stretch>
          </p:blipFill>
          <p:spPr>
            <a:xfrm>
              <a:off x="7278354" y="5351212"/>
              <a:ext cx="452803" cy="351588"/>
            </a:xfrm>
            <a:prstGeom prst="rect">
              <a:avLst/>
            </a:prstGeom>
          </p:spPr>
        </p:pic>
        <p:pic>
          <p:nvPicPr>
            <p:cNvPr id="93" name="Picture 92"/>
            <p:cNvPicPr>
              <a:picLocks noChangeAspect="1"/>
            </p:cNvPicPr>
            <p:nvPr/>
          </p:nvPicPr>
          <p:blipFill>
            <a:blip r:embed="rId8"/>
            <a:stretch>
              <a:fillRect/>
            </a:stretch>
          </p:blipFill>
          <p:spPr>
            <a:xfrm>
              <a:off x="7600261" y="5351212"/>
              <a:ext cx="452803" cy="351588"/>
            </a:xfrm>
            <a:prstGeom prst="rect">
              <a:avLst/>
            </a:prstGeom>
          </p:spPr>
        </p:pic>
        <p:pic>
          <p:nvPicPr>
            <p:cNvPr id="94" name="Picture 93"/>
            <p:cNvPicPr>
              <a:picLocks noChangeAspect="1"/>
            </p:cNvPicPr>
            <p:nvPr/>
          </p:nvPicPr>
          <p:blipFill>
            <a:blip r:embed="rId8"/>
            <a:stretch>
              <a:fillRect/>
            </a:stretch>
          </p:blipFill>
          <p:spPr>
            <a:xfrm>
              <a:off x="7922169" y="5351212"/>
              <a:ext cx="452803" cy="351588"/>
            </a:xfrm>
            <a:prstGeom prst="rect">
              <a:avLst/>
            </a:prstGeom>
          </p:spPr>
        </p:pic>
      </p:grpSp>
      <p:grpSp>
        <p:nvGrpSpPr>
          <p:cNvPr id="127" name="Group 126"/>
          <p:cNvGrpSpPr/>
          <p:nvPr/>
        </p:nvGrpSpPr>
        <p:grpSpPr>
          <a:xfrm>
            <a:off x="4966619" y="4273572"/>
            <a:ext cx="752991" cy="457200"/>
            <a:chOff x="5895112" y="4653241"/>
            <a:chExt cx="2553945" cy="1351132"/>
          </a:xfrm>
        </p:grpSpPr>
        <p:grpSp>
          <p:nvGrpSpPr>
            <p:cNvPr id="128" name="Group 127"/>
            <p:cNvGrpSpPr/>
            <p:nvPr/>
          </p:nvGrpSpPr>
          <p:grpSpPr>
            <a:xfrm>
              <a:off x="5895112" y="4700790"/>
              <a:ext cx="2553945" cy="1303583"/>
              <a:chOff x="3734707" y="3021596"/>
              <a:chExt cx="4253880" cy="2526183"/>
            </a:xfrm>
          </p:grpSpPr>
          <p:sp>
            <p:nvSpPr>
              <p:cNvPr id="151"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2"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3" name="Freeform: Shape 197"/>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54"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129" name="Picture 128"/>
            <p:cNvPicPr>
              <a:picLocks noChangeAspect="1"/>
            </p:cNvPicPr>
            <p:nvPr/>
          </p:nvPicPr>
          <p:blipFill>
            <a:blip r:embed="rId8"/>
            <a:stretch>
              <a:fillRect/>
            </a:stretch>
          </p:blipFill>
          <p:spPr>
            <a:xfrm>
              <a:off x="6436385" y="4653241"/>
              <a:ext cx="452803" cy="351588"/>
            </a:xfrm>
            <a:prstGeom prst="rect">
              <a:avLst/>
            </a:prstGeom>
          </p:spPr>
        </p:pic>
        <p:pic>
          <p:nvPicPr>
            <p:cNvPr id="130" name="Picture 129"/>
            <p:cNvPicPr>
              <a:picLocks noChangeAspect="1"/>
            </p:cNvPicPr>
            <p:nvPr/>
          </p:nvPicPr>
          <p:blipFill>
            <a:blip r:embed="rId8"/>
            <a:stretch>
              <a:fillRect/>
            </a:stretch>
          </p:blipFill>
          <p:spPr>
            <a:xfrm>
              <a:off x="6764417" y="4653241"/>
              <a:ext cx="452803" cy="351588"/>
            </a:xfrm>
            <a:prstGeom prst="rect">
              <a:avLst/>
            </a:prstGeom>
          </p:spPr>
        </p:pic>
        <p:pic>
          <p:nvPicPr>
            <p:cNvPr id="131" name="Picture 130"/>
            <p:cNvPicPr>
              <a:picLocks noChangeAspect="1"/>
            </p:cNvPicPr>
            <p:nvPr/>
          </p:nvPicPr>
          <p:blipFill>
            <a:blip r:embed="rId8"/>
            <a:stretch>
              <a:fillRect/>
            </a:stretch>
          </p:blipFill>
          <p:spPr>
            <a:xfrm>
              <a:off x="7420482" y="4653241"/>
              <a:ext cx="452803" cy="351588"/>
            </a:xfrm>
            <a:prstGeom prst="rect">
              <a:avLst/>
            </a:prstGeom>
          </p:spPr>
        </p:pic>
        <p:pic>
          <p:nvPicPr>
            <p:cNvPr id="132" name="Picture 131"/>
            <p:cNvPicPr>
              <a:picLocks noChangeAspect="1"/>
            </p:cNvPicPr>
            <p:nvPr/>
          </p:nvPicPr>
          <p:blipFill>
            <a:blip r:embed="rId8"/>
            <a:stretch>
              <a:fillRect/>
            </a:stretch>
          </p:blipFill>
          <p:spPr>
            <a:xfrm>
              <a:off x="6321203" y="4870694"/>
              <a:ext cx="452803" cy="351588"/>
            </a:xfrm>
            <a:prstGeom prst="rect">
              <a:avLst/>
            </a:prstGeom>
          </p:spPr>
        </p:pic>
        <p:pic>
          <p:nvPicPr>
            <p:cNvPr id="133" name="Picture 132"/>
            <p:cNvPicPr>
              <a:picLocks noChangeAspect="1"/>
            </p:cNvPicPr>
            <p:nvPr/>
          </p:nvPicPr>
          <p:blipFill>
            <a:blip r:embed="rId8"/>
            <a:stretch>
              <a:fillRect/>
            </a:stretch>
          </p:blipFill>
          <p:spPr>
            <a:xfrm>
              <a:off x="7092449" y="4653241"/>
              <a:ext cx="452803" cy="351588"/>
            </a:xfrm>
            <a:prstGeom prst="rect">
              <a:avLst/>
            </a:prstGeom>
          </p:spPr>
        </p:pic>
        <p:pic>
          <p:nvPicPr>
            <p:cNvPr id="134" name="Picture 133"/>
            <p:cNvPicPr>
              <a:picLocks noChangeAspect="1"/>
            </p:cNvPicPr>
            <p:nvPr/>
          </p:nvPicPr>
          <p:blipFill>
            <a:blip r:embed="rId8"/>
            <a:stretch>
              <a:fillRect/>
            </a:stretch>
          </p:blipFill>
          <p:spPr>
            <a:xfrm>
              <a:off x="6632529" y="4870694"/>
              <a:ext cx="452803" cy="351588"/>
            </a:xfrm>
            <a:prstGeom prst="rect">
              <a:avLst/>
            </a:prstGeom>
          </p:spPr>
        </p:pic>
        <p:pic>
          <p:nvPicPr>
            <p:cNvPr id="135" name="Picture 134"/>
            <p:cNvPicPr>
              <a:picLocks noChangeAspect="1"/>
            </p:cNvPicPr>
            <p:nvPr/>
          </p:nvPicPr>
          <p:blipFill>
            <a:blip r:embed="rId8"/>
            <a:stretch>
              <a:fillRect/>
            </a:stretch>
          </p:blipFill>
          <p:spPr>
            <a:xfrm>
              <a:off x="6943855" y="4870694"/>
              <a:ext cx="452803" cy="351588"/>
            </a:xfrm>
            <a:prstGeom prst="rect">
              <a:avLst/>
            </a:prstGeom>
          </p:spPr>
        </p:pic>
        <p:pic>
          <p:nvPicPr>
            <p:cNvPr id="136" name="Picture 135"/>
            <p:cNvPicPr>
              <a:picLocks noChangeAspect="1"/>
            </p:cNvPicPr>
            <p:nvPr/>
          </p:nvPicPr>
          <p:blipFill>
            <a:blip r:embed="rId8"/>
            <a:stretch>
              <a:fillRect/>
            </a:stretch>
          </p:blipFill>
          <p:spPr>
            <a:xfrm>
              <a:off x="7255181" y="4870694"/>
              <a:ext cx="452803" cy="351588"/>
            </a:xfrm>
            <a:prstGeom prst="rect">
              <a:avLst/>
            </a:prstGeom>
          </p:spPr>
        </p:pic>
        <p:pic>
          <p:nvPicPr>
            <p:cNvPr id="137" name="Picture 136"/>
            <p:cNvPicPr>
              <a:picLocks noChangeAspect="1"/>
            </p:cNvPicPr>
            <p:nvPr/>
          </p:nvPicPr>
          <p:blipFill>
            <a:blip r:embed="rId8"/>
            <a:stretch>
              <a:fillRect/>
            </a:stretch>
          </p:blipFill>
          <p:spPr>
            <a:xfrm>
              <a:off x="7566506" y="4870694"/>
              <a:ext cx="452803" cy="351588"/>
            </a:xfrm>
            <a:prstGeom prst="rect">
              <a:avLst/>
            </a:prstGeom>
          </p:spPr>
        </p:pic>
        <p:pic>
          <p:nvPicPr>
            <p:cNvPr id="138" name="Picture 137"/>
            <p:cNvPicPr>
              <a:picLocks noChangeAspect="1"/>
            </p:cNvPicPr>
            <p:nvPr/>
          </p:nvPicPr>
          <p:blipFill>
            <a:blip r:embed="rId8"/>
            <a:stretch>
              <a:fillRect/>
            </a:stretch>
          </p:blipFill>
          <p:spPr>
            <a:xfrm>
              <a:off x="6176883" y="5087960"/>
              <a:ext cx="452803" cy="351588"/>
            </a:xfrm>
            <a:prstGeom prst="rect">
              <a:avLst/>
            </a:prstGeom>
          </p:spPr>
        </p:pic>
        <p:pic>
          <p:nvPicPr>
            <p:cNvPr id="139" name="Picture 138"/>
            <p:cNvPicPr>
              <a:picLocks noChangeAspect="1"/>
            </p:cNvPicPr>
            <p:nvPr/>
          </p:nvPicPr>
          <p:blipFill>
            <a:blip r:embed="rId8"/>
            <a:stretch>
              <a:fillRect/>
            </a:stretch>
          </p:blipFill>
          <p:spPr>
            <a:xfrm>
              <a:off x="6491727" y="5087960"/>
              <a:ext cx="452803" cy="351588"/>
            </a:xfrm>
            <a:prstGeom prst="rect">
              <a:avLst/>
            </a:prstGeom>
          </p:spPr>
        </p:pic>
        <p:pic>
          <p:nvPicPr>
            <p:cNvPr id="140" name="Picture 139"/>
            <p:cNvPicPr>
              <a:picLocks noChangeAspect="1"/>
            </p:cNvPicPr>
            <p:nvPr/>
          </p:nvPicPr>
          <p:blipFill>
            <a:blip r:embed="rId8"/>
            <a:stretch>
              <a:fillRect/>
            </a:stretch>
          </p:blipFill>
          <p:spPr>
            <a:xfrm>
              <a:off x="6806571" y="5087960"/>
              <a:ext cx="452803" cy="351588"/>
            </a:xfrm>
            <a:prstGeom prst="rect">
              <a:avLst/>
            </a:prstGeom>
          </p:spPr>
        </p:pic>
        <p:pic>
          <p:nvPicPr>
            <p:cNvPr id="141" name="Picture 140"/>
            <p:cNvPicPr>
              <a:picLocks noChangeAspect="1"/>
            </p:cNvPicPr>
            <p:nvPr/>
          </p:nvPicPr>
          <p:blipFill>
            <a:blip r:embed="rId8"/>
            <a:stretch>
              <a:fillRect/>
            </a:stretch>
          </p:blipFill>
          <p:spPr>
            <a:xfrm>
              <a:off x="7121415" y="5087960"/>
              <a:ext cx="452803" cy="351588"/>
            </a:xfrm>
            <a:prstGeom prst="rect">
              <a:avLst/>
            </a:prstGeom>
          </p:spPr>
        </p:pic>
        <p:pic>
          <p:nvPicPr>
            <p:cNvPr id="142" name="Picture 141"/>
            <p:cNvPicPr>
              <a:picLocks noChangeAspect="1"/>
            </p:cNvPicPr>
            <p:nvPr/>
          </p:nvPicPr>
          <p:blipFill>
            <a:blip r:embed="rId8"/>
            <a:stretch>
              <a:fillRect/>
            </a:stretch>
          </p:blipFill>
          <p:spPr>
            <a:xfrm>
              <a:off x="7436259" y="5087960"/>
              <a:ext cx="452803" cy="351588"/>
            </a:xfrm>
            <a:prstGeom prst="rect">
              <a:avLst/>
            </a:prstGeom>
          </p:spPr>
        </p:pic>
        <p:pic>
          <p:nvPicPr>
            <p:cNvPr id="143" name="Picture 142"/>
            <p:cNvPicPr>
              <a:picLocks noChangeAspect="1"/>
            </p:cNvPicPr>
            <p:nvPr/>
          </p:nvPicPr>
          <p:blipFill>
            <a:blip r:embed="rId8"/>
            <a:stretch>
              <a:fillRect/>
            </a:stretch>
          </p:blipFill>
          <p:spPr>
            <a:xfrm>
              <a:off x="7751102" y="5087960"/>
              <a:ext cx="452803" cy="351588"/>
            </a:xfrm>
            <a:prstGeom prst="rect">
              <a:avLst/>
            </a:prstGeom>
          </p:spPr>
        </p:pic>
        <p:pic>
          <p:nvPicPr>
            <p:cNvPr id="144" name="Picture 143"/>
            <p:cNvPicPr>
              <a:picLocks noChangeAspect="1"/>
            </p:cNvPicPr>
            <p:nvPr/>
          </p:nvPicPr>
          <p:blipFill>
            <a:blip r:embed="rId8"/>
            <a:stretch>
              <a:fillRect/>
            </a:stretch>
          </p:blipFill>
          <p:spPr>
            <a:xfrm>
              <a:off x="5990726" y="5351212"/>
              <a:ext cx="452803" cy="351588"/>
            </a:xfrm>
            <a:prstGeom prst="rect">
              <a:avLst/>
            </a:prstGeom>
          </p:spPr>
        </p:pic>
        <p:pic>
          <p:nvPicPr>
            <p:cNvPr id="145" name="Picture 144"/>
            <p:cNvPicPr>
              <a:picLocks noChangeAspect="1"/>
            </p:cNvPicPr>
            <p:nvPr/>
          </p:nvPicPr>
          <p:blipFill>
            <a:blip r:embed="rId8"/>
            <a:stretch>
              <a:fillRect/>
            </a:stretch>
          </p:blipFill>
          <p:spPr>
            <a:xfrm>
              <a:off x="6312633" y="5351212"/>
              <a:ext cx="452803" cy="351588"/>
            </a:xfrm>
            <a:prstGeom prst="rect">
              <a:avLst/>
            </a:prstGeom>
          </p:spPr>
        </p:pic>
        <p:pic>
          <p:nvPicPr>
            <p:cNvPr id="146" name="Picture 145"/>
            <p:cNvPicPr>
              <a:picLocks noChangeAspect="1"/>
            </p:cNvPicPr>
            <p:nvPr/>
          </p:nvPicPr>
          <p:blipFill>
            <a:blip r:embed="rId8"/>
            <a:stretch>
              <a:fillRect/>
            </a:stretch>
          </p:blipFill>
          <p:spPr>
            <a:xfrm>
              <a:off x="6634540" y="5351212"/>
              <a:ext cx="452803" cy="351588"/>
            </a:xfrm>
            <a:prstGeom prst="rect">
              <a:avLst/>
            </a:prstGeom>
          </p:spPr>
        </p:pic>
        <p:pic>
          <p:nvPicPr>
            <p:cNvPr id="147" name="Picture 146"/>
            <p:cNvPicPr>
              <a:picLocks noChangeAspect="1"/>
            </p:cNvPicPr>
            <p:nvPr/>
          </p:nvPicPr>
          <p:blipFill>
            <a:blip r:embed="rId8"/>
            <a:stretch>
              <a:fillRect/>
            </a:stretch>
          </p:blipFill>
          <p:spPr>
            <a:xfrm>
              <a:off x="6956447" y="5351212"/>
              <a:ext cx="452803" cy="351588"/>
            </a:xfrm>
            <a:prstGeom prst="rect">
              <a:avLst/>
            </a:prstGeom>
          </p:spPr>
        </p:pic>
        <p:pic>
          <p:nvPicPr>
            <p:cNvPr id="148" name="Picture 147"/>
            <p:cNvPicPr>
              <a:picLocks noChangeAspect="1"/>
            </p:cNvPicPr>
            <p:nvPr/>
          </p:nvPicPr>
          <p:blipFill>
            <a:blip r:embed="rId8"/>
            <a:stretch>
              <a:fillRect/>
            </a:stretch>
          </p:blipFill>
          <p:spPr>
            <a:xfrm>
              <a:off x="7278354" y="5351212"/>
              <a:ext cx="452803" cy="351588"/>
            </a:xfrm>
            <a:prstGeom prst="rect">
              <a:avLst/>
            </a:prstGeom>
          </p:spPr>
        </p:pic>
        <p:pic>
          <p:nvPicPr>
            <p:cNvPr id="149" name="Picture 148"/>
            <p:cNvPicPr>
              <a:picLocks noChangeAspect="1"/>
            </p:cNvPicPr>
            <p:nvPr/>
          </p:nvPicPr>
          <p:blipFill>
            <a:blip r:embed="rId8"/>
            <a:stretch>
              <a:fillRect/>
            </a:stretch>
          </p:blipFill>
          <p:spPr>
            <a:xfrm>
              <a:off x="7600261" y="5351212"/>
              <a:ext cx="452803" cy="351588"/>
            </a:xfrm>
            <a:prstGeom prst="rect">
              <a:avLst/>
            </a:prstGeom>
          </p:spPr>
        </p:pic>
        <p:pic>
          <p:nvPicPr>
            <p:cNvPr id="150" name="Picture 149"/>
            <p:cNvPicPr>
              <a:picLocks noChangeAspect="1"/>
            </p:cNvPicPr>
            <p:nvPr/>
          </p:nvPicPr>
          <p:blipFill>
            <a:blip r:embed="rId8"/>
            <a:stretch>
              <a:fillRect/>
            </a:stretch>
          </p:blipFill>
          <p:spPr>
            <a:xfrm>
              <a:off x="7922169" y="5351212"/>
              <a:ext cx="452803" cy="351588"/>
            </a:xfrm>
            <a:prstGeom prst="rect">
              <a:avLst/>
            </a:prstGeom>
          </p:spPr>
        </p:pic>
      </p:grpSp>
      <p:grpSp>
        <p:nvGrpSpPr>
          <p:cNvPr id="155" name="Group 154"/>
          <p:cNvGrpSpPr/>
          <p:nvPr/>
        </p:nvGrpSpPr>
        <p:grpSpPr>
          <a:xfrm>
            <a:off x="4174485" y="4273572"/>
            <a:ext cx="752991" cy="457200"/>
            <a:chOff x="5895112" y="4653241"/>
            <a:chExt cx="2553945" cy="1351132"/>
          </a:xfrm>
        </p:grpSpPr>
        <p:grpSp>
          <p:nvGrpSpPr>
            <p:cNvPr id="156" name="Group 155"/>
            <p:cNvGrpSpPr/>
            <p:nvPr/>
          </p:nvGrpSpPr>
          <p:grpSpPr>
            <a:xfrm>
              <a:off x="5895112" y="4700790"/>
              <a:ext cx="2553945" cy="1303583"/>
              <a:chOff x="3734707" y="3021596"/>
              <a:chExt cx="4253880" cy="2526183"/>
            </a:xfrm>
          </p:grpSpPr>
          <p:sp>
            <p:nvSpPr>
              <p:cNvPr id="179"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0"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1"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2"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157" name="Picture 156"/>
            <p:cNvPicPr>
              <a:picLocks noChangeAspect="1"/>
            </p:cNvPicPr>
            <p:nvPr/>
          </p:nvPicPr>
          <p:blipFill>
            <a:blip r:embed="rId8"/>
            <a:stretch>
              <a:fillRect/>
            </a:stretch>
          </p:blipFill>
          <p:spPr>
            <a:xfrm>
              <a:off x="6436385" y="4653241"/>
              <a:ext cx="452803" cy="351588"/>
            </a:xfrm>
            <a:prstGeom prst="rect">
              <a:avLst/>
            </a:prstGeom>
          </p:spPr>
        </p:pic>
        <p:pic>
          <p:nvPicPr>
            <p:cNvPr id="158" name="Picture 157"/>
            <p:cNvPicPr>
              <a:picLocks noChangeAspect="1"/>
            </p:cNvPicPr>
            <p:nvPr/>
          </p:nvPicPr>
          <p:blipFill>
            <a:blip r:embed="rId8"/>
            <a:stretch>
              <a:fillRect/>
            </a:stretch>
          </p:blipFill>
          <p:spPr>
            <a:xfrm>
              <a:off x="6764417" y="4653241"/>
              <a:ext cx="452803" cy="351588"/>
            </a:xfrm>
            <a:prstGeom prst="rect">
              <a:avLst/>
            </a:prstGeom>
          </p:spPr>
        </p:pic>
        <p:pic>
          <p:nvPicPr>
            <p:cNvPr id="159" name="Picture 158"/>
            <p:cNvPicPr>
              <a:picLocks noChangeAspect="1"/>
            </p:cNvPicPr>
            <p:nvPr/>
          </p:nvPicPr>
          <p:blipFill>
            <a:blip r:embed="rId8"/>
            <a:stretch>
              <a:fillRect/>
            </a:stretch>
          </p:blipFill>
          <p:spPr>
            <a:xfrm>
              <a:off x="7420482" y="4653241"/>
              <a:ext cx="452803" cy="351588"/>
            </a:xfrm>
            <a:prstGeom prst="rect">
              <a:avLst/>
            </a:prstGeom>
          </p:spPr>
        </p:pic>
        <p:pic>
          <p:nvPicPr>
            <p:cNvPr id="160" name="Picture 159"/>
            <p:cNvPicPr>
              <a:picLocks noChangeAspect="1"/>
            </p:cNvPicPr>
            <p:nvPr/>
          </p:nvPicPr>
          <p:blipFill>
            <a:blip r:embed="rId8"/>
            <a:stretch>
              <a:fillRect/>
            </a:stretch>
          </p:blipFill>
          <p:spPr>
            <a:xfrm>
              <a:off x="6321203" y="4870694"/>
              <a:ext cx="452803" cy="351588"/>
            </a:xfrm>
            <a:prstGeom prst="rect">
              <a:avLst/>
            </a:prstGeom>
          </p:spPr>
        </p:pic>
        <p:pic>
          <p:nvPicPr>
            <p:cNvPr id="161" name="Picture 160"/>
            <p:cNvPicPr>
              <a:picLocks noChangeAspect="1"/>
            </p:cNvPicPr>
            <p:nvPr/>
          </p:nvPicPr>
          <p:blipFill>
            <a:blip r:embed="rId8"/>
            <a:stretch>
              <a:fillRect/>
            </a:stretch>
          </p:blipFill>
          <p:spPr>
            <a:xfrm>
              <a:off x="7092449" y="4653241"/>
              <a:ext cx="452803" cy="351588"/>
            </a:xfrm>
            <a:prstGeom prst="rect">
              <a:avLst/>
            </a:prstGeom>
          </p:spPr>
        </p:pic>
        <p:pic>
          <p:nvPicPr>
            <p:cNvPr id="162" name="Picture 161"/>
            <p:cNvPicPr>
              <a:picLocks noChangeAspect="1"/>
            </p:cNvPicPr>
            <p:nvPr/>
          </p:nvPicPr>
          <p:blipFill>
            <a:blip r:embed="rId8"/>
            <a:stretch>
              <a:fillRect/>
            </a:stretch>
          </p:blipFill>
          <p:spPr>
            <a:xfrm>
              <a:off x="6632529" y="4870694"/>
              <a:ext cx="452803" cy="351588"/>
            </a:xfrm>
            <a:prstGeom prst="rect">
              <a:avLst/>
            </a:prstGeom>
          </p:spPr>
        </p:pic>
        <p:pic>
          <p:nvPicPr>
            <p:cNvPr id="163" name="Picture 162"/>
            <p:cNvPicPr>
              <a:picLocks noChangeAspect="1"/>
            </p:cNvPicPr>
            <p:nvPr/>
          </p:nvPicPr>
          <p:blipFill>
            <a:blip r:embed="rId8"/>
            <a:stretch>
              <a:fillRect/>
            </a:stretch>
          </p:blipFill>
          <p:spPr>
            <a:xfrm>
              <a:off x="6943855" y="4870694"/>
              <a:ext cx="452803" cy="351588"/>
            </a:xfrm>
            <a:prstGeom prst="rect">
              <a:avLst/>
            </a:prstGeom>
          </p:spPr>
        </p:pic>
        <p:pic>
          <p:nvPicPr>
            <p:cNvPr id="164" name="Picture 163"/>
            <p:cNvPicPr>
              <a:picLocks noChangeAspect="1"/>
            </p:cNvPicPr>
            <p:nvPr/>
          </p:nvPicPr>
          <p:blipFill>
            <a:blip r:embed="rId8"/>
            <a:stretch>
              <a:fillRect/>
            </a:stretch>
          </p:blipFill>
          <p:spPr>
            <a:xfrm>
              <a:off x="7255181" y="4870694"/>
              <a:ext cx="452803" cy="351588"/>
            </a:xfrm>
            <a:prstGeom prst="rect">
              <a:avLst/>
            </a:prstGeom>
          </p:spPr>
        </p:pic>
        <p:pic>
          <p:nvPicPr>
            <p:cNvPr id="165" name="Picture 164"/>
            <p:cNvPicPr>
              <a:picLocks noChangeAspect="1"/>
            </p:cNvPicPr>
            <p:nvPr/>
          </p:nvPicPr>
          <p:blipFill>
            <a:blip r:embed="rId8"/>
            <a:stretch>
              <a:fillRect/>
            </a:stretch>
          </p:blipFill>
          <p:spPr>
            <a:xfrm>
              <a:off x="7566506" y="4870694"/>
              <a:ext cx="452803" cy="351588"/>
            </a:xfrm>
            <a:prstGeom prst="rect">
              <a:avLst/>
            </a:prstGeom>
          </p:spPr>
        </p:pic>
        <p:pic>
          <p:nvPicPr>
            <p:cNvPr id="166" name="Picture 165"/>
            <p:cNvPicPr>
              <a:picLocks noChangeAspect="1"/>
            </p:cNvPicPr>
            <p:nvPr/>
          </p:nvPicPr>
          <p:blipFill>
            <a:blip r:embed="rId8"/>
            <a:stretch>
              <a:fillRect/>
            </a:stretch>
          </p:blipFill>
          <p:spPr>
            <a:xfrm>
              <a:off x="6176883" y="5087960"/>
              <a:ext cx="452803" cy="351588"/>
            </a:xfrm>
            <a:prstGeom prst="rect">
              <a:avLst/>
            </a:prstGeom>
          </p:spPr>
        </p:pic>
        <p:pic>
          <p:nvPicPr>
            <p:cNvPr id="167" name="Picture 166"/>
            <p:cNvPicPr>
              <a:picLocks noChangeAspect="1"/>
            </p:cNvPicPr>
            <p:nvPr/>
          </p:nvPicPr>
          <p:blipFill>
            <a:blip r:embed="rId8"/>
            <a:stretch>
              <a:fillRect/>
            </a:stretch>
          </p:blipFill>
          <p:spPr>
            <a:xfrm>
              <a:off x="6491727" y="5087960"/>
              <a:ext cx="452803" cy="351588"/>
            </a:xfrm>
            <a:prstGeom prst="rect">
              <a:avLst/>
            </a:prstGeom>
          </p:spPr>
        </p:pic>
        <p:pic>
          <p:nvPicPr>
            <p:cNvPr id="168" name="Picture 167"/>
            <p:cNvPicPr>
              <a:picLocks noChangeAspect="1"/>
            </p:cNvPicPr>
            <p:nvPr/>
          </p:nvPicPr>
          <p:blipFill>
            <a:blip r:embed="rId8"/>
            <a:stretch>
              <a:fillRect/>
            </a:stretch>
          </p:blipFill>
          <p:spPr>
            <a:xfrm>
              <a:off x="6806571" y="5087960"/>
              <a:ext cx="452803" cy="351588"/>
            </a:xfrm>
            <a:prstGeom prst="rect">
              <a:avLst/>
            </a:prstGeom>
          </p:spPr>
        </p:pic>
        <p:pic>
          <p:nvPicPr>
            <p:cNvPr id="169" name="Picture 168"/>
            <p:cNvPicPr>
              <a:picLocks noChangeAspect="1"/>
            </p:cNvPicPr>
            <p:nvPr/>
          </p:nvPicPr>
          <p:blipFill>
            <a:blip r:embed="rId8"/>
            <a:stretch>
              <a:fillRect/>
            </a:stretch>
          </p:blipFill>
          <p:spPr>
            <a:xfrm>
              <a:off x="7121415" y="5087960"/>
              <a:ext cx="452803" cy="351588"/>
            </a:xfrm>
            <a:prstGeom prst="rect">
              <a:avLst/>
            </a:prstGeom>
          </p:spPr>
        </p:pic>
        <p:pic>
          <p:nvPicPr>
            <p:cNvPr id="170" name="Picture 169"/>
            <p:cNvPicPr>
              <a:picLocks noChangeAspect="1"/>
            </p:cNvPicPr>
            <p:nvPr/>
          </p:nvPicPr>
          <p:blipFill>
            <a:blip r:embed="rId8"/>
            <a:stretch>
              <a:fillRect/>
            </a:stretch>
          </p:blipFill>
          <p:spPr>
            <a:xfrm>
              <a:off x="7436259" y="5087960"/>
              <a:ext cx="452803" cy="351588"/>
            </a:xfrm>
            <a:prstGeom prst="rect">
              <a:avLst/>
            </a:prstGeom>
          </p:spPr>
        </p:pic>
        <p:pic>
          <p:nvPicPr>
            <p:cNvPr id="171" name="Picture 170"/>
            <p:cNvPicPr>
              <a:picLocks noChangeAspect="1"/>
            </p:cNvPicPr>
            <p:nvPr/>
          </p:nvPicPr>
          <p:blipFill>
            <a:blip r:embed="rId8"/>
            <a:stretch>
              <a:fillRect/>
            </a:stretch>
          </p:blipFill>
          <p:spPr>
            <a:xfrm>
              <a:off x="7751102" y="5087960"/>
              <a:ext cx="452803" cy="351588"/>
            </a:xfrm>
            <a:prstGeom prst="rect">
              <a:avLst/>
            </a:prstGeom>
          </p:spPr>
        </p:pic>
        <p:pic>
          <p:nvPicPr>
            <p:cNvPr id="172" name="Picture 171"/>
            <p:cNvPicPr>
              <a:picLocks noChangeAspect="1"/>
            </p:cNvPicPr>
            <p:nvPr/>
          </p:nvPicPr>
          <p:blipFill>
            <a:blip r:embed="rId8"/>
            <a:stretch>
              <a:fillRect/>
            </a:stretch>
          </p:blipFill>
          <p:spPr>
            <a:xfrm>
              <a:off x="5990726" y="5351212"/>
              <a:ext cx="452803" cy="351588"/>
            </a:xfrm>
            <a:prstGeom prst="rect">
              <a:avLst/>
            </a:prstGeom>
          </p:spPr>
        </p:pic>
        <p:pic>
          <p:nvPicPr>
            <p:cNvPr id="173" name="Picture 172"/>
            <p:cNvPicPr>
              <a:picLocks noChangeAspect="1"/>
            </p:cNvPicPr>
            <p:nvPr/>
          </p:nvPicPr>
          <p:blipFill>
            <a:blip r:embed="rId8"/>
            <a:stretch>
              <a:fillRect/>
            </a:stretch>
          </p:blipFill>
          <p:spPr>
            <a:xfrm>
              <a:off x="6312633" y="5351212"/>
              <a:ext cx="452803" cy="351588"/>
            </a:xfrm>
            <a:prstGeom prst="rect">
              <a:avLst/>
            </a:prstGeom>
          </p:spPr>
        </p:pic>
        <p:pic>
          <p:nvPicPr>
            <p:cNvPr id="174" name="Picture 173"/>
            <p:cNvPicPr>
              <a:picLocks noChangeAspect="1"/>
            </p:cNvPicPr>
            <p:nvPr/>
          </p:nvPicPr>
          <p:blipFill>
            <a:blip r:embed="rId8"/>
            <a:stretch>
              <a:fillRect/>
            </a:stretch>
          </p:blipFill>
          <p:spPr>
            <a:xfrm>
              <a:off x="6634540" y="5351212"/>
              <a:ext cx="452803" cy="351588"/>
            </a:xfrm>
            <a:prstGeom prst="rect">
              <a:avLst/>
            </a:prstGeom>
          </p:spPr>
        </p:pic>
        <p:pic>
          <p:nvPicPr>
            <p:cNvPr id="175" name="Picture 174"/>
            <p:cNvPicPr>
              <a:picLocks noChangeAspect="1"/>
            </p:cNvPicPr>
            <p:nvPr/>
          </p:nvPicPr>
          <p:blipFill>
            <a:blip r:embed="rId8"/>
            <a:stretch>
              <a:fillRect/>
            </a:stretch>
          </p:blipFill>
          <p:spPr>
            <a:xfrm>
              <a:off x="6956447" y="5351212"/>
              <a:ext cx="452803" cy="351588"/>
            </a:xfrm>
            <a:prstGeom prst="rect">
              <a:avLst/>
            </a:prstGeom>
          </p:spPr>
        </p:pic>
        <p:pic>
          <p:nvPicPr>
            <p:cNvPr id="176" name="Picture 175"/>
            <p:cNvPicPr>
              <a:picLocks noChangeAspect="1"/>
            </p:cNvPicPr>
            <p:nvPr/>
          </p:nvPicPr>
          <p:blipFill>
            <a:blip r:embed="rId8"/>
            <a:stretch>
              <a:fillRect/>
            </a:stretch>
          </p:blipFill>
          <p:spPr>
            <a:xfrm>
              <a:off x="7278354" y="5351212"/>
              <a:ext cx="452803" cy="351588"/>
            </a:xfrm>
            <a:prstGeom prst="rect">
              <a:avLst/>
            </a:prstGeom>
          </p:spPr>
        </p:pic>
        <p:pic>
          <p:nvPicPr>
            <p:cNvPr id="177" name="Picture 176"/>
            <p:cNvPicPr>
              <a:picLocks noChangeAspect="1"/>
            </p:cNvPicPr>
            <p:nvPr/>
          </p:nvPicPr>
          <p:blipFill>
            <a:blip r:embed="rId8"/>
            <a:stretch>
              <a:fillRect/>
            </a:stretch>
          </p:blipFill>
          <p:spPr>
            <a:xfrm>
              <a:off x="7600261" y="5351212"/>
              <a:ext cx="452803" cy="351588"/>
            </a:xfrm>
            <a:prstGeom prst="rect">
              <a:avLst/>
            </a:prstGeom>
          </p:spPr>
        </p:pic>
        <p:pic>
          <p:nvPicPr>
            <p:cNvPr id="178" name="Picture 177"/>
            <p:cNvPicPr>
              <a:picLocks noChangeAspect="1"/>
            </p:cNvPicPr>
            <p:nvPr/>
          </p:nvPicPr>
          <p:blipFill>
            <a:blip r:embed="rId8"/>
            <a:stretch>
              <a:fillRect/>
            </a:stretch>
          </p:blipFill>
          <p:spPr>
            <a:xfrm>
              <a:off x="7922169" y="5351212"/>
              <a:ext cx="452803" cy="351588"/>
            </a:xfrm>
            <a:prstGeom prst="rect">
              <a:avLst/>
            </a:prstGeom>
          </p:spPr>
        </p:pic>
      </p:grpSp>
      <p:grpSp>
        <p:nvGrpSpPr>
          <p:cNvPr id="295" name="Group 294"/>
          <p:cNvGrpSpPr/>
          <p:nvPr/>
        </p:nvGrpSpPr>
        <p:grpSpPr>
          <a:xfrm>
            <a:off x="5682856" y="4240235"/>
            <a:ext cx="752991" cy="457200"/>
            <a:chOff x="5895112" y="4653241"/>
            <a:chExt cx="2553945" cy="1351132"/>
          </a:xfrm>
        </p:grpSpPr>
        <p:grpSp>
          <p:nvGrpSpPr>
            <p:cNvPr id="296" name="Group 295"/>
            <p:cNvGrpSpPr/>
            <p:nvPr/>
          </p:nvGrpSpPr>
          <p:grpSpPr>
            <a:xfrm>
              <a:off x="5895112" y="4700790"/>
              <a:ext cx="2553945" cy="1303583"/>
              <a:chOff x="3734707" y="3021596"/>
              <a:chExt cx="4253880" cy="2526183"/>
            </a:xfrm>
          </p:grpSpPr>
          <p:sp>
            <p:nvSpPr>
              <p:cNvPr id="319"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20"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21"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22"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297" name="Picture 296"/>
            <p:cNvPicPr>
              <a:picLocks noChangeAspect="1"/>
            </p:cNvPicPr>
            <p:nvPr/>
          </p:nvPicPr>
          <p:blipFill>
            <a:blip r:embed="rId8"/>
            <a:stretch>
              <a:fillRect/>
            </a:stretch>
          </p:blipFill>
          <p:spPr>
            <a:xfrm>
              <a:off x="6436385" y="4653241"/>
              <a:ext cx="452803" cy="351588"/>
            </a:xfrm>
            <a:prstGeom prst="rect">
              <a:avLst/>
            </a:prstGeom>
          </p:spPr>
        </p:pic>
        <p:pic>
          <p:nvPicPr>
            <p:cNvPr id="298" name="Picture 297"/>
            <p:cNvPicPr>
              <a:picLocks noChangeAspect="1"/>
            </p:cNvPicPr>
            <p:nvPr/>
          </p:nvPicPr>
          <p:blipFill>
            <a:blip r:embed="rId8"/>
            <a:stretch>
              <a:fillRect/>
            </a:stretch>
          </p:blipFill>
          <p:spPr>
            <a:xfrm>
              <a:off x="6764417" y="4653241"/>
              <a:ext cx="452803" cy="351588"/>
            </a:xfrm>
            <a:prstGeom prst="rect">
              <a:avLst/>
            </a:prstGeom>
          </p:spPr>
        </p:pic>
        <p:pic>
          <p:nvPicPr>
            <p:cNvPr id="299" name="Picture 298"/>
            <p:cNvPicPr>
              <a:picLocks noChangeAspect="1"/>
            </p:cNvPicPr>
            <p:nvPr/>
          </p:nvPicPr>
          <p:blipFill>
            <a:blip r:embed="rId8"/>
            <a:stretch>
              <a:fillRect/>
            </a:stretch>
          </p:blipFill>
          <p:spPr>
            <a:xfrm>
              <a:off x="7420482" y="4653241"/>
              <a:ext cx="452803" cy="351588"/>
            </a:xfrm>
            <a:prstGeom prst="rect">
              <a:avLst/>
            </a:prstGeom>
          </p:spPr>
        </p:pic>
        <p:pic>
          <p:nvPicPr>
            <p:cNvPr id="300" name="Picture 299"/>
            <p:cNvPicPr>
              <a:picLocks noChangeAspect="1"/>
            </p:cNvPicPr>
            <p:nvPr/>
          </p:nvPicPr>
          <p:blipFill>
            <a:blip r:embed="rId8"/>
            <a:stretch>
              <a:fillRect/>
            </a:stretch>
          </p:blipFill>
          <p:spPr>
            <a:xfrm>
              <a:off x="6321203" y="4870694"/>
              <a:ext cx="452803" cy="351588"/>
            </a:xfrm>
            <a:prstGeom prst="rect">
              <a:avLst/>
            </a:prstGeom>
          </p:spPr>
        </p:pic>
        <p:pic>
          <p:nvPicPr>
            <p:cNvPr id="301" name="Picture 300"/>
            <p:cNvPicPr>
              <a:picLocks noChangeAspect="1"/>
            </p:cNvPicPr>
            <p:nvPr/>
          </p:nvPicPr>
          <p:blipFill>
            <a:blip r:embed="rId8"/>
            <a:stretch>
              <a:fillRect/>
            </a:stretch>
          </p:blipFill>
          <p:spPr>
            <a:xfrm>
              <a:off x="7092449" y="4653241"/>
              <a:ext cx="452803" cy="351588"/>
            </a:xfrm>
            <a:prstGeom prst="rect">
              <a:avLst/>
            </a:prstGeom>
          </p:spPr>
        </p:pic>
        <p:pic>
          <p:nvPicPr>
            <p:cNvPr id="302" name="Picture 301"/>
            <p:cNvPicPr>
              <a:picLocks noChangeAspect="1"/>
            </p:cNvPicPr>
            <p:nvPr/>
          </p:nvPicPr>
          <p:blipFill>
            <a:blip r:embed="rId8"/>
            <a:stretch>
              <a:fillRect/>
            </a:stretch>
          </p:blipFill>
          <p:spPr>
            <a:xfrm>
              <a:off x="6632529" y="4870694"/>
              <a:ext cx="452803" cy="351588"/>
            </a:xfrm>
            <a:prstGeom prst="rect">
              <a:avLst/>
            </a:prstGeom>
          </p:spPr>
        </p:pic>
        <p:pic>
          <p:nvPicPr>
            <p:cNvPr id="303" name="Picture 302"/>
            <p:cNvPicPr>
              <a:picLocks noChangeAspect="1"/>
            </p:cNvPicPr>
            <p:nvPr/>
          </p:nvPicPr>
          <p:blipFill>
            <a:blip r:embed="rId8"/>
            <a:stretch>
              <a:fillRect/>
            </a:stretch>
          </p:blipFill>
          <p:spPr>
            <a:xfrm>
              <a:off x="6943855" y="4870694"/>
              <a:ext cx="452803" cy="351588"/>
            </a:xfrm>
            <a:prstGeom prst="rect">
              <a:avLst/>
            </a:prstGeom>
          </p:spPr>
        </p:pic>
        <p:pic>
          <p:nvPicPr>
            <p:cNvPr id="304" name="Picture 303"/>
            <p:cNvPicPr>
              <a:picLocks noChangeAspect="1"/>
            </p:cNvPicPr>
            <p:nvPr/>
          </p:nvPicPr>
          <p:blipFill>
            <a:blip r:embed="rId8"/>
            <a:stretch>
              <a:fillRect/>
            </a:stretch>
          </p:blipFill>
          <p:spPr>
            <a:xfrm>
              <a:off x="7255181" y="4870694"/>
              <a:ext cx="452803" cy="351588"/>
            </a:xfrm>
            <a:prstGeom prst="rect">
              <a:avLst/>
            </a:prstGeom>
          </p:spPr>
        </p:pic>
        <p:pic>
          <p:nvPicPr>
            <p:cNvPr id="305" name="Picture 304"/>
            <p:cNvPicPr>
              <a:picLocks noChangeAspect="1"/>
            </p:cNvPicPr>
            <p:nvPr/>
          </p:nvPicPr>
          <p:blipFill>
            <a:blip r:embed="rId8"/>
            <a:stretch>
              <a:fillRect/>
            </a:stretch>
          </p:blipFill>
          <p:spPr>
            <a:xfrm>
              <a:off x="7566506" y="4870694"/>
              <a:ext cx="452803" cy="351588"/>
            </a:xfrm>
            <a:prstGeom prst="rect">
              <a:avLst/>
            </a:prstGeom>
          </p:spPr>
        </p:pic>
        <p:pic>
          <p:nvPicPr>
            <p:cNvPr id="306" name="Picture 305"/>
            <p:cNvPicPr>
              <a:picLocks noChangeAspect="1"/>
            </p:cNvPicPr>
            <p:nvPr/>
          </p:nvPicPr>
          <p:blipFill>
            <a:blip r:embed="rId8"/>
            <a:stretch>
              <a:fillRect/>
            </a:stretch>
          </p:blipFill>
          <p:spPr>
            <a:xfrm>
              <a:off x="6176883" y="5087960"/>
              <a:ext cx="452803" cy="351588"/>
            </a:xfrm>
            <a:prstGeom prst="rect">
              <a:avLst/>
            </a:prstGeom>
          </p:spPr>
        </p:pic>
        <p:pic>
          <p:nvPicPr>
            <p:cNvPr id="307" name="Picture 306"/>
            <p:cNvPicPr>
              <a:picLocks noChangeAspect="1"/>
            </p:cNvPicPr>
            <p:nvPr/>
          </p:nvPicPr>
          <p:blipFill>
            <a:blip r:embed="rId8"/>
            <a:stretch>
              <a:fillRect/>
            </a:stretch>
          </p:blipFill>
          <p:spPr>
            <a:xfrm>
              <a:off x="6491727" y="5087960"/>
              <a:ext cx="452803" cy="351588"/>
            </a:xfrm>
            <a:prstGeom prst="rect">
              <a:avLst/>
            </a:prstGeom>
          </p:spPr>
        </p:pic>
        <p:pic>
          <p:nvPicPr>
            <p:cNvPr id="308" name="Picture 307"/>
            <p:cNvPicPr>
              <a:picLocks noChangeAspect="1"/>
            </p:cNvPicPr>
            <p:nvPr/>
          </p:nvPicPr>
          <p:blipFill>
            <a:blip r:embed="rId8"/>
            <a:stretch>
              <a:fillRect/>
            </a:stretch>
          </p:blipFill>
          <p:spPr>
            <a:xfrm>
              <a:off x="6806571" y="5087960"/>
              <a:ext cx="452803" cy="351588"/>
            </a:xfrm>
            <a:prstGeom prst="rect">
              <a:avLst/>
            </a:prstGeom>
          </p:spPr>
        </p:pic>
        <p:pic>
          <p:nvPicPr>
            <p:cNvPr id="309" name="Picture 308"/>
            <p:cNvPicPr>
              <a:picLocks noChangeAspect="1"/>
            </p:cNvPicPr>
            <p:nvPr/>
          </p:nvPicPr>
          <p:blipFill>
            <a:blip r:embed="rId8"/>
            <a:stretch>
              <a:fillRect/>
            </a:stretch>
          </p:blipFill>
          <p:spPr>
            <a:xfrm>
              <a:off x="7121415" y="5087960"/>
              <a:ext cx="452803" cy="351588"/>
            </a:xfrm>
            <a:prstGeom prst="rect">
              <a:avLst/>
            </a:prstGeom>
          </p:spPr>
        </p:pic>
        <p:pic>
          <p:nvPicPr>
            <p:cNvPr id="310" name="Picture 309"/>
            <p:cNvPicPr>
              <a:picLocks noChangeAspect="1"/>
            </p:cNvPicPr>
            <p:nvPr/>
          </p:nvPicPr>
          <p:blipFill>
            <a:blip r:embed="rId8"/>
            <a:stretch>
              <a:fillRect/>
            </a:stretch>
          </p:blipFill>
          <p:spPr>
            <a:xfrm>
              <a:off x="7436259" y="5087960"/>
              <a:ext cx="452803" cy="351588"/>
            </a:xfrm>
            <a:prstGeom prst="rect">
              <a:avLst/>
            </a:prstGeom>
          </p:spPr>
        </p:pic>
        <p:pic>
          <p:nvPicPr>
            <p:cNvPr id="311" name="Picture 310"/>
            <p:cNvPicPr>
              <a:picLocks noChangeAspect="1"/>
            </p:cNvPicPr>
            <p:nvPr/>
          </p:nvPicPr>
          <p:blipFill>
            <a:blip r:embed="rId8"/>
            <a:stretch>
              <a:fillRect/>
            </a:stretch>
          </p:blipFill>
          <p:spPr>
            <a:xfrm>
              <a:off x="7751102" y="5087960"/>
              <a:ext cx="452803" cy="351588"/>
            </a:xfrm>
            <a:prstGeom prst="rect">
              <a:avLst/>
            </a:prstGeom>
          </p:spPr>
        </p:pic>
        <p:pic>
          <p:nvPicPr>
            <p:cNvPr id="312" name="Picture 311"/>
            <p:cNvPicPr>
              <a:picLocks noChangeAspect="1"/>
            </p:cNvPicPr>
            <p:nvPr/>
          </p:nvPicPr>
          <p:blipFill>
            <a:blip r:embed="rId8"/>
            <a:stretch>
              <a:fillRect/>
            </a:stretch>
          </p:blipFill>
          <p:spPr>
            <a:xfrm>
              <a:off x="5990726" y="5351212"/>
              <a:ext cx="452803" cy="351588"/>
            </a:xfrm>
            <a:prstGeom prst="rect">
              <a:avLst/>
            </a:prstGeom>
          </p:spPr>
        </p:pic>
        <p:pic>
          <p:nvPicPr>
            <p:cNvPr id="313" name="Picture 312"/>
            <p:cNvPicPr>
              <a:picLocks noChangeAspect="1"/>
            </p:cNvPicPr>
            <p:nvPr/>
          </p:nvPicPr>
          <p:blipFill>
            <a:blip r:embed="rId8"/>
            <a:stretch>
              <a:fillRect/>
            </a:stretch>
          </p:blipFill>
          <p:spPr>
            <a:xfrm>
              <a:off x="6312633" y="5351212"/>
              <a:ext cx="452803" cy="351588"/>
            </a:xfrm>
            <a:prstGeom prst="rect">
              <a:avLst/>
            </a:prstGeom>
          </p:spPr>
        </p:pic>
        <p:pic>
          <p:nvPicPr>
            <p:cNvPr id="314" name="Picture 313"/>
            <p:cNvPicPr>
              <a:picLocks noChangeAspect="1"/>
            </p:cNvPicPr>
            <p:nvPr/>
          </p:nvPicPr>
          <p:blipFill>
            <a:blip r:embed="rId8"/>
            <a:stretch>
              <a:fillRect/>
            </a:stretch>
          </p:blipFill>
          <p:spPr>
            <a:xfrm>
              <a:off x="6634540" y="5351212"/>
              <a:ext cx="452803" cy="351588"/>
            </a:xfrm>
            <a:prstGeom prst="rect">
              <a:avLst/>
            </a:prstGeom>
          </p:spPr>
        </p:pic>
        <p:pic>
          <p:nvPicPr>
            <p:cNvPr id="315" name="Picture 314"/>
            <p:cNvPicPr>
              <a:picLocks noChangeAspect="1"/>
            </p:cNvPicPr>
            <p:nvPr/>
          </p:nvPicPr>
          <p:blipFill>
            <a:blip r:embed="rId8"/>
            <a:stretch>
              <a:fillRect/>
            </a:stretch>
          </p:blipFill>
          <p:spPr>
            <a:xfrm>
              <a:off x="6956447" y="5351212"/>
              <a:ext cx="452803" cy="351588"/>
            </a:xfrm>
            <a:prstGeom prst="rect">
              <a:avLst/>
            </a:prstGeom>
          </p:spPr>
        </p:pic>
        <p:pic>
          <p:nvPicPr>
            <p:cNvPr id="316" name="Picture 315"/>
            <p:cNvPicPr>
              <a:picLocks noChangeAspect="1"/>
            </p:cNvPicPr>
            <p:nvPr/>
          </p:nvPicPr>
          <p:blipFill>
            <a:blip r:embed="rId8"/>
            <a:stretch>
              <a:fillRect/>
            </a:stretch>
          </p:blipFill>
          <p:spPr>
            <a:xfrm>
              <a:off x="7278354" y="5351212"/>
              <a:ext cx="452803" cy="351588"/>
            </a:xfrm>
            <a:prstGeom prst="rect">
              <a:avLst/>
            </a:prstGeom>
          </p:spPr>
        </p:pic>
        <p:pic>
          <p:nvPicPr>
            <p:cNvPr id="317" name="Picture 316"/>
            <p:cNvPicPr>
              <a:picLocks noChangeAspect="1"/>
            </p:cNvPicPr>
            <p:nvPr/>
          </p:nvPicPr>
          <p:blipFill>
            <a:blip r:embed="rId8"/>
            <a:stretch>
              <a:fillRect/>
            </a:stretch>
          </p:blipFill>
          <p:spPr>
            <a:xfrm>
              <a:off x="7600261" y="5351212"/>
              <a:ext cx="452803" cy="351588"/>
            </a:xfrm>
            <a:prstGeom prst="rect">
              <a:avLst/>
            </a:prstGeom>
          </p:spPr>
        </p:pic>
        <p:pic>
          <p:nvPicPr>
            <p:cNvPr id="318" name="Picture 317"/>
            <p:cNvPicPr>
              <a:picLocks noChangeAspect="1"/>
            </p:cNvPicPr>
            <p:nvPr/>
          </p:nvPicPr>
          <p:blipFill>
            <a:blip r:embed="rId8"/>
            <a:stretch>
              <a:fillRect/>
            </a:stretch>
          </p:blipFill>
          <p:spPr>
            <a:xfrm>
              <a:off x="7922169" y="5351212"/>
              <a:ext cx="452803" cy="351588"/>
            </a:xfrm>
            <a:prstGeom prst="rect">
              <a:avLst/>
            </a:prstGeom>
          </p:spPr>
        </p:pic>
      </p:grpSp>
      <p:grpSp>
        <p:nvGrpSpPr>
          <p:cNvPr id="323" name="Group 322"/>
          <p:cNvGrpSpPr/>
          <p:nvPr/>
        </p:nvGrpSpPr>
        <p:grpSpPr>
          <a:xfrm>
            <a:off x="4966619" y="4705083"/>
            <a:ext cx="752991" cy="457200"/>
            <a:chOff x="5895112" y="4653241"/>
            <a:chExt cx="2553945" cy="1351132"/>
          </a:xfrm>
        </p:grpSpPr>
        <p:grpSp>
          <p:nvGrpSpPr>
            <p:cNvPr id="324" name="Group 323"/>
            <p:cNvGrpSpPr/>
            <p:nvPr/>
          </p:nvGrpSpPr>
          <p:grpSpPr>
            <a:xfrm>
              <a:off x="5895112" y="4700790"/>
              <a:ext cx="2553945" cy="1303583"/>
              <a:chOff x="3734707" y="3021596"/>
              <a:chExt cx="4253880" cy="2526183"/>
            </a:xfrm>
          </p:grpSpPr>
          <p:sp>
            <p:nvSpPr>
              <p:cNvPr id="347"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8"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49" name="Freeform: Shape 8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50"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25" name="Picture 324"/>
            <p:cNvPicPr>
              <a:picLocks noChangeAspect="1"/>
            </p:cNvPicPr>
            <p:nvPr/>
          </p:nvPicPr>
          <p:blipFill>
            <a:blip r:embed="rId8"/>
            <a:stretch>
              <a:fillRect/>
            </a:stretch>
          </p:blipFill>
          <p:spPr>
            <a:xfrm>
              <a:off x="6436385" y="4653241"/>
              <a:ext cx="452803" cy="351588"/>
            </a:xfrm>
            <a:prstGeom prst="rect">
              <a:avLst/>
            </a:prstGeom>
          </p:spPr>
        </p:pic>
        <p:pic>
          <p:nvPicPr>
            <p:cNvPr id="326" name="Picture 325"/>
            <p:cNvPicPr>
              <a:picLocks noChangeAspect="1"/>
            </p:cNvPicPr>
            <p:nvPr/>
          </p:nvPicPr>
          <p:blipFill>
            <a:blip r:embed="rId8"/>
            <a:stretch>
              <a:fillRect/>
            </a:stretch>
          </p:blipFill>
          <p:spPr>
            <a:xfrm>
              <a:off x="6764417" y="4653241"/>
              <a:ext cx="452803" cy="351588"/>
            </a:xfrm>
            <a:prstGeom prst="rect">
              <a:avLst/>
            </a:prstGeom>
          </p:spPr>
        </p:pic>
        <p:pic>
          <p:nvPicPr>
            <p:cNvPr id="327" name="Picture 326"/>
            <p:cNvPicPr>
              <a:picLocks noChangeAspect="1"/>
            </p:cNvPicPr>
            <p:nvPr/>
          </p:nvPicPr>
          <p:blipFill>
            <a:blip r:embed="rId8"/>
            <a:stretch>
              <a:fillRect/>
            </a:stretch>
          </p:blipFill>
          <p:spPr>
            <a:xfrm>
              <a:off x="7420482" y="4653241"/>
              <a:ext cx="452803" cy="351588"/>
            </a:xfrm>
            <a:prstGeom prst="rect">
              <a:avLst/>
            </a:prstGeom>
          </p:spPr>
        </p:pic>
        <p:pic>
          <p:nvPicPr>
            <p:cNvPr id="328" name="Picture 327"/>
            <p:cNvPicPr>
              <a:picLocks noChangeAspect="1"/>
            </p:cNvPicPr>
            <p:nvPr/>
          </p:nvPicPr>
          <p:blipFill>
            <a:blip r:embed="rId8"/>
            <a:stretch>
              <a:fillRect/>
            </a:stretch>
          </p:blipFill>
          <p:spPr>
            <a:xfrm>
              <a:off x="6321203" y="4870694"/>
              <a:ext cx="452803" cy="351588"/>
            </a:xfrm>
            <a:prstGeom prst="rect">
              <a:avLst/>
            </a:prstGeom>
          </p:spPr>
        </p:pic>
        <p:pic>
          <p:nvPicPr>
            <p:cNvPr id="329" name="Picture 328"/>
            <p:cNvPicPr>
              <a:picLocks noChangeAspect="1"/>
            </p:cNvPicPr>
            <p:nvPr/>
          </p:nvPicPr>
          <p:blipFill>
            <a:blip r:embed="rId8"/>
            <a:stretch>
              <a:fillRect/>
            </a:stretch>
          </p:blipFill>
          <p:spPr>
            <a:xfrm>
              <a:off x="7092449" y="4653241"/>
              <a:ext cx="452803" cy="351588"/>
            </a:xfrm>
            <a:prstGeom prst="rect">
              <a:avLst/>
            </a:prstGeom>
          </p:spPr>
        </p:pic>
        <p:pic>
          <p:nvPicPr>
            <p:cNvPr id="330" name="Picture 329"/>
            <p:cNvPicPr>
              <a:picLocks noChangeAspect="1"/>
            </p:cNvPicPr>
            <p:nvPr/>
          </p:nvPicPr>
          <p:blipFill>
            <a:blip r:embed="rId8"/>
            <a:stretch>
              <a:fillRect/>
            </a:stretch>
          </p:blipFill>
          <p:spPr>
            <a:xfrm>
              <a:off x="6632529" y="4870694"/>
              <a:ext cx="452803" cy="351588"/>
            </a:xfrm>
            <a:prstGeom prst="rect">
              <a:avLst/>
            </a:prstGeom>
          </p:spPr>
        </p:pic>
        <p:pic>
          <p:nvPicPr>
            <p:cNvPr id="331" name="Picture 330"/>
            <p:cNvPicPr>
              <a:picLocks noChangeAspect="1"/>
            </p:cNvPicPr>
            <p:nvPr/>
          </p:nvPicPr>
          <p:blipFill>
            <a:blip r:embed="rId8"/>
            <a:stretch>
              <a:fillRect/>
            </a:stretch>
          </p:blipFill>
          <p:spPr>
            <a:xfrm>
              <a:off x="6943855" y="4870694"/>
              <a:ext cx="452803" cy="351588"/>
            </a:xfrm>
            <a:prstGeom prst="rect">
              <a:avLst/>
            </a:prstGeom>
          </p:spPr>
        </p:pic>
        <p:pic>
          <p:nvPicPr>
            <p:cNvPr id="332" name="Picture 331"/>
            <p:cNvPicPr>
              <a:picLocks noChangeAspect="1"/>
            </p:cNvPicPr>
            <p:nvPr/>
          </p:nvPicPr>
          <p:blipFill>
            <a:blip r:embed="rId8"/>
            <a:stretch>
              <a:fillRect/>
            </a:stretch>
          </p:blipFill>
          <p:spPr>
            <a:xfrm>
              <a:off x="7255181" y="4870694"/>
              <a:ext cx="452803" cy="351588"/>
            </a:xfrm>
            <a:prstGeom prst="rect">
              <a:avLst/>
            </a:prstGeom>
          </p:spPr>
        </p:pic>
        <p:pic>
          <p:nvPicPr>
            <p:cNvPr id="333" name="Picture 332"/>
            <p:cNvPicPr>
              <a:picLocks noChangeAspect="1"/>
            </p:cNvPicPr>
            <p:nvPr/>
          </p:nvPicPr>
          <p:blipFill>
            <a:blip r:embed="rId8"/>
            <a:stretch>
              <a:fillRect/>
            </a:stretch>
          </p:blipFill>
          <p:spPr>
            <a:xfrm>
              <a:off x="7566506" y="4870694"/>
              <a:ext cx="452803" cy="351588"/>
            </a:xfrm>
            <a:prstGeom prst="rect">
              <a:avLst/>
            </a:prstGeom>
          </p:spPr>
        </p:pic>
        <p:pic>
          <p:nvPicPr>
            <p:cNvPr id="334" name="Picture 333"/>
            <p:cNvPicPr>
              <a:picLocks noChangeAspect="1"/>
            </p:cNvPicPr>
            <p:nvPr/>
          </p:nvPicPr>
          <p:blipFill>
            <a:blip r:embed="rId8"/>
            <a:stretch>
              <a:fillRect/>
            </a:stretch>
          </p:blipFill>
          <p:spPr>
            <a:xfrm>
              <a:off x="6176883" y="5087960"/>
              <a:ext cx="452803" cy="351588"/>
            </a:xfrm>
            <a:prstGeom prst="rect">
              <a:avLst/>
            </a:prstGeom>
          </p:spPr>
        </p:pic>
        <p:pic>
          <p:nvPicPr>
            <p:cNvPr id="335" name="Picture 334"/>
            <p:cNvPicPr>
              <a:picLocks noChangeAspect="1"/>
            </p:cNvPicPr>
            <p:nvPr/>
          </p:nvPicPr>
          <p:blipFill>
            <a:blip r:embed="rId8"/>
            <a:stretch>
              <a:fillRect/>
            </a:stretch>
          </p:blipFill>
          <p:spPr>
            <a:xfrm>
              <a:off x="6491727" y="5087960"/>
              <a:ext cx="452803" cy="351588"/>
            </a:xfrm>
            <a:prstGeom prst="rect">
              <a:avLst/>
            </a:prstGeom>
          </p:spPr>
        </p:pic>
        <p:pic>
          <p:nvPicPr>
            <p:cNvPr id="336" name="Picture 335"/>
            <p:cNvPicPr>
              <a:picLocks noChangeAspect="1"/>
            </p:cNvPicPr>
            <p:nvPr/>
          </p:nvPicPr>
          <p:blipFill>
            <a:blip r:embed="rId8"/>
            <a:stretch>
              <a:fillRect/>
            </a:stretch>
          </p:blipFill>
          <p:spPr>
            <a:xfrm>
              <a:off x="6806571" y="5087960"/>
              <a:ext cx="452803" cy="351588"/>
            </a:xfrm>
            <a:prstGeom prst="rect">
              <a:avLst/>
            </a:prstGeom>
          </p:spPr>
        </p:pic>
        <p:pic>
          <p:nvPicPr>
            <p:cNvPr id="337" name="Picture 336"/>
            <p:cNvPicPr>
              <a:picLocks noChangeAspect="1"/>
            </p:cNvPicPr>
            <p:nvPr/>
          </p:nvPicPr>
          <p:blipFill>
            <a:blip r:embed="rId8"/>
            <a:stretch>
              <a:fillRect/>
            </a:stretch>
          </p:blipFill>
          <p:spPr>
            <a:xfrm>
              <a:off x="7121415" y="5087960"/>
              <a:ext cx="452803" cy="351588"/>
            </a:xfrm>
            <a:prstGeom prst="rect">
              <a:avLst/>
            </a:prstGeom>
          </p:spPr>
        </p:pic>
        <p:pic>
          <p:nvPicPr>
            <p:cNvPr id="338" name="Picture 337"/>
            <p:cNvPicPr>
              <a:picLocks noChangeAspect="1"/>
            </p:cNvPicPr>
            <p:nvPr/>
          </p:nvPicPr>
          <p:blipFill>
            <a:blip r:embed="rId8"/>
            <a:stretch>
              <a:fillRect/>
            </a:stretch>
          </p:blipFill>
          <p:spPr>
            <a:xfrm>
              <a:off x="7436259" y="5087960"/>
              <a:ext cx="452803" cy="351588"/>
            </a:xfrm>
            <a:prstGeom prst="rect">
              <a:avLst/>
            </a:prstGeom>
          </p:spPr>
        </p:pic>
        <p:pic>
          <p:nvPicPr>
            <p:cNvPr id="339" name="Picture 338"/>
            <p:cNvPicPr>
              <a:picLocks noChangeAspect="1"/>
            </p:cNvPicPr>
            <p:nvPr/>
          </p:nvPicPr>
          <p:blipFill>
            <a:blip r:embed="rId8"/>
            <a:stretch>
              <a:fillRect/>
            </a:stretch>
          </p:blipFill>
          <p:spPr>
            <a:xfrm>
              <a:off x="7751102" y="5087960"/>
              <a:ext cx="452803" cy="351588"/>
            </a:xfrm>
            <a:prstGeom prst="rect">
              <a:avLst/>
            </a:prstGeom>
          </p:spPr>
        </p:pic>
        <p:pic>
          <p:nvPicPr>
            <p:cNvPr id="340" name="Picture 339"/>
            <p:cNvPicPr>
              <a:picLocks noChangeAspect="1"/>
            </p:cNvPicPr>
            <p:nvPr/>
          </p:nvPicPr>
          <p:blipFill>
            <a:blip r:embed="rId8"/>
            <a:stretch>
              <a:fillRect/>
            </a:stretch>
          </p:blipFill>
          <p:spPr>
            <a:xfrm>
              <a:off x="5990726" y="5351212"/>
              <a:ext cx="452803" cy="351588"/>
            </a:xfrm>
            <a:prstGeom prst="rect">
              <a:avLst/>
            </a:prstGeom>
          </p:spPr>
        </p:pic>
        <p:pic>
          <p:nvPicPr>
            <p:cNvPr id="341" name="Picture 340"/>
            <p:cNvPicPr>
              <a:picLocks noChangeAspect="1"/>
            </p:cNvPicPr>
            <p:nvPr/>
          </p:nvPicPr>
          <p:blipFill>
            <a:blip r:embed="rId8"/>
            <a:stretch>
              <a:fillRect/>
            </a:stretch>
          </p:blipFill>
          <p:spPr>
            <a:xfrm>
              <a:off x="6312633" y="5351212"/>
              <a:ext cx="452803" cy="351588"/>
            </a:xfrm>
            <a:prstGeom prst="rect">
              <a:avLst/>
            </a:prstGeom>
          </p:spPr>
        </p:pic>
        <p:pic>
          <p:nvPicPr>
            <p:cNvPr id="342" name="Picture 341"/>
            <p:cNvPicPr>
              <a:picLocks noChangeAspect="1"/>
            </p:cNvPicPr>
            <p:nvPr/>
          </p:nvPicPr>
          <p:blipFill>
            <a:blip r:embed="rId8"/>
            <a:stretch>
              <a:fillRect/>
            </a:stretch>
          </p:blipFill>
          <p:spPr>
            <a:xfrm>
              <a:off x="6634540" y="5351212"/>
              <a:ext cx="452803" cy="351588"/>
            </a:xfrm>
            <a:prstGeom prst="rect">
              <a:avLst/>
            </a:prstGeom>
          </p:spPr>
        </p:pic>
        <p:pic>
          <p:nvPicPr>
            <p:cNvPr id="343" name="Picture 342"/>
            <p:cNvPicPr>
              <a:picLocks noChangeAspect="1"/>
            </p:cNvPicPr>
            <p:nvPr/>
          </p:nvPicPr>
          <p:blipFill>
            <a:blip r:embed="rId8"/>
            <a:stretch>
              <a:fillRect/>
            </a:stretch>
          </p:blipFill>
          <p:spPr>
            <a:xfrm>
              <a:off x="6956447" y="5351212"/>
              <a:ext cx="452803" cy="351588"/>
            </a:xfrm>
            <a:prstGeom prst="rect">
              <a:avLst/>
            </a:prstGeom>
          </p:spPr>
        </p:pic>
        <p:pic>
          <p:nvPicPr>
            <p:cNvPr id="344" name="Picture 343"/>
            <p:cNvPicPr>
              <a:picLocks noChangeAspect="1"/>
            </p:cNvPicPr>
            <p:nvPr/>
          </p:nvPicPr>
          <p:blipFill>
            <a:blip r:embed="rId8"/>
            <a:stretch>
              <a:fillRect/>
            </a:stretch>
          </p:blipFill>
          <p:spPr>
            <a:xfrm>
              <a:off x="7278354" y="5351212"/>
              <a:ext cx="452803" cy="351588"/>
            </a:xfrm>
            <a:prstGeom prst="rect">
              <a:avLst/>
            </a:prstGeom>
          </p:spPr>
        </p:pic>
        <p:pic>
          <p:nvPicPr>
            <p:cNvPr id="345" name="Picture 344"/>
            <p:cNvPicPr>
              <a:picLocks noChangeAspect="1"/>
            </p:cNvPicPr>
            <p:nvPr/>
          </p:nvPicPr>
          <p:blipFill>
            <a:blip r:embed="rId8"/>
            <a:stretch>
              <a:fillRect/>
            </a:stretch>
          </p:blipFill>
          <p:spPr>
            <a:xfrm>
              <a:off x="7600261" y="5351212"/>
              <a:ext cx="452803" cy="351588"/>
            </a:xfrm>
            <a:prstGeom prst="rect">
              <a:avLst/>
            </a:prstGeom>
          </p:spPr>
        </p:pic>
        <p:pic>
          <p:nvPicPr>
            <p:cNvPr id="346" name="Picture 345"/>
            <p:cNvPicPr>
              <a:picLocks noChangeAspect="1"/>
            </p:cNvPicPr>
            <p:nvPr/>
          </p:nvPicPr>
          <p:blipFill>
            <a:blip r:embed="rId8"/>
            <a:stretch>
              <a:fillRect/>
            </a:stretch>
          </p:blipFill>
          <p:spPr>
            <a:xfrm>
              <a:off x="7922169" y="5351212"/>
              <a:ext cx="452803" cy="351588"/>
            </a:xfrm>
            <a:prstGeom prst="rect">
              <a:avLst/>
            </a:prstGeom>
          </p:spPr>
        </p:pic>
      </p:grpSp>
      <p:grpSp>
        <p:nvGrpSpPr>
          <p:cNvPr id="351" name="Group 350"/>
          <p:cNvGrpSpPr/>
          <p:nvPr/>
        </p:nvGrpSpPr>
        <p:grpSpPr>
          <a:xfrm>
            <a:off x="4174485" y="4706054"/>
            <a:ext cx="752991" cy="457200"/>
            <a:chOff x="5895112" y="4653241"/>
            <a:chExt cx="2553945" cy="1351132"/>
          </a:xfrm>
        </p:grpSpPr>
        <p:grpSp>
          <p:nvGrpSpPr>
            <p:cNvPr id="352" name="Group 351"/>
            <p:cNvGrpSpPr/>
            <p:nvPr/>
          </p:nvGrpSpPr>
          <p:grpSpPr>
            <a:xfrm>
              <a:off x="5895112" y="4700790"/>
              <a:ext cx="2553945" cy="1303583"/>
              <a:chOff x="3734707" y="3021596"/>
              <a:chExt cx="4253880" cy="2526183"/>
            </a:xfrm>
          </p:grpSpPr>
          <p:sp>
            <p:nvSpPr>
              <p:cNvPr id="375"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6"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7" name="Freeform: Shape 141"/>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78"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53" name="Picture 352"/>
            <p:cNvPicPr>
              <a:picLocks noChangeAspect="1"/>
            </p:cNvPicPr>
            <p:nvPr/>
          </p:nvPicPr>
          <p:blipFill>
            <a:blip r:embed="rId8"/>
            <a:stretch>
              <a:fillRect/>
            </a:stretch>
          </p:blipFill>
          <p:spPr>
            <a:xfrm>
              <a:off x="6436385" y="4653241"/>
              <a:ext cx="452803" cy="351588"/>
            </a:xfrm>
            <a:prstGeom prst="rect">
              <a:avLst/>
            </a:prstGeom>
          </p:spPr>
        </p:pic>
        <p:pic>
          <p:nvPicPr>
            <p:cNvPr id="354" name="Picture 353"/>
            <p:cNvPicPr>
              <a:picLocks noChangeAspect="1"/>
            </p:cNvPicPr>
            <p:nvPr/>
          </p:nvPicPr>
          <p:blipFill>
            <a:blip r:embed="rId8"/>
            <a:stretch>
              <a:fillRect/>
            </a:stretch>
          </p:blipFill>
          <p:spPr>
            <a:xfrm>
              <a:off x="6764417" y="4653241"/>
              <a:ext cx="452803" cy="351588"/>
            </a:xfrm>
            <a:prstGeom prst="rect">
              <a:avLst/>
            </a:prstGeom>
          </p:spPr>
        </p:pic>
        <p:pic>
          <p:nvPicPr>
            <p:cNvPr id="355" name="Picture 354"/>
            <p:cNvPicPr>
              <a:picLocks noChangeAspect="1"/>
            </p:cNvPicPr>
            <p:nvPr/>
          </p:nvPicPr>
          <p:blipFill>
            <a:blip r:embed="rId8"/>
            <a:stretch>
              <a:fillRect/>
            </a:stretch>
          </p:blipFill>
          <p:spPr>
            <a:xfrm>
              <a:off x="7420482" y="4653241"/>
              <a:ext cx="452803" cy="351588"/>
            </a:xfrm>
            <a:prstGeom prst="rect">
              <a:avLst/>
            </a:prstGeom>
          </p:spPr>
        </p:pic>
        <p:pic>
          <p:nvPicPr>
            <p:cNvPr id="356" name="Picture 355"/>
            <p:cNvPicPr>
              <a:picLocks noChangeAspect="1"/>
            </p:cNvPicPr>
            <p:nvPr/>
          </p:nvPicPr>
          <p:blipFill>
            <a:blip r:embed="rId8"/>
            <a:stretch>
              <a:fillRect/>
            </a:stretch>
          </p:blipFill>
          <p:spPr>
            <a:xfrm>
              <a:off x="6321203" y="4870694"/>
              <a:ext cx="452803" cy="351588"/>
            </a:xfrm>
            <a:prstGeom prst="rect">
              <a:avLst/>
            </a:prstGeom>
          </p:spPr>
        </p:pic>
        <p:pic>
          <p:nvPicPr>
            <p:cNvPr id="357" name="Picture 356"/>
            <p:cNvPicPr>
              <a:picLocks noChangeAspect="1"/>
            </p:cNvPicPr>
            <p:nvPr/>
          </p:nvPicPr>
          <p:blipFill>
            <a:blip r:embed="rId8"/>
            <a:stretch>
              <a:fillRect/>
            </a:stretch>
          </p:blipFill>
          <p:spPr>
            <a:xfrm>
              <a:off x="7092449" y="4653241"/>
              <a:ext cx="452803" cy="351588"/>
            </a:xfrm>
            <a:prstGeom prst="rect">
              <a:avLst/>
            </a:prstGeom>
          </p:spPr>
        </p:pic>
        <p:pic>
          <p:nvPicPr>
            <p:cNvPr id="358" name="Picture 357"/>
            <p:cNvPicPr>
              <a:picLocks noChangeAspect="1"/>
            </p:cNvPicPr>
            <p:nvPr/>
          </p:nvPicPr>
          <p:blipFill>
            <a:blip r:embed="rId8"/>
            <a:stretch>
              <a:fillRect/>
            </a:stretch>
          </p:blipFill>
          <p:spPr>
            <a:xfrm>
              <a:off x="6632529" y="4870694"/>
              <a:ext cx="452803" cy="351588"/>
            </a:xfrm>
            <a:prstGeom prst="rect">
              <a:avLst/>
            </a:prstGeom>
          </p:spPr>
        </p:pic>
        <p:pic>
          <p:nvPicPr>
            <p:cNvPr id="359" name="Picture 358"/>
            <p:cNvPicPr>
              <a:picLocks noChangeAspect="1"/>
            </p:cNvPicPr>
            <p:nvPr/>
          </p:nvPicPr>
          <p:blipFill>
            <a:blip r:embed="rId8"/>
            <a:stretch>
              <a:fillRect/>
            </a:stretch>
          </p:blipFill>
          <p:spPr>
            <a:xfrm>
              <a:off x="6943855" y="4870694"/>
              <a:ext cx="452803" cy="351588"/>
            </a:xfrm>
            <a:prstGeom prst="rect">
              <a:avLst/>
            </a:prstGeom>
          </p:spPr>
        </p:pic>
        <p:pic>
          <p:nvPicPr>
            <p:cNvPr id="360" name="Picture 359"/>
            <p:cNvPicPr>
              <a:picLocks noChangeAspect="1"/>
            </p:cNvPicPr>
            <p:nvPr/>
          </p:nvPicPr>
          <p:blipFill>
            <a:blip r:embed="rId8"/>
            <a:stretch>
              <a:fillRect/>
            </a:stretch>
          </p:blipFill>
          <p:spPr>
            <a:xfrm>
              <a:off x="7255181" y="4870694"/>
              <a:ext cx="452803" cy="351588"/>
            </a:xfrm>
            <a:prstGeom prst="rect">
              <a:avLst/>
            </a:prstGeom>
          </p:spPr>
        </p:pic>
        <p:pic>
          <p:nvPicPr>
            <p:cNvPr id="361" name="Picture 360"/>
            <p:cNvPicPr>
              <a:picLocks noChangeAspect="1"/>
            </p:cNvPicPr>
            <p:nvPr/>
          </p:nvPicPr>
          <p:blipFill>
            <a:blip r:embed="rId8"/>
            <a:stretch>
              <a:fillRect/>
            </a:stretch>
          </p:blipFill>
          <p:spPr>
            <a:xfrm>
              <a:off x="7566506" y="4870694"/>
              <a:ext cx="452803" cy="351588"/>
            </a:xfrm>
            <a:prstGeom prst="rect">
              <a:avLst/>
            </a:prstGeom>
          </p:spPr>
        </p:pic>
        <p:pic>
          <p:nvPicPr>
            <p:cNvPr id="362" name="Picture 361"/>
            <p:cNvPicPr>
              <a:picLocks noChangeAspect="1"/>
            </p:cNvPicPr>
            <p:nvPr/>
          </p:nvPicPr>
          <p:blipFill>
            <a:blip r:embed="rId8"/>
            <a:stretch>
              <a:fillRect/>
            </a:stretch>
          </p:blipFill>
          <p:spPr>
            <a:xfrm>
              <a:off x="6176883" y="5087960"/>
              <a:ext cx="452803" cy="351588"/>
            </a:xfrm>
            <a:prstGeom prst="rect">
              <a:avLst/>
            </a:prstGeom>
          </p:spPr>
        </p:pic>
        <p:pic>
          <p:nvPicPr>
            <p:cNvPr id="363" name="Picture 362"/>
            <p:cNvPicPr>
              <a:picLocks noChangeAspect="1"/>
            </p:cNvPicPr>
            <p:nvPr/>
          </p:nvPicPr>
          <p:blipFill>
            <a:blip r:embed="rId8"/>
            <a:stretch>
              <a:fillRect/>
            </a:stretch>
          </p:blipFill>
          <p:spPr>
            <a:xfrm>
              <a:off x="6491727" y="5087960"/>
              <a:ext cx="452803" cy="351588"/>
            </a:xfrm>
            <a:prstGeom prst="rect">
              <a:avLst/>
            </a:prstGeom>
          </p:spPr>
        </p:pic>
        <p:pic>
          <p:nvPicPr>
            <p:cNvPr id="364" name="Picture 363"/>
            <p:cNvPicPr>
              <a:picLocks noChangeAspect="1"/>
            </p:cNvPicPr>
            <p:nvPr/>
          </p:nvPicPr>
          <p:blipFill>
            <a:blip r:embed="rId8"/>
            <a:stretch>
              <a:fillRect/>
            </a:stretch>
          </p:blipFill>
          <p:spPr>
            <a:xfrm>
              <a:off x="6806571" y="5087960"/>
              <a:ext cx="452803" cy="351588"/>
            </a:xfrm>
            <a:prstGeom prst="rect">
              <a:avLst/>
            </a:prstGeom>
          </p:spPr>
        </p:pic>
        <p:pic>
          <p:nvPicPr>
            <p:cNvPr id="365" name="Picture 364"/>
            <p:cNvPicPr>
              <a:picLocks noChangeAspect="1"/>
            </p:cNvPicPr>
            <p:nvPr/>
          </p:nvPicPr>
          <p:blipFill>
            <a:blip r:embed="rId8"/>
            <a:stretch>
              <a:fillRect/>
            </a:stretch>
          </p:blipFill>
          <p:spPr>
            <a:xfrm>
              <a:off x="7121415" y="5087960"/>
              <a:ext cx="452803" cy="351588"/>
            </a:xfrm>
            <a:prstGeom prst="rect">
              <a:avLst/>
            </a:prstGeom>
          </p:spPr>
        </p:pic>
        <p:pic>
          <p:nvPicPr>
            <p:cNvPr id="366" name="Picture 365"/>
            <p:cNvPicPr>
              <a:picLocks noChangeAspect="1"/>
            </p:cNvPicPr>
            <p:nvPr/>
          </p:nvPicPr>
          <p:blipFill>
            <a:blip r:embed="rId8"/>
            <a:stretch>
              <a:fillRect/>
            </a:stretch>
          </p:blipFill>
          <p:spPr>
            <a:xfrm>
              <a:off x="7436259" y="5087960"/>
              <a:ext cx="452803" cy="351588"/>
            </a:xfrm>
            <a:prstGeom prst="rect">
              <a:avLst/>
            </a:prstGeom>
          </p:spPr>
        </p:pic>
        <p:pic>
          <p:nvPicPr>
            <p:cNvPr id="367" name="Picture 366"/>
            <p:cNvPicPr>
              <a:picLocks noChangeAspect="1"/>
            </p:cNvPicPr>
            <p:nvPr/>
          </p:nvPicPr>
          <p:blipFill>
            <a:blip r:embed="rId8"/>
            <a:stretch>
              <a:fillRect/>
            </a:stretch>
          </p:blipFill>
          <p:spPr>
            <a:xfrm>
              <a:off x="7751102" y="5087960"/>
              <a:ext cx="452803" cy="351588"/>
            </a:xfrm>
            <a:prstGeom prst="rect">
              <a:avLst/>
            </a:prstGeom>
          </p:spPr>
        </p:pic>
        <p:pic>
          <p:nvPicPr>
            <p:cNvPr id="368" name="Picture 367"/>
            <p:cNvPicPr>
              <a:picLocks noChangeAspect="1"/>
            </p:cNvPicPr>
            <p:nvPr/>
          </p:nvPicPr>
          <p:blipFill>
            <a:blip r:embed="rId8"/>
            <a:stretch>
              <a:fillRect/>
            </a:stretch>
          </p:blipFill>
          <p:spPr>
            <a:xfrm>
              <a:off x="5990726" y="5351212"/>
              <a:ext cx="452803" cy="351588"/>
            </a:xfrm>
            <a:prstGeom prst="rect">
              <a:avLst/>
            </a:prstGeom>
          </p:spPr>
        </p:pic>
        <p:pic>
          <p:nvPicPr>
            <p:cNvPr id="369" name="Picture 368"/>
            <p:cNvPicPr>
              <a:picLocks noChangeAspect="1"/>
            </p:cNvPicPr>
            <p:nvPr/>
          </p:nvPicPr>
          <p:blipFill>
            <a:blip r:embed="rId8"/>
            <a:stretch>
              <a:fillRect/>
            </a:stretch>
          </p:blipFill>
          <p:spPr>
            <a:xfrm>
              <a:off x="6312633" y="5351212"/>
              <a:ext cx="452803" cy="351588"/>
            </a:xfrm>
            <a:prstGeom prst="rect">
              <a:avLst/>
            </a:prstGeom>
          </p:spPr>
        </p:pic>
        <p:pic>
          <p:nvPicPr>
            <p:cNvPr id="370" name="Picture 369"/>
            <p:cNvPicPr>
              <a:picLocks noChangeAspect="1"/>
            </p:cNvPicPr>
            <p:nvPr/>
          </p:nvPicPr>
          <p:blipFill>
            <a:blip r:embed="rId8"/>
            <a:stretch>
              <a:fillRect/>
            </a:stretch>
          </p:blipFill>
          <p:spPr>
            <a:xfrm>
              <a:off x="6634540" y="5351212"/>
              <a:ext cx="452803" cy="351588"/>
            </a:xfrm>
            <a:prstGeom prst="rect">
              <a:avLst/>
            </a:prstGeom>
          </p:spPr>
        </p:pic>
        <p:pic>
          <p:nvPicPr>
            <p:cNvPr id="371" name="Picture 370"/>
            <p:cNvPicPr>
              <a:picLocks noChangeAspect="1"/>
            </p:cNvPicPr>
            <p:nvPr/>
          </p:nvPicPr>
          <p:blipFill>
            <a:blip r:embed="rId8"/>
            <a:stretch>
              <a:fillRect/>
            </a:stretch>
          </p:blipFill>
          <p:spPr>
            <a:xfrm>
              <a:off x="6956447" y="5351212"/>
              <a:ext cx="452803" cy="351588"/>
            </a:xfrm>
            <a:prstGeom prst="rect">
              <a:avLst/>
            </a:prstGeom>
          </p:spPr>
        </p:pic>
        <p:pic>
          <p:nvPicPr>
            <p:cNvPr id="372" name="Picture 371"/>
            <p:cNvPicPr>
              <a:picLocks noChangeAspect="1"/>
            </p:cNvPicPr>
            <p:nvPr/>
          </p:nvPicPr>
          <p:blipFill>
            <a:blip r:embed="rId8"/>
            <a:stretch>
              <a:fillRect/>
            </a:stretch>
          </p:blipFill>
          <p:spPr>
            <a:xfrm>
              <a:off x="7278354" y="5351212"/>
              <a:ext cx="452803" cy="351588"/>
            </a:xfrm>
            <a:prstGeom prst="rect">
              <a:avLst/>
            </a:prstGeom>
          </p:spPr>
        </p:pic>
        <p:pic>
          <p:nvPicPr>
            <p:cNvPr id="373" name="Picture 372"/>
            <p:cNvPicPr>
              <a:picLocks noChangeAspect="1"/>
            </p:cNvPicPr>
            <p:nvPr/>
          </p:nvPicPr>
          <p:blipFill>
            <a:blip r:embed="rId8"/>
            <a:stretch>
              <a:fillRect/>
            </a:stretch>
          </p:blipFill>
          <p:spPr>
            <a:xfrm>
              <a:off x="7600261" y="5351212"/>
              <a:ext cx="452803" cy="351588"/>
            </a:xfrm>
            <a:prstGeom prst="rect">
              <a:avLst/>
            </a:prstGeom>
          </p:spPr>
        </p:pic>
        <p:pic>
          <p:nvPicPr>
            <p:cNvPr id="374" name="Picture 373"/>
            <p:cNvPicPr>
              <a:picLocks noChangeAspect="1"/>
            </p:cNvPicPr>
            <p:nvPr/>
          </p:nvPicPr>
          <p:blipFill>
            <a:blip r:embed="rId8"/>
            <a:stretch>
              <a:fillRect/>
            </a:stretch>
          </p:blipFill>
          <p:spPr>
            <a:xfrm>
              <a:off x="7922169" y="5351212"/>
              <a:ext cx="452803" cy="351588"/>
            </a:xfrm>
            <a:prstGeom prst="rect">
              <a:avLst/>
            </a:prstGeom>
          </p:spPr>
        </p:pic>
      </p:grpSp>
      <p:grpSp>
        <p:nvGrpSpPr>
          <p:cNvPr id="379" name="Group 378"/>
          <p:cNvGrpSpPr/>
          <p:nvPr/>
        </p:nvGrpSpPr>
        <p:grpSpPr>
          <a:xfrm>
            <a:off x="4966619" y="5157492"/>
            <a:ext cx="752991" cy="457200"/>
            <a:chOff x="5895112" y="4653241"/>
            <a:chExt cx="2553945" cy="1351132"/>
          </a:xfrm>
        </p:grpSpPr>
        <p:grpSp>
          <p:nvGrpSpPr>
            <p:cNvPr id="380" name="Group 379"/>
            <p:cNvGrpSpPr/>
            <p:nvPr/>
          </p:nvGrpSpPr>
          <p:grpSpPr>
            <a:xfrm>
              <a:off x="5895112" y="4700790"/>
              <a:ext cx="2553945" cy="1303583"/>
              <a:chOff x="3734707" y="3021596"/>
              <a:chExt cx="4253880" cy="2526183"/>
            </a:xfrm>
          </p:grpSpPr>
          <p:sp>
            <p:nvSpPr>
              <p:cNvPr id="403"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4"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5" name="Freeform: Shape 197"/>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06"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381" name="Picture 380"/>
            <p:cNvPicPr>
              <a:picLocks noChangeAspect="1"/>
            </p:cNvPicPr>
            <p:nvPr/>
          </p:nvPicPr>
          <p:blipFill>
            <a:blip r:embed="rId8"/>
            <a:stretch>
              <a:fillRect/>
            </a:stretch>
          </p:blipFill>
          <p:spPr>
            <a:xfrm>
              <a:off x="6436385" y="4653241"/>
              <a:ext cx="452803" cy="351588"/>
            </a:xfrm>
            <a:prstGeom prst="rect">
              <a:avLst/>
            </a:prstGeom>
          </p:spPr>
        </p:pic>
        <p:pic>
          <p:nvPicPr>
            <p:cNvPr id="382" name="Picture 381"/>
            <p:cNvPicPr>
              <a:picLocks noChangeAspect="1"/>
            </p:cNvPicPr>
            <p:nvPr/>
          </p:nvPicPr>
          <p:blipFill>
            <a:blip r:embed="rId8"/>
            <a:stretch>
              <a:fillRect/>
            </a:stretch>
          </p:blipFill>
          <p:spPr>
            <a:xfrm>
              <a:off x="6764417" y="4653241"/>
              <a:ext cx="452803" cy="351588"/>
            </a:xfrm>
            <a:prstGeom prst="rect">
              <a:avLst/>
            </a:prstGeom>
          </p:spPr>
        </p:pic>
        <p:pic>
          <p:nvPicPr>
            <p:cNvPr id="383" name="Picture 382"/>
            <p:cNvPicPr>
              <a:picLocks noChangeAspect="1"/>
            </p:cNvPicPr>
            <p:nvPr/>
          </p:nvPicPr>
          <p:blipFill>
            <a:blip r:embed="rId8"/>
            <a:stretch>
              <a:fillRect/>
            </a:stretch>
          </p:blipFill>
          <p:spPr>
            <a:xfrm>
              <a:off x="7420482" y="4653241"/>
              <a:ext cx="452803" cy="351588"/>
            </a:xfrm>
            <a:prstGeom prst="rect">
              <a:avLst/>
            </a:prstGeom>
          </p:spPr>
        </p:pic>
        <p:pic>
          <p:nvPicPr>
            <p:cNvPr id="384" name="Picture 383"/>
            <p:cNvPicPr>
              <a:picLocks noChangeAspect="1"/>
            </p:cNvPicPr>
            <p:nvPr/>
          </p:nvPicPr>
          <p:blipFill>
            <a:blip r:embed="rId8"/>
            <a:stretch>
              <a:fillRect/>
            </a:stretch>
          </p:blipFill>
          <p:spPr>
            <a:xfrm>
              <a:off x="6321203" y="4870694"/>
              <a:ext cx="452803" cy="351588"/>
            </a:xfrm>
            <a:prstGeom prst="rect">
              <a:avLst/>
            </a:prstGeom>
          </p:spPr>
        </p:pic>
        <p:pic>
          <p:nvPicPr>
            <p:cNvPr id="385" name="Picture 384"/>
            <p:cNvPicPr>
              <a:picLocks noChangeAspect="1"/>
            </p:cNvPicPr>
            <p:nvPr/>
          </p:nvPicPr>
          <p:blipFill>
            <a:blip r:embed="rId8"/>
            <a:stretch>
              <a:fillRect/>
            </a:stretch>
          </p:blipFill>
          <p:spPr>
            <a:xfrm>
              <a:off x="7092449" y="4653241"/>
              <a:ext cx="452803" cy="351588"/>
            </a:xfrm>
            <a:prstGeom prst="rect">
              <a:avLst/>
            </a:prstGeom>
          </p:spPr>
        </p:pic>
        <p:pic>
          <p:nvPicPr>
            <p:cNvPr id="386" name="Picture 385"/>
            <p:cNvPicPr>
              <a:picLocks noChangeAspect="1"/>
            </p:cNvPicPr>
            <p:nvPr/>
          </p:nvPicPr>
          <p:blipFill>
            <a:blip r:embed="rId8"/>
            <a:stretch>
              <a:fillRect/>
            </a:stretch>
          </p:blipFill>
          <p:spPr>
            <a:xfrm>
              <a:off x="6632529" y="4870694"/>
              <a:ext cx="452803" cy="351588"/>
            </a:xfrm>
            <a:prstGeom prst="rect">
              <a:avLst/>
            </a:prstGeom>
          </p:spPr>
        </p:pic>
        <p:pic>
          <p:nvPicPr>
            <p:cNvPr id="387" name="Picture 386"/>
            <p:cNvPicPr>
              <a:picLocks noChangeAspect="1"/>
            </p:cNvPicPr>
            <p:nvPr/>
          </p:nvPicPr>
          <p:blipFill>
            <a:blip r:embed="rId8"/>
            <a:stretch>
              <a:fillRect/>
            </a:stretch>
          </p:blipFill>
          <p:spPr>
            <a:xfrm>
              <a:off x="6943855" y="4870694"/>
              <a:ext cx="452803" cy="351588"/>
            </a:xfrm>
            <a:prstGeom prst="rect">
              <a:avLst/>
            </a:prstGeom>
          </p:spPr>
        </p:pic>
        <p:pic>
          <p:nvPicPr>
            <p:cNvPr id="388" name="Picture 387"/>
            <p:cNvPicPr>
              <a:picLocks noChangeAspect="1"/>
            </p:cNvPicPr>
            <p:nvPr/>
          </p:nvPicPr>
          <p:blipFill>
            <a:blip r:embed="rId8"/>
            <a:stretch>
              <a:fillRect/>
            </a:stretch>
          </p:blipFill>
          <p:spPr>
            <a:xfrm>
              <a:off x="7255181" y="4870694"/>
              <a:ext cx="452803" cy="351588"/>
            </a:xfrm>
            <a:prstGeom prst="rect">
              <a:avLst/>
            </a:prstGeom>
          </p:spPr>
        </p:pic>
        <p:pic>
          <p:nvPicPr>
            <p:cNvPr id="389" name="Picture 388"/>
            <p:cNvPicPr>
              <a:picLocks noChangeAspect="1"/>
            </p:cNvPicPr>
            <p:nvPr/>
          </p:nvPicPr>
          <p:blipFill>
            <a:blip r:embed="rId8"/>
            <a:stretch>
              <a:fillRect/>
            </a:stretch>
          </p:blipFill>
          <p:spPr>
            <a:xfrm>
              <a:off x="7566506" y="4870694"/>
              <a:ext cx="452803" cy="351588"/>
            </a:xfrm>
            <a:prstGeom prst="rect">
              <a:avLst/>
            </a:prstGeom>
          </p:spPr>
        </p:pic>
        <p:pic>
          <p:nvPicPr>
            <p:cNvPr id="390" name="Picture 389"/>
            <p:cNvPicPr>
              <a:picLocks noChangeAspect="1"/>
            </p:cNvPicPr>
            <p:nvPr/>
          </p:nvPicPr>
          <p:blipFill>
            <a:blip r:embed="rId8"/>
            <a:stretch>
              <a:fillRect/>
            </a:stretch>
          </p:blipFill>
          <p:spPr>
            <a:xfrm>
              <a:off x="6176883" y="5087960"/>
              <a:ext cx="452803" cy="351588"/>
            </a:xfrm>
            <a:prstGeom prst="rect">
              <a:avLst/>
            </a:prstGeom>
          </p:spPr>
        </p:pic>
        <p:pic>
          <p:nvPicPr>
            <p:cNvPr id="391" name="Picture 390"/>
            <p:cNvPicPr>
              <a:picLocks noChangeAspect="1"/>
            </p:cNvPicPr>
            <p:nvPr/>
          </p:nvPicPr>
          <p:blipFill>
            <a:blip r:embed="rId8"/>
            <a:stretch>
              <a:fillRect/>
            </a:stretch>
          </p:blipFill>
          <p:spPr>
            <a:xfrm>
              <a:off x="6491727" y="5087960"/>
              <a:ext cx="452803" cy="351588"/>
            </a:xfrm>
            <a:prstGeom prst="rect">
              <a:avLst/>
            </a:prstGeom>
          </p:spPr>
        </p:pic>
        <p:pic>
          <p:nvPicPr>
            <p:cNvPr id="392" name="Picture 391"/>
            <p:cNvPicPr>
              <a:picLocks noChangeAspect="1"/>
            </p:cNvPicPr>
            <p:nvPr/>
          </p:nvPicPr>
          <p:blipFill>
            <a:blip r:embed="rId8"/>
            <a:stretch>
              <a:fillRect/>
            </a:stretch>
          </p:blipFill>
          <p:spPr>
            <a:xfrm>
              <a:off x="6806571" y="5087960"/>
              <a:ext cx="452803" cy="351588"/>
            </a:xfrm>
            <a:prstGeom prst="rect">
              <a:avLst/>
            </a:prstGeom>
          </p:spPr>
        </p:pic>
        <p:pic>
          <p:nvPicPr>
            <p:cNvPr id="393" name="Picture 392"/>
            <p:cNvPicPr>
              <a:picLocks noChangeAspect="1"/>
            </p:cNvPicPr>
            <p:nvPr/>
          </p:nvPicPr>
          <p:blipFill>
            <a:blip r:embed="rId8"/>
            <a:stretch>
              <a:fillRect/>
            </a:stretch>
          </p:blipFill>
          <p:spPr>
            <a:xfrm>
              <a:off x="7121415" y="5087960"/>
              <a:ext cx="452803" cy="351588"/>
            </a:xfrm>
            <a:prstGeom prst="rect">
              <a:avLst/>
            </a:prstGeom>
          </p:spPr>
        </p:pic>
        <p:pic>
          <p:nvPicPr>
            <p:cNvPr id="394" name="Picture 393"/>
            <p:cNvPicPr>
              <a:picLocks noChangeAspect="1"/>
            </p:cNvPicPr>
            <p:nvPr/>
          </p:nvPicPr>
          <p:blipFill>
            <a:blip r:embed="rId8"/>
            <a:stretch>
              <a:fillRect/>
            </a:stretch>
          </p:blipFill>
          <p:spPr>
            <a:xfrm>
              <a:off x="7436259" y="5087960"/>
              <a:ext cx="452803" cy="351588"/>
            </a:xfrm>
            <a:prstGeom prst="rect">
              <a:avLst/>
            </a:prstGeom>
          </p:spPr>
        </p:pic>
        <p:pic>
          <p:nvPicPr>
            <p:cNvPr id="395" name="Picture 394"/>
            <p:cNvPicPr>
              <a:picLocks noChangeAspect="1"/>
            </p:cNvPicPr>
            <p:nvPr/>
          </p:nvPicPr>
          <p:blipFill>
            <a:blip r:embed="rId8"/>
            <a:stretch>
              <a:fillRect/>
            </a:stretch>
          </p:blipFill>
          <p:spPr>
            <a:xfrm>
              <a:off x="7751102" y="5087960"/>
              <a:ext cx="452803" cy="351588"/>
            </a:xfrm>
            <a:prstGeom prst="rect">
              <a:avLst/>
            </a:prstGeom>
          </p:spPr>
        </p:pic>
        <p:pic>
          <p:nvPicPr>
            <p:cNvPr id="396" name="Picture 395"/>
            <p:cNvPicPr>
              <a:picLocks noChangeAspect="1"/>
            </p:cNvPicPr>
            <p:nvPr/>
          </p:nvPicPr>
          <p:blipFill>
            <a:blip r:embed="rId8"/>
            <a:stretch>
              <a:fillRect/>
            </a:stretch>
          </p:blipFill>
          <p:spPr>
            <a:xfrm>
              <a:off x="5990726" y="5351212"/>
              <a:ext cx="452803" cy="351588"/>
            </a:xfrm>
            <a:prstGeom prst="rect">
              <a:avLst/>
            </a:prstGeom>
          </p:spPr>
        </p:pic>
        <p:pic>
          <p:nvPicPr>
            <p:cNvPr id="397" name="Picture 396"/>
            <p:cNvPicPr>
              <a:picLocks noChangeAspect="1"/>
            </p:cNvPicPr>
            <p:nvPr/>
          </p:nvPicPr>
          <p:blipFill>
            <a:blip r:embed="rId8"/>
            <a:stretch>
              <a:fillRect/>
            </a:stretch>
          </p:blipFill>
          <p:spPr>
            <a:xfrm>
              <a:off x="6312633" y="5351212"/>
              <a:ext cx="452803" cy="351588"/>
            </a:xfrm>
            <a:prstGeom prst="rect">
              <a:avLst/>
            </a:prstGeom>
          </p:spPr>
        </p:pic>
        <p:pic>
          <p:nvPicPr>
            <p:cNvPr id="398" name="Picture 397"/>
            <p:cNvPicPr>
              <a:picLocks noChangeAspect="1"/>
            </p:cNvPicPr>
            <p:nvPr/>
          </p:nvPicPr>
          <p:blipFill>
            <a:blip r:embed="rId8"/>
            <a:stretch>
              <a:fillRect/>
            </a:stretch>
          </p:blipFill>
          <p:spPr>
            <a:xfrm>
              <a:off x="6634540" y="5351212"/>
              <a:ext cx="452803" cy="351588"/>
            </a:xfrm>
            <a:prstGeom prst="rect">
              <a:avLst/>
            </a:prstGeom>
          </p:spPr>
        </p:pic>
        <p:pic>
          <p:nvPicPr>
            <p:cNvPr id="399" name="Picture 398"/>
            <p:cNvPicPr>
              <a:picLocks noChangeAspect="1"/>
            </p:cNvPicPr>
            <p:nvPr/>
          </p:nvPicPr>
          <p:blipFill>
            <a:blip r:embed="rId8"/>
            <a:stretch>
              <a:fillRect/>
            </a:stretch>
          </p:blipFill>
          <p:spPr>
            <a:xfrm>
              <a:off x="6956447" y="5351212"/>
              <a:ext cx="452803" cy="351588"/>
            </a:xfrm>
            <a:prstGeom prst="rect">
              <a:avLst/>
            </a:prstGeom>
          </p:spPr>
        </p:pic>
        <p:pic>
          <p:nvPicPr>
            <p:cNvPr id="400" name="Picture 399"/>
            <p:cNvPicPr>
              <a:picLocks noChangeAspect="1"/>
            </p:cNvPicPr>
            <p:nvPr/>
          </p:nvPicPr>
          <p:blipFill>
            <a:blip r:embed="rId8"/>
            <a:stretch>
              <a:fillRect/>
            </a:stretch>
          </p:blipFill>
          <p:spPr>
            <a:xfrm>
              <a:off x="7278354" y="5351212"/>
              <a:ext cx="452803" cy="351588"/>
            </a:xfrm>
            <a:prstGeom prst="rect">
              <a:avLst/>
            </a:prstGeom>
          </p:spPr>
        </p:pic>
        <p:pic>
          <p:nvPicPr>
            <p:cNvPr id="401" name="Picture 400"/>
            <p:cNvPicPr>
              <a:picLocks noChangeAspect="1"/>
            </p:cNvPicPr>
            <p:nvPr/>
          </p:nvPicPr>
          <p:blipFill>
            <a:blip r:embed="rId8"/>
            <a:stretch>
              <a:fillRect/>
            </a:stretch>
          </p:blipFill>
          <p:spPr>
            <a:xfrm>
              <a:off x="7600261" y="5351212"/>
              <a:ext cx="452803" cy="351588"/>
            </a:xfrm>
            <a:prstGeom prst="rect">
              <a:avLst/>
            </a:prstGeom>
          </p:spPr>
        </p:pic>
        <p:pic>
          <p:nvPicPr>
            <p:cNvPr id="402" name="Picture 401"/>
            <p:cNvPicPr>
              <a:picLocks noChangeAspect="1"/>
            </p:cNvPicPr>
            <p:nvPr/>
          </p:nvPicPr>
          <p:blipFill>
            <a:blip r:embed="rId8"/>
            <a:stretch>
              <a:fillRect/>
            </a:stretch>
          </p:blipFill>
          <p:spPr>
            <a:xfrm>
              <a:off x="7922169" y="5351212"/>
              <a:ext cx="452803" cy="351588"/>
            </a:xfrm>
            <a:prstGeom prst="rect">
              <a:avLst/>
            </a:prstGeom>
          </p:spPr>
        </p:pic>
      </p:grpSp>
      <p:grpSp>
        <p:nvGrpSpPr>
          <p:cNvPr id="435" name="Group 434"/>
          <p:cNvGrpSpPr/>
          <p:nvPr/>
        </p:nvGrpSpPr>
        <p:grpSpPr>
          <a:xfrm>
            <a:off x="5682856" y="4654073"/>
            <a:ext cx="752991" cy="457200"/>
            <a:chOff x="5895112" y="4653241"/>
            <a:chExt cx="2553945" cy="1351132"/>
          </a:xfrm>
        </p:grpSpPr>
        <p:grpSp>
          <p:nvGrpSpPr>
            <p:cNvPr id="436" name="Group 435"/>
            <p:cNvGrpSpPr/>
            <p:nvPr/>
          </p:nvGrpSpPr>
          <p:grpSpPr>
            <a:xfrm>
              <a:off x="5895112" y="4700790"/>
              <a:ext cx="2553945" cy="1303583"/>
              <a:chOff x="3734707" y="3021596"/>
              <a:chExt cx="4253880" cy="2526183"/>
            </a:xfrm>
          </p:grpSpPr>
          <p:sp>
            <p:nvSpPr>
              <p:cNvPr id="459"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60"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61" name="Freeform: Shape 197"/>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62"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37" name="Picture 436"/>
            <p:cNvPicPr>
              <a:picLocks noChangeAspect="1"/>
            </p:cNvPicPr>
            <p:nvPr/>
          </p:nvPicPr>
          <p:blipFill>
            <a:blip r:embed="rId8"/>
            <a:stretch>
              <a:fillRect/>
            </a:stretch>
          </p:blipFill>
          <p:spPr>
            <a:xfrm>
              <a:off x="6436385" y="4653241"/>
              <a:ext cx="452803" cy="351588"/>
            </a:xfrm>
            <a:prstGeom prst="rect">
              <a:avLst/>
            </a:prstGeom>
          </p:spPr>
        </p:pic>
        <p:pic>
          <p:nvPicPr>
            <p:cNvPr id="438" name="Picture 437"/>
            <p:cNvPicPr>
              <a:picLocks noChangeAspect="1"/>
            </p:cNvPicPr>
            <p:nvPr/>
          </p:nvPicPr>
          <p:blipFill>
            <a:blip r:embed="rId8"/>
            <a:stretch>
              <a:fillRect/>
            </a:stretch>
          </p:blipFill>
          <p:spPr>
            <a:xfrm>
              <a:off x="6764417" y="4653241"/>
              <a:ext cx="452803" cy="351588"/>
            </a:xfrm>
            <a:prstGeom prst="rect">
              <a:avLst/>
            </a:prstGeom>
          </p:spPr>
        </p:pic>
        <p:pic>
          <p:nvPicPr>
            <p:cNvPr id="439" name="Picture 438"/>
            <p:cNvPicPr>
              <a:picLocks noChangeAspect="1"/>
            </p:cNvPicPr>
            <p:nvPr/>
          </p:nvPicPr>
          <p:blipFill>
            <a:blip r:embed="rId8"/>
            <a:stretch>
              <a:fillRect/>
            </a:stretch>
          </p:blipFill>
          <p:spPr>
            <a:xfrm>
              <a:off x="7420482" y="4653241"/>
              <a:ext cx="452803" cy="351588"/>
            </a:xfrm>
            <a:prstGeom prst="rect">
              <a:avLst/>
            </a:prstGeom>
          </p:spPr>
        </p:pic>
        <p:pic>
          <p:nvPicPr>
            <p:cNvPr id="440" name="Picture 439"/>
            <p:cNvPicPr>
              <a:picLocks noChangeAspect="1"/>
            </p:cNvPicPr>
            <p:nvPr/>
          </p:nvPicPr>
          <p:blipFill>
            <a:blip r:embed="rId8"/>
            <a:stretch>
              <a:fillRect/>
            </a:stretch>
          </p:blipFill>
          <p:spPr>
            <a:xfrm>
              <a:off x="6321203" y="4870694"/>
              <a:ext cx="452803" cy="351588"/>
            </a:xfrm>
            <a:prstGeom prst="rect">
              <a:avLst/>
            </a:prstGeom>
          </p:spPr>
        </p:pic>
        <p:pic>
          <p:nvPicPr>
            <p:cNvPr id="441" name="Picture 440"/>
            <p:cNvPicPr>
              <a:picLocks noChangeAspect="1"/>
            </p:cNvPicPr>
            <p:nvPr/>
          </p:nvPicPr>
          <p:blipFill>
            <a:blip r:embed="rId8"/>
            <a:stretch>
              <a:fillRect/>
            </a:stretch>
          </p:blipFill>
          <p:spPr>
            <a:xfrm>
              <a:off x="7092449" y="4653241"/>
              <a:ext cx="452803" cy="351588"/>
            </a:xfrm>
            <a:prstGeom prst="rect">
              <a:avLst/>
            </a:prstGeom>
          </p:spPr>
        </p:pic>
        <p:pic>
          <p:nvPicPr>
            <p:cNvPr id="442" name="Picture 441"/>
            <p:cNvPicPr>
              <a:picLocks noChangeAspect="1"/>
            </p:cNvPicPr>
            <p:nvPr/>
          </p:nvPicPr>
          <p:blipFill>
            <a:blip r:embed="rId8"/>
            <a:stretch>
              <a:fillRect/>
            </a:stretch>
          </p:blipFill>
          <p:spPr>
            <a:xfrm>
              <a:off x="6632529" y="4870694"/>
              <a:ext cx="452803" cy="351588"/>
            </a:xfrm>
            <a:prstGeom prst="rect">
              <a:avLst/>
            </a:prstGeom>
          </p:spPr>
        </p:pic>
        <p:pic>
          <p:nvPicPr>
            <p:cNvPr id="443" name="Picture 442"/>
            <p:cNvPicPr>
              <a:picLocks noChangeAspect="1"/>
            </p:cNvPicPr>
            <p:nvPr/>
          </p:nvPicPr>
          <p:blipFill>
            <a:blip r:embed="rId8"/>
            <a:stretch>
              <a:fillRect/>
            </a:stretch>
          </p:blipFill>
          <p:spPr>
            <a:xfrm>
              <a:off x="6943855" y="4870694"/>
              <a:ext cx="452803" cy="351588"/>
            </a:xfrm>
            <a:prstGeom prst="rect">
              <a:avLst/>
            </a:prstGeom>
          </p:spPr>
        </p:pic>
        <p:pic>
          <p:nvPicPr>
            <p:cNvPr id="444" name="Picture 443"/>
            <p:cNvPicPr>
              <a:picLocks noChangeAspect="1"/>
            </p:cNvPicPr>
            <p:nvPr/>
          </p:nvPicPr>
          <p:blipFill>
            <a:blip r:embed="rId8"/>
            <a:stretch>
              <a:fillRect/>
            </a:stretch>
          </p:blipFill>
          <p:spPr>
            <a:xfrm>
              <a:off x="7255181" y="4870694"/>
              <a:ext cx="452803" cy="351588"/>
            </a:xfrm>
            <a:prstGeom prst="rect">
              <a:avLst/>
            </a:prstGeom>
          </p:spPr>
        </p:pic>
        <p:pic>
          <p:nvPicPr>
            <p:cNvPr id="445" name="Picture 444"/>
            <p:cNvPicPr>
              <a:picLocks noChangeAspect="1"/>
            </p:cNvPicPr>
            <p:nvPr/>
          </p:nvPicPr>
          <p:blipFill>
            <a:blip r:embed="rId8"/>
            <a:stretch>
              <a:fillRect/>
            </a:stretch>
          </p:blipFill>
          <p:spPr>
            <a:xfrm>
              <a:off x="7566506" y="4870694"/>
              <a:ext cx="452803" cy="351588"/>
            </a:xfrm>
            <a:prstGeom prst="rect">
              <a:avLst/>
            </a:prstGeom>
          </p:spPr>
        </p:pic>
        <p:pic>
          <p:nvPicPr>
            <p:cNvPr id="446" name="Picture 445"/>
            <p:cNvPicPr>
              <a:picLocks noChangeAspect="1"/>
            </p:cNvPicPr>
            <p:nvPr/>
          </p:nvPicPr>
          <p:blipFill>
            <a:blip r:embed="rId8"/>
            <a:stretch>
              <a:fillRect/>
            </a:stretch>
          </p:blipFill>
          <p:spPr>
            <a:xfrm>
              <a:off x="6176883" y="5087960"/>
              <a:ext cx="452803" cy="351588"/>
            </a:xfrm>
            <a:prstGeom prst="rect">
              <a:avLst/>
            </a:prstGeom>
          </p:spPr>
        </p:pic>
        <p:pic>
          <p:nvPicPr>
            <p:cNvPr id="447" name="Picture 446"/>
            <p:cNvPicPr>
              <a:picLocks noChangeAspect="1"/>
            </p:cNvPicPr>
            <p:nvPr/>
          </p:nvPicPr>
          <p:blipFill>
            <a:blip r:embed="rId8"/>
            <a:stretch>
              <a:fillRect/>
            </a:stretch>
          </p:blipFill>
          <p:spPr>
            <a:xfrm>
              <a:off x="6491727" y="5087960"/>
              <a:ext cx="452803" cy="351588"/>
            </a:xfrm>
            <a:prstGeom prst="rect">
              <a:avLst/>
            </a:prstGeom>
          </p:spPr>
        </p:pic>
        <p:pic>
          <p:nvPicPr>
            <p:cNvPr id="448" name="Picture 447"/>
            <p:cNvPicPr>
              <a:picLocks noChangeAspect="1"/>
            </p:cNvPicPr>
            <p:nvPr/>
          </p:nvPicPr>
          <p:blipFill>
            <a:blip r:embed="rId8"/>
            <a:stretch>
              <a:fillRect/>
            </a:stretch>
          </p:blipFill>
          <p:spPr>
            <a:xfrm>
              <a:off x="6806571" y="5087960"/>
              <a:ext cx="452803" cy="351588"/>
            </a:xfrm>
            <a:prstGeom prst="rect">
              <a:avLst/>
            </a:prstGeom>
          </p:spPr>
        </p:pic>
        <p:pic>
          <p:nvPicPr>
            <p:cNvPr id="449" name="Picture 448"/>
            <p:cNvPicPr>
              <a:picLocks noChangeAspect="1"/>
            </p:cNvPicPr>
            <p:nvPr/>
          </p:nvPicPr>
          <p:blipFill>
            <a:blip r:embed="rId8"/>
            <a:stretch>
              <a:fillRect/>
            </a:stretch>
          </p:blipFill>
          <p:spPr>
            <a:xfrm>
              <a:off x="7121415" y="5087960"/>
              <a:ext cx="452803" cy="351588"/>
            </a:xfrm>
            <a:prstGeom prst="rect">
              <a:avLst/>
            </a:prstGeom>
          </p:spPr>
        </p:pic>
        <p:pic>
          <p:nvPicPr>
            <p:cNvPr id="450" name="Picture 449"/>
            <p:cNvPicPr>
              <a:picLocks noChangeAspect="1"/>
            </p:cNvPicPr>
            <p:nvPr/>
          </p:nvPicPr>
          <p:blipFill>
            <a:blip r:embed="rId8"/>
            <a:stretch>
              <a:fillRect/>
            </a:stretch>
          </p:blipFill>
          <p:spPr>
            <a:xfrm>
              <a:off x="7436259" y="5087960"/>
              <a:ext cx="452803" cy="351588"/>
            </a:xfrm>
            <a:prstGeom prst="rect">
              <a:avLst/>
            </a:prstGeom>
          </p:spPr>
        </p:pic>
        <p:pic>
          <p:nvPicPr>
            <p:cNvPr id="451" name="Picture 450"/>
            <p:cNvPicPr>
              <a:picLocks noChangeAspect="1"/>
            </p:cNvPicPr>
            <p:nvPr/>
          </p:nvPicPr>
          <p:blipFill>
            <a:blip r:embed="rId8"/>
            <a:stretch>
              <a:fillRect/>
            </a:stretch>
          </p:blipFill>
          <p:spPr>
            <a:xfrm>
              <a:off x="7751102" y="5087960"/>
              <a:ext cx="452803" cy="351588"/>
            </a:xfrm>
            <a:prstGeom prst="rect">
              <a:avLst/>
            </a:prstGeom>
          </p:spPr>
        </p:pic>
        <p:pic>
          <p:nvPicPr>
            <p:cNvPr id="452" name="Picture 451"/>
            <p:cNvPicPr>
              <a:picLocks noChangeAspect="1"/>
            </p:cNvPicPr>
            <p:nvPr/>
          </p:nvPicPr>
          <p:blipFill>
            <a:blip r:embed="rId8"/>
            <a:stretch>
              <a:fillRect/>
            </a:stretch>
          </p:blipFill>
          <p:spPr>
            <a:xfrm>
              <a:off x="5990726" y="5351212"/>
              <a:ext cx="452803" cy="351588"/>
            </a:xfrm>
            <a:prstGeom prst="rect">
              <a:avLst/>
            </a:prstGeom>
          </p:spPr>
        </p:pic>
        <p:pic>
          <p:nvPicPr>
            <p:cNvPr id="453" name="Picture 452"/>
            <p:cNvPicPr>
              <a:picLocks noChangeAspect="1"/>
            </p:cNvPicPr>
            <p:nvPr/>
          </p:nvPicPr>
          <p:blipFill>
            <a:blip r:embed="rId8"/>
            <a:stretch>
              <a:fillRect/>
            </a:stretch>
          </p:blipFill>
          <p:spPr>
            <a:xfrm>
              <a:off x="6312633" y="5351212"/>
              <a:ext cx="452803" cy="351588"/>
            </a:xfrm>
            <a:prstGeom prst="rect">
              <a:avLst/>
            </a:prstGeom>
          </p:spPr>
        </p:pic>
        <p:pic>
          <p:nvPicPr>
            <p:cNvPr id="454" name="Picture 453"/>
            <p:cNvPicPr>
              <a:picLocks noChangeAspect="1"/>
            </p:cNvPicPr>
            <p:nvPr/>
          </p:nvPicPr>
          <p:blipFill>
            <a:blip r:embed="rId8"/>
            <a:stretch>
              <a:fillRect/>
            </a:stretch>
          </p:blipFill>
          <p:spPr>
            <a:xfrm>
              <a:off x="6634540" y="5351212"/>
              <a:ext cx="452803" cy="351588"/>
            </a:xfrm>
            <a:prstGeom prst="rect">
              <a:avLst/>
            </a:prstGeom>
          </p:spPr>
        </p:pic>
        <p:pic>
          <p:nvPicPr>
            <p:cNvPr id="455" name="Picture 454"/>
            <p:cNvPicPr>
              <a:picLocks noChangeAspect="1"/>
            </p:cNvPicPr>
            <p:nvPr/>
          </p:nvPicPr>
          <p:blipFill>
            <a:blip r:embed="rId8"/>
            <a:stretch>
              <a:fillRect/>
            </a:stretch>
          </p:blipFill>
          <p:spPr>
            <a:xfrm>
              <a:off x="6956447" y="5351212"/>
              <a:ext cx="452803" cy="351588"/>
            </a:xfrm>
            <a:prstGeom prst="rect">
              <a:avLst/>
            </a:prstGeom>
          </p:spPr>
        </p:pic>
        <p:pic>
          <p:nvPicPr>
            <p:cNvPr id="456" name="Picture 455"/>
            <p:cNvPicPr>
              <a:picLocks noChangeAspect="1"/>
            </p:cNvPicPr>
            <p:nvPr/>
          </p:nvPicPr>
          <p:blipFill>
            <a:blip r:embed="rId8"/>
            <a:stretch>
              <a:fillRect/>
            </a:stretch>
          </p:blipFill>
          <p:spPr>
            <a:xfrm>
              <a:off x="7278354" y="5351212"/>
              <a:ext cx="452803" cy="351588"/>
            </a:xfrm>
            <a:prstGeom prst="rect">
              <a:avLst/>
            </a:prstGeom>
          </p:spPr>
        </p:pic>
        <p:pic>
          <p:nvPicPr>
            <p:cNvPr id="457" name="Picture 456"/>
            <p:cNvPicPr>
              <a:picLocks noChangeAspect="1"/>
            </p:cNvPicPr>
            <p:nvPr/>
          </p:nvPicPr>
          <p:blipFill>
            <a:blip r:embed="rId8"/>
            <a:stretch>
              <a:fillRect/>
            </a:stretch>
          </p:blipFill>
          <p:spPr>
            <a:xfrm>
              <a:off x="7600261" y="5351212"/>
              <a:ext cx="452803" cy="351588"/>
            </a:xfrm>
            <a:prstGeom prst="rect">
              <a:avLst/>
            </a:prstGeom>
          </p:spPr>
        </p:pic>
        <p:pic>
          <p:nvPicPr>
            <p:cNvPr id="458" name="Picture 457"/>
            <p:cNvPicPr>
              <a:picLocks noChangeAspect="1"/>
            </p:cNvPicPr>
            <p:nvPr/>
          </p:nvPicPr>
          <p:blipFill>
            <a:blip r:embed="rId8"/>
            <a:stretch>
              <a:fillRect/>
            </a:stretch>
          </p:blipFill>
          <p:spPr>
            <a:xfrm>
              <a:off x="7922169" y="5351212"/>
              <a:ext cx="452803" cy="351588"/>
            </a:xfrm>
            <a:prstGeom prst="rect">
              <a:avLst/>
            </a:prstGeom>
          </p:spPr>
        </p:pic>
      </p:grpSp>
      <p:grpSp>
        <p:nvGrpSpPr>
          <p:cNvPr id="463" name="Group 462"/>
          <p:cNvGrpSpPr/>
          <p:nvPr/>
        </p:nvGrpSpPr>
        <p:grpSpPr>
          <a:xfrm>
            <a:off x="5682856" y="5127155"/>
            <a:ext cx="752991" cy="457200"/>
            <a:chOff x="5895112" y="4653241"/>
            <a:chExt cx="2553945" cy="1351132"/>
          </a:xfrm>
        </p:grpSpPr>
        <p:grpSp>
          <p:nvGrpSpPr>
            <p:cNvPr id="464" name="Group 463"/>
            <p:cNvGrpSpPr/>
            <p:nvPr/>
          </p:nvGrpSpPr>
          <p:grpSpPr>
            <a:xfrm>
              <a:off x="5895112" y="4700790"/>
              <a:ext cx="2553945" cy="1303583"/>
              <a:chOff x="3734707" y="3021596"/>
              <a:chExt cx="4253880" cy="2526183"/>
            </a:xfrm>
          </p:grpSpPr>
          <p:sp>
            <p:nvSpPr>
              <p:cNvPr id="487"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8"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89" name="Freeform: Shape 225"/>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0"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465" name="Picture 464"/>
            <p:cNvPicPr>
              <a:picLocks noChangeAspect="1"/>
            </p:cNvPicPr>
            <p:nvPr/>
          </p:nvPicPr>
          <p:blipFill>
            <a:blip r:embed="rId8"/>
            <a:stretch>
              <a:fillRect/>
            </a:stretch>
          </p:blipFill>
          <p:spPr>
            <a:xfrm>
              <a:off x="6436385" y="4653241"/>
              <a:ext cx="452803" cy="351588"/>
            </a:xfrm>
            <a:prstGeom prst="rect">
              <a:avLst/>
            </a:prstGeom>
          </p:spPr>
        </p:pic>
        <p:pic>
          <p:nvPicPr>
            <p:cNvPr id="466" name="Picture 465"/>
            <p:cNvPicPr>
              <a:picLocks noChangeAspect="1"/>
            </p:cNvPicPr>
            <p:nvPr/>
          </p:nvPicPr>
          <p:blipFill>
            <a:blip r:embed="rId8"/>
            <a:stretch>
              <a:fillRect/>
            </a:stretch>
          </p:blipFill>
          <p:spPr>
            <a:xfrm>
              <a:off x="6764417" y="4653241"/>
              <a:ext cx="452803" cy="351588"/>
            </a:xfrm>
            <a:prstGeom prst="rect">
              <a:avLst/>
            </a:prstGeom>
          </p:spPr>
        </p:pic>
        <p:pic>
          <p:nvPicPr>
            <p:cNvPr id="467" name="Picture 466"/>
            <p:cNvPicPr>
              <a:picLocks noChangeAspect="1"/>
            </p:cNvPicPr>
            <p:nvPr/>
          </p:nvPicPr>
          <p:blipFill>
            <a:blip r:embed="rId8"/>
            <a:stretch>
              <a:fillRect/>
            </a:stretch>
          </p:blipFill>
          <p:spPr>
            <a:xfrm>
              <a:off x="7420482" y="4653241"/>
              <a:ext cx="452803" cy="351588"/>
            </a:xfrm>
            <a:prstGeom prst="rect">
              <a:avLst/>
            </a:prstGeom>
          </p:spPr>
        </p:pic>
        <p:pic>
          <p:nvPicPr>
            <p:cNvPr id="468" name="Picture 467"/>
            <p:cNvPicPr>
              <a:picLocks noChangeAspect="1"/>
            </p:cNvPicPr>
            <p:nvPr/>
          </p:nvPicPr>
          <p:blipFill>
            <a:blip r:embed="rId8"/>
            <a:stretch>
              <a:fillRect/>
            </a:stretch>
          </p:blipFill>
          <p:spPr>
            <a:xfrm>
              <a:off x="6321203" y="4870694"/>
              <a:ext cx="452803" cy="351588"/>
            </a:xfrm>
            <a:prstGeom prst="rect">
              <a:avLst/>
            </a:prstGeom>
          </p:spPr>
        </p:pic>
        <p:pic>
          <p:nvPicPr>
            <p:cNvPr id="469" name="Picture 468"/>
            <p:cNvPicPr>
              <a:picLocks noChangeAspect="1"/>
            </p:cNvPicPr>
            <p:nvPr/>
          </p:nvPicPr>
          <p:blipFill>
            <a:blip r:embed="rId8"/>
            <a:stretch>
              <a:fillRect/>
            </a:stretch>
          </p:blipFill>
          <p:spPr>
            <a:xfrm>
              <a:off x="7092449" y="4653241"/>
              <a:ext cx="452803" cy="351588"/>
            </a:xfrm>
            <a:prstGeom prst="rect">
              <a:avLst/>
            </a:prstGeom>
          </p:spPr>
        </p:pic>
        <p:pic>
          <p:nvPicPr>
            <p:cNvPr id="470" name="Picture 469"/>
            <p:cNvPicPr>
              <a:picLocks noChangeAspect="1"/>
            </p:cNvPicPr>
            <p:nvPr/>
          </p:nvPicPr>
          <p:blipFill>
            <a:blip r:embed="rId8"/>
            <a:stretch>
              <a:fillRect/>
            </a:stretch>
          </p:blipFill>
          <p:spPr>
            <a:xfrm>
              <a:off x="6632529" y="4870694"/>
              <a:ext cx="452803" cy="351588"/>
            </a:xfrm>
            <a:prstGeom prst="rect">
              <a:avLst/>
            </a:prstGeom>
          </p:spPr>
        </p:pic>
        <p:pic>
          <p:nvPicPr>
            <p:cNvPr id="471" name="Picture 470"/>
            <p:cNvPicPr>
              <a:picLocks noChangeAspect="1"/>
            </p:cNvPicPr>
            <p:nvPr/>
          </p:nvPicPr>
          <p:blipFill>
            <a:blip r:embed="rId8"/>
            <a:stretch>
              <a:fillRect/>
            </a:stretch>
          </p:blipFill>
          <p:spPr>
            <a:xfrm>
              <a:off x="6943855" y="4870694"/>
              <a:ext cx="452803" cy="351588"/>
            </a:xfrm>
            <a:prstGeom prst="rect">
              <a:avLst/>
            </a:prstGeom>
          </p:spPr>
        </p:pic>
        <p:pic>
          <p:nvPicPr>
            <p:cNvPr id="472" name="Picture 471"/>
            <p:cNvPicPr>
              <a:picLocks noChangeAspect="1"/>
            </p:cNvPicPr>
            <p:nvPr/>
          </p:nvPicPr>
          <p:blipFill>
            <a:blip r:embed="rId8"/>
            <a:stretch>
              <a:fillRect/>
            </a:stretch>
          </p:blipFill>
          <p:spPr>
            <a:xfrm>
              <a:off x="7255181" y="4870694"/>
              <a:ext cx="452803" cy="351588"/>
            </a:xfrm>
            <a:prstGeom prst="rect">
              <a:avLst/>
            </a:prstGeom>
          </p:spPr>
        </p:pic>
        <p:pic>
          <p:nvPicPr>
            <p:cNvPr id="473" name="Picture 472"/>
            <p:cNvPicPr>
              <a:picLocks noChangeAspect="1"/>
            </p:cNvPicPr>
            <p:nvPr/>
          </p:nvPicPr>
          <p:blipFill>
            <a:blip r:embed="rId8"/>
            <a:stretch>
              <a:fillRect/>
            </a:stretch>
          </p:blipFill>
          <p:spPr>
            <a:xfrm>
              <a:off x="7566506" y="4870694"/>
              <a:ext cx="452803" cy="351588"/>
            </a:xfrm>
            <a:prstGeom prst="rect">
              <a:avLst/>
            </a:prstGeom>
          </p:spPr>
        </p:pic>
        <p:pic>
          <p:nvPicPr>
            <p:cNvPr id="474" name="Picture 473"/>
            <p:cNvPicPr>
              <a:picLocks noChangeAspect="1"/>
            </p:cNvPicPr>
            <p:nvPr/>
          </p:nvPicPr>
          <p:blipFill>
            <a:blip r:embed="rId8"/>
            <a:stretch>
              <a:fillRect/>
            </a:stretch>
          </p:blipFill>
          <p:spPr>
            <a:xfrm>
              <a:off x="6176883" y="5087960"/>
              <a:ext cx="452803" cy="351588"/>
            </a:xfrm>
            <a:prstGeom prst="rect">
              <a:avLst/>
            </a:prstGeom>
          </p:spPr>
        </p:pic>
        <p:pic>
          <p:nvPicPr>
            <p:cNvPr id="475" name="Picture 474"/>
            <p:cNvPicPr>
              <a:picLocks noChangeAspect="1"/>
            </p:cNvPicPr>
            <p:nvPr/>
          </p:nvPicPr>
          <p:blipFill>
            <a:blip r:embed="rId8"/>
            <a:stretch>
              <a:fillRect/>
            </a:stretch>
          </p:blipFill>
          <p:spPr>
            <a:xfrm>
              <a:off x="6491727" y="5087960"/>
              <a:ext cx="452803" cy="351588"/>
            </a:xfrm>
            <a:prstGeom prst="rect">
              <a:avLst/>
            </a:prstGeom>
          </p:spPr>
        </p:pic>
        <p:pic>
          <p:nvPicPr>
            <p:cNvPr id="476" name="Picture 475"/>
            <p:cNvPicPr>
              <a:picLocks noChangeAspect="1"/>
            </p:cNvPicPr>
            <p:nvPr/>
          </p:nvPicPr>
          <p:blipFill>
            <a:blip r:embed="rId8"/>
            <a:stretch>
              <a:fillRect/>
            </a:stretch>
          </p:blipFill>
          <p:spPr>
            <a:xfrm>
              <a:off x="6806571" y="5087960"/>
              <a:ext cx="452803" cy="351588"/>
            </a:xfrm>
            <a:prstGeom prst="rect">
              <a:avLst/>
            </a:prstGeom>
          </p:spPr>
        </p:pic>
        <p:pic>
          <p:nvPicPr>
            <p:cNvPr id="477" name="Picture 476"/>
            <p:cNvPicPr>
              <a:picLocks noChangeAspect="1"/>
            </p:cNvPicPr>
            <p:nvPr/>
          </p:nvPicPr>
          <p:blipFill>
            <a:blip r:embed="rId8"/>
            <a:stretch>
              <a:fillRect/>
            </a:stretch>
          </p:blipFill>
          <p:spPr>
            <a:xfrm>
              <a:off x="7121415" y="5087960"/>
              <a:ext cx="452803" cy="351588"/>
            </a:xfrm>
            <a:prstGeom prst="rect">
              <a:avLst/>
            </a:prstGeom>
          </p:spPr>
        </p:pic>
        <p:pic>
          <p:nvPicPr>
            <p:cNvPr id="478" name="Picture 477"/>
            <p:cNvPicPr>
              <a:picLocks noChangeAspect="1"/>
            </p:cNvPicPr>
            <p:nvPr/>
          </p:nvPicPr>
          <p:blipFill>
            <a:blip r:embed="rId8"/>
            <a:stretch>
              <a:fillRect/>
            </a:stretch>
          </p:blipFill>
          <p:spPr>
            <a:xfrm>
              <a:off x="7436259" y="5087960"/>
              <a:ext cx="452803" cy="351588"/>
            </a:xfrm>
            <a:prstGeom prst="rect">
              <a:avLst/>
            </a:prstGeom>
          </p:spPr>
        </p:pic>
        <p:pic>
          <p:nvPicPr>
            <p:cNvPr id="479" name="Picture 478"/>
            <p:cNvPicPr>
              <a:picLocks noChangeAspect="1"/>
            </p:cNvPicPr>
            <p:nvPr/>
          </p:nvPicPr>
          <p:blipFill>
            <a:blip r:embed="rId8"/>
            <a:stretch>
              <a:fillRect/>
            </a:stretch>
          </p:blipFill>
          <p:spPr>
            <a:xfrm>
              <a:off x="7751102" y="5087960"/>
              <a:ext cx="452803" cy="351588"/>
            </a:xfrm>
            <a:prstGeom prst="rect">
              <a:avLst/>
            </a:prstGeom>
          </p:spPr>
        </p:pic>
        <p:pic>
          <p:nvPicPr>
            <p:cNvPr id="480" name="Picture 479"/>
            <p:cNvPicPr>
              <a:picLocks noChangeAspect="1"/>
            </p:cNvPicPr>
            <p:nvPr/>
          </p:nvPicPr>
          <p:blipFill>
            <a:blip r:embed="rId8"/>
            <a:stretch>
              <a:fillRect/>
            </a:stretch>
          </p:blipFill>
          <p:spPr>
            <a:xfrm>
              <a:off x="5990726" y="5351212"/>
              <a:ext cx="452803" cy="351588"/>
            </a:xfrm>
            <a:prstGeom prst="rect">
              <a:avLst/>
            </a:prstGeom>
          </p:spPr>
        </p:pic>
        <p:pic>
          <p:nvPicPr>
            <p:cNvPr id="481" name="Picture 480"/>
            <p:cNvPicPr>
              <a:picLocks noChangeAspect="1"/>
            </p:cNvPicPr>
            <p:nvPr/>
          </p:nvPicPr>
          <p:blipFill>
            <a:blip r:embed="rId8"/>
            <a:stretch>
              <a:fillRect/>
            </a:stretch>
          </p:blipFill>
          <p:spPr>
            <a:xfrm>
              <a:off x="6312633" y="5351212"/>
              <a:ext cx="452803" cy="351588"/>
            </a:xfrm>
            <a:prstGeom prst="rect">
              <a:avLst/>
            </a:prstGeom>
          </p:spPr>
        </p:pic>
        <p:pic>
          <p:nvPicPr>
            <p:cNvPr id="482" name="Picture 481"/>
            <p:cNvPicPr>
              <a:picLocks noChangeAspect="1"/>
            </p:cNvPicPr>
            <p:nvPr/>
          </p:nvPicPr>
          <p:blipFill>
            <a:blip r:embed="rId8"/>
            <a:stretch>
              <a:fillRect/>
            </a:stretch>
          </p:blipFill>
          <p:spPr>
            <a:xfrm>
              <a:off x="6634540" y="5351212"/>
              <a:ext cx="452803" cy="351588"/>
            </a:xfrm>
            <a:prstGeom prst="rect">
              <a:avLst/>
            </a:prstGeom>
          </p:spPr>
        </p:pic>
        <p:pic>
          <p:nvPicPr>
            <p:cNvPr id="483" name="Picture 482"/>
            <p:cNvPicPr>
              <a:picLocks noChangeAspect="1"/>
            </p:cNvPicPr>
            <p:nvPr/>
          </p:nvPicPr>
          <p:blipFill>
            <a:blip r:embed="rId8"/>
            <a:stretch>
              <a:fillRect/>
            </a:stretch>
          </p:blipFill>
          <p:spPr>
            <a:xfrm>
              <a:off x="6956447" y="5351212"/>
              <a:ext cx="452803" cy="351588"/>
            </a:xfrm>
            <a:prstGeom prst="rect">
              <a:avLst/>
            </a:prstGeom>
          </p:spPr>
        </p:pic>
        <p:pic>
          <p:nvPicPr>
            <p:cNvPr id="484" name="Picture 483"/>
            <p:cNvPicPr>
              <a:picLocks noChangeAspect="1"/>
            </p:cNvPicPr>
            <p:nvPr/>
          </p:nvPicPr>
          <p:blipFill>
            <a:blip r:embed="rId8"/>
            <a:stretch>
              <a:fillRect/>
            </a:stretch>
          </p:blipFill>
          <p:spPr>
            <a:xfrm>
              <a:off x="7278354" y="5351212"/>
              <a:ext cx="452803" cy="351588"/>
            </a:xfrm>
            <a:prstGeom prst="rect">
              <a:avLst/>
            </a:prstGeom>
          </p:spPr>
        </p:pic>
        <p:pic>
          <p:nvPicPr>
            <p:cNvPr id="485" name="Picture 484"/>
            <p:cNvPicPr>
              <a:picLocks noChangeAspect="1"/>
            </p:cNvPicPr>
            <p:nvPr/>
          </p:nvPicPr>
          <p:blipFill>
            <a:blip r:embed="rId8"/>
            <a:stretch>
              <a:fillRect/>
            </a:stretch>
          </p:blipFill>
          <p:spPr>
            <a:xfrm>
              <a:off x="7600261" y="5351212"/>
              <a:ext cx="452803" cy="351588"/>
            </a:xfrm>
            <a:prstGeom prst="rect">
              <a:avLst/>
            </a:prstGeom>
          </p:spPr>
        </p:pic>
        <p:pic>
          <p:nvPicPr>
            <p:cNvPr id="486" name="Picture 485"/>
            <p:cNvPicPr>
              <a:picLocks noChangeAspect="1"/>
            </p:cNvPicPr>
            <p:nvPr/>
          </p:nvPicPr>
          <p:blipFill>
            <a:blip r:embed="rId8"/>
            <a:stretch>
              <a:fillRect/>
            </a:stretch>
          </p:blipFill>
          <p:spPr>
            <a:xfrm>
              <a:off x="7922169" y="5351212"/>
              <a:ext cx="452803" cy="351588"/>
            </a:xfrm>
            <a:prstGeom prst="rect">
              <a:avLst/>
            </a:prstGeom>
          </p:spPr>
        </p:pic>
      </p:grpSp>
      <p:pic>
        <p:nvPicPr>
          <p:cNvPr id="555" name="Picture 554"/>
          <p:cNvPicPr>
            <a:picLocks noChangeAspect="1"/>
          </p:cNvPicPr>
          <p:nvPr/>
        </p:nvPicPr>
        <p:blipFill>
          <a:blip r:embed="rId8"/>
          <a:stretch>
            <a:fillRect/>
          </a:stretch>
        </p:blipFill>
        <p:spPr>
          <a:xfrm>
            <a:off x="5849640" y="3812627"/>
            <a:ext cx="274320" cy="213001"/>
          </a:xfrm>
          <a:prstGeom prst="rect">
            <a:avLst/>
          </a:prstGeom>
        </p:spPr>
      </p:pic>
      <p:pic>
        <p:nvPicPr>
          <p:cNvPr id="557" name="Picture 556"/>
          <p:cNvPicPr>
            <a:picLocks noChangeAspect="1"/>
          </p:cNvPicPr>
          <p:nvPr/>
        </p:nvPicPr>
        <p:blipFill>
          <a:blip r:embed="rId8"/>
          <a:stretch>
            <a:fillRect/>
          </a:stretch>
        </p:blipFill>
        <p:spPr>
          <a:xfrm>
            <a:off x="6087684" y="3977242"/>
            <a:ext cx="274320" cy="213001"/>
          </a:xfrm>
          <a:prstGeom prst="rect">
            <a:avLst/>
          </a:prstGeom>
        </p:spPr>
      </p:pic>
      <p:pic>
        <p:nvPicPr>
          <p:cNvPr id="558" name="Picture 557"/>
          <p:cNvPicPr>
            <a:picLocks noChangeAspect="1"/>
          </p:cNvPicPr>
          <p:nvPr/>
        </p:nvPicPr>
        <p:blipFill>
          <a:blip r:embed="rId8"/>
          <a:stretch>
            <a:fillRect/>
          </a:stretch>
        </p:blipFill>
        <p:spPr>
          <a:xfrm>
            <a:off x="5893800" y="3795880"/>
            <a:ext cx="274320" cy="213001"/>
          </a:xfrm>
          <a:prstGeom prst="rect">
            <a:avLst/>
          </a:prstGeom>
        </p:spPr>
      </p:pic>
      <p:pic>
        <p:nvPicPr>
          <p:cNvPr id="561" name="Picture 560"/>
          <p:cNvPicPr>
            <a:picLocks noChangeAspect="1"/>
          </p:cNvPicPr>
          <p:nvPr/>
        </p:nvPicPr>
        <p:blipFill>
          <a:blip r:embed="rId8"/>
          <a:stretch>
            <a:fillRect/>
          </a:stretch>
        </p:blipFill>
        <p:spPr>
          <a:xfrm>
            <a:off x="5895054" y="3808406"/>
            <a:ext cx="274320" cy="213001"/>
          </a:xfrm>
          <a:prstGeom prst="rect">
            <a:avLst/>
          </a:prstGeom>
        </p:spPr>
      </p:pic>
      <p:pic>
        <p:nvPicPr>
          <p:cNvPr id="562" name="Picture 561"/>
          <p:cNvPicPr>
            <a:picLocks noChangeAspect="1"/>
          </p:cNvPicPr>
          <p:nvPr/>
        </p:nvPicPr>
        <p:blipFill>
          <a:blip r:embed="rId8"/>
          <a:stretch>
            <a:fillRect/>
          </a:stretch>
        </p:blipFill>
        <p:spPr>
          <a:xfrm>
            <a:off x="5907958" y="3795880"/>
            <a:ext cx="274320" cy="213001"/>
          </a:xfrm>
          <a:prstGeom prst="rect">
            <a:avLst/>
          </a:prstGeom>
        </p:spPr>
      </p:pic>
      <p:pic>
        <p:nvPicPr>
          <p:cNvPr id="563" name="Picture 562"/>
          <p:cNvPicPr>
            <a:picLocks noChangeAspect="1"/>
          </p:cNvPicPr>
          <p:nvPr/>
        </p:nvPicPr>
        <p:blipFill>
          <a:blip r:embed="rId8"/>
          <a:stretch>
            <a:fillRect/>
          </a:stretch>
        </p:blipFill>
        <p:spPr>
          <a:xfrm>
            <a:off x="6000079" y="3785983"/>
            <a:ext cx="274320" cy="213001"/>
          </a:xfrm>
          <a:prstGeom prst="rect">
            <a:avLst/>
          </a:prstGeom>
        </p:spPr>
      </p:pic>
      <p:pic>
        <p:nvPicPr>
          <p:cNvPr id="567" name="Picture 566"/>
          <p:cNvPicPr>
            <a:picLocks noChangeAspect="1"/>
          </p:cNvPicPr>
          <p:nvPr/>
        </p:nvPicPr>
        <p:blipFill>
          <a:blip r:embed="rId8"/>
          <a:stretch>
            <a:fillRect/>
          </a:stretch>
        </p:blipFill>
        <p:spPr>
          <a:xfrm>
            <a:off x="6085088" y="3779312"/>
            <a:ext cx="274320" cy="213001"/>
          </a:xfrm>
          <a:prstGeom prst="rect">
            <a:avLst/>
          </a:prstGeom>
        </p:spPr>
      </p:pic>
      <p:pic>
        <p:nvPicPr>
          <p:cNvPr id="568" name="Picture 567"/>
          <p:cNvPicPr>
            <a:picLocks noChangeAspect="1"/>
          </p:cNvPicPr>
          <p:nvPr/>
        </p:nvPicPr>
        <p:blipFill>
          <a:blip r:embed="rId8"/>
          <a:stretch>
            <a:fillRect/>
          </a:stretch>
        </p:blipFill>
        <p:spPr>
          <a:xfrm>
            <a:off x="5839714" y="3854199"/>
            <a:ext cx="274320" cy="213001"/>
          </a:xfrm>
          <a:prstGeom prst="rect">
            <a:avLst/>
          </a:prstGeom>
        </p:spPr>
      </p:pic>
      <p:pic>
        <p:nvPicPr>
          <p:cNvPr id="569" name="Picture 568"/>
          <p:cNvPicPr>
            <a:picLocks noChangeAspect="1"/>
          </p:cNvPicPr>
          <p:nvPr/>
        </p:nvPicPr>
        <p:blipFill>
          <a:blip r:embed="rId8"/>
          <a:stretch>
            <a:fillRect/>
          </a:stretch>
        </p:blipFill>
        <p:spPr>
          <a:xfrm>
            <a:off x="6000079" y="3879496"/>
            <a:ext cx="274320" cy="213001"/>
          </a:xfrm>
          <a:prstGeom prst="rect">
            <a:avLst/>
          </a:prstGeom>
        </p:spPr>
      </p:pic>
      <p:pic>
        <p:nvPicPr>
          <p:cNvPr id="570" name="Picture 569"/>
          <p:cNvPicPr>
            <a:picLocks noChangeAspect="1"/>
          </p:cNvPicPr>
          <p:nvPr/>
        </p:nvPicPr>
        <p:blipFill>
          <a:blip r:embed="rId8"/>
          <a:stretch>
            <a:fillRect/>
          </a:stretch>
        </p:blipFill>
        <p:spPr>
          <a:xfrm>
            <a:off x="5805956" y="3866235"/>
            <a:ext cx="274320" cy="213001"/>
          </a:xfrm>
          <a:prstGeom prst="rect">
            <a:avLst/>
          </a:prstGeom>
        </p:spPr>
      </p:pic>
      <p:grpSp>
        <p:nvGrpSpPr>
          <p:cNvPr id="267" name="Group 266"/>
          <p:cNvGrpSpPr/>
          <p:nvPr/>
        </p:nvGrpSpPr>
        <p:grpSpPr>
          <a:xfrm>
            <a:off x="5682856" y="3760525"/>
            <a:ext cx="752991" cy="457200"/>
            <a:chOff x="5895112" y="4653241"/>
            <a:chExt cx="2553945" cy="1351132"/>
          </a:xfrm>
        </p:grpSpPr>
        <p:grpSp>
          <p:nvGrpSpPr>
            <p:cNvPr id="268" name="Group 267"/>
            <p:cNvGrpSpPr/>
            <p:nvPr/>
          </p:nvGrpSpPr>
          <p:grpSpPr>
            <a:xfrm>
              <a:off x="5895112" y="4700790"/>
              <a:ext cx="2553945" cy="1303583"/>
              <a:chOff x="3734707" y="3021596"/>
              <a:chExt cx="4253880" cy="2526183"/>
            </a:xfrm>
          </p:grpSpPr>
          <p:sp>
            <p:nvSpPr>
              <p:cNvPr id="291" name="Rectangle: Rounded Corners 30"/>
              <p:cNvSpPr/>
              <p:nvPr/>
            </p:nvSpPr>
            <p:spPr>
              <a:xfrm>
                <a:off x="3770108" y="3021596"/>
                <a:ext cx="4217326" cy="2184214"/>
              </a:xfrm>
              <a:custGeom>
                <a:avLst/>
                <a:gdLst>
                  <a:gd name="connsiteX0" fmla="*/ 0 w 2120900"/>
                  <a:gd name="connsiteY0" fmla="*/ 353490 h 2278334"/>
                  <a:gd name="connsiteX1" fmla="*/ 353490 w 2120900"/>
                  <a:gd name="connsiteY1" fmla="*/ 0 h 2278334"/>
                  <a:gd name="connsiteX2" fmla="*/ 1767410 w 2120900"/>
                  <a:gd name="connsiteY2" fmla="*/ 0 h 2278334"/>
                  <a:gd name="connsiteX3" fmla="*/ 2120900 w 2120900"/>
                  <a:gd name="connsiteY3" fmla="*/ 353490 h 2278334"/>
                  <a:gd name="connsiteX4" fmla="*/ 2120900 w 2120900"/>
                  <a:gd name="connsiteY4" fmla="*/ 1924844 h 2278334"/>
                  <a:gd name="connsiteX5" fmla="*/ 1767410 w 2120900"/>
                  <a:gd name="connsiteY5" fmla="*/ 2278334 h 2278334"/>
                  <a:gd name="connsiteX6" fmla="*/ 353490 w 2120900"/>
                  <a:gd name="connsiteY6" fmla="*/ 2278334 h 2278334"/>
                  <a:gd name="connsiteX7" fmla="*/ 0 w 2120900"/>
                  <a:gd name="connsiteY7" fmla="*/ 1924844 h 2278334"/>
                  <a:gd name="connsiteX8" fmla="*/ 0 w 212090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767410 w 3092450"/>
                  <a:gd name="connsiteY5" fmla="*/ 2278334 h 2278334"/>
                  <a:gd name="connsiteX6" fmla="*/ 353490 w 3092450"/>
                  <a:gd name="connsiteY6" fmla="*/ 2278334 h 2278334"/>
                  <a:gd name="connsiteX7" fmla="*/ 0 w 3092450"/>
                  <a:gd name="connsiteY7" fmla="*/ 1924844 h 2278334"/>
                  <a:gd name="connsiteX8" fmla="*/ 0 w 3092450"/>
                  <a:gd name="connsiteY8" fmla="*/ 353490 h 2278334"/>
                  <a:gd name="connsiteX0" fmla="*/ 0 w 3092450"/>
                  <a:gd name="connsiteY0" fmla="*/ 353490 h 2278334"/>
                  <a:gd name="connsiteX1" fmla="*/ 353490 w 3092450"/>
                  <a:gd name="connsiteY1" fmla="*/ 0 h 2278334"/>
                  <a:gd name="connsiteX2" fmla="*/ 1767410 w 3092450"/>
                  <a:gd name="connsiteY2" fmla="*/ 0 h 2278334"/>
                  <a:gd name="connsiteX3" fmla="*/ 2120900 w 3092450"/>
                  <a:gd name="connsiteY3" fmla="*/ 353490 h 2278334"/>
                  <a:gd name="connsiteX4" fmla="*/ 3092450 w 3092450"/>
                  <a:gd name="connsiteY4" fmla="*/ 1969294 h 2278334"/>
                  <a:gd name="connsiteX5" fmla="*/ 1824560 w 3092450"/>
                  <a:gd name="connsiteY5" fmla="*/ 2170384 h 2278334"/>
                  <a:gd name="connsiteX6" fmla="*/ 353490 w 3092450"/>
                  <a:gd name="connsiteY6" fmla="*/ 2278334 h 2278334"/>
                  <a:gd name="connsiteX7" fmla="*/ 0 w 3092450"/>
                  <a:gd name="connsiteY7" fmla="*/ 1924844 h 2278334"/>
                  <a:gd name="connsiteX8" fmla="*/ 0 w 309245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20900 w 3149600"/>
                  <a:gd name="connsiteY3" fmla="*/ 3534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184400 w 3149600"/>
                  <a:gd name="connsiteY3" fmla="*/ 3280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3490 h 2278334"/>
                  <a:gd name="connsiteX1" fmla="*/ 353490 w 3149600"/>
                  <a:gd name="connsiteY1" fmla="*/ 0 h 2278334"/>
                  <a:gd name="connsiteX2" fmla="*/ 1767410 w 3149600"/>
                  <a:gd name="connsiteY2" fmla="*/ 0 h 2278334"/>
                  <a:gd name="connsiteX3" fmla="*/ 2222500 w 3149600"/>
                  <a:gd name="connsiteY3" fmla="*/ 315390 h 2278334"/>
                  <a:gd name="connsiteX4" fmla="*/ 3149600 w 3149600"/>
                  <a:gd name="connsiteY4" fmla="*/ 2045494 h 2278334"/>
                  <a:gd name="connsiteX5" fmla="*/ 1824560 w 3149600"/>
                  <a:gd name="connsiteY5" fmla="*/ 2170384 h 2278334"/>
                  <a:gd name="connsiteX6" fmla="*/ 353490 w 3149600"/>
                  <a:gd name="connsiteY6" fmla="*/ 2278334 h 2278334"/>
                  <a:gd name="connsiteX7" fmla="*/ 0 w 3149600"/>
                  <a:gd name="connsiteY7" fmla="*/ 1924844 h 2278334"/>
                  <a:gd name="connsiteX8" fmla="*/ 0 w 3149600"/>
                  <a:gd name="connsiteY8" fmla="*/ 353490 h 2278334"/>
                  <a:gd name="connsiteX0" fmla="*/ 0 w 3149600"/>
                  <a:gd name="connsiteY0" fmla="*/ 354497 h 2279341"/>
                  <a:gd name="connsiteX1" fmla="*/ 353490 w 3149600"/>
                  <a:gd name="connsiteY1" fmla="*/ 1007 h 2279341"/>
                  <a:gd name="connsiteX2" fmla="*/ 1767410 w 3149600"/>
                  <a:gd name="connsiteY2" fmla="*/ 1007 h 2279341"/>
                  <a:gd name="connsiteX3" fmla="*/ 2222500 w 3149600"/>
                  <a:gd name="connsiteY3" fmla="*/ 316397 h 2279341"/>
                  <a:gd name="connsiteX4" fmla="*/ 3149600 w 3149600"/>
                  <a:gd name="connsiteY4" fmla="*/ 2046501 h 2279341"/>
                  <a:gd name="connsiteX5" fmla="*/ 1824560 w 3149600"/>
                  <a:gd name="connsiteY5" fmla="*/ 2171391 h 2279341"/>
                  <a:gd name="connsiteX6" fmla="*/ 353490 w 3149600"/>
                  <a:gd name="connsiteY6" fmla="*/ 2279341 h 2279341"/>
                  <a:gd name="connsiteX7" fmla="*/ 0 w 3149600"/>
                  <a:gd name="connsiteY7" fmla="*/ 1925851 h 2279341"/>
                  <a:gd name="connsiteX8" fmla="*/ 0 w 3149600"/>
                  <a:gd name="connsiteY8" fmla="*/ 354497 h 2279341"/>
                  <a:gd name="connsiteX0" fmla="*/ 0 w 3149600"/>
                  <a:gd name="connsiteY0" fmla="*/ 355850 h 2280694"/>
                  <a:gd name="connsiteX1" fmla="*/ 353490 w 3149600"/>
                  <a:gd name="connsiteY1" fmla="*/ 2360 h 2280694"/>
                  <a:gd name="connsiteX2" fmla="*/ 1767410 w 3149600"/>
                  <a:gd name="connsiteY2" fmla="*/ 2360 h 2280694"/>
                  <a:gd name="connsiteX3" fmla="*/ 2222500 w 3149600"/>
                  <a:gd name="connsiteY3" fmla="*/ 317750 h 2280694"/>
                  <a:gd name="connsiteX4" fmla="*/ 3149600 w 3149600"/>
                  <a:gd name="connsiteY4" fmla="*/ 2047854 h 2280694"/>
                  <a:gd name="connsiteX5" fmla="*/ 1824560 w 3149600"/>
                  <a:gd name="connsiteY5" fmla="*/ 2172744 h 2280694"/>
                  <a:gd name="connsiteX6" fmla="*/ 353490 w 3149600"/>
                  <a:gd name="connsiteY6" fmla="*/ 2280694 h 2280694"/>
                  <a:gd name="connsiteX7" fmla="*/ 0 w 3149600"/>
                  <a:gd name="connsiteY7" fmla="*/ 1927204 h 2280694"/>
                  <a:gd name="connsiteX8" fmla="*/ 0 w 3149600"/>
                  <a:gd name="connsiteY8" fmla="*/ 355850 h 2280694"/>
                  <a:gd name="connsiteX0" fmla="*/ 0 w 3238500"/>
                  <a:gd name="connsiteY0" fmla="*/ 355850 h 2280694"/>
                  <a:gd name="connsiteX1" fmla="*/ 442390 w 3238500"/>
                  <a:gd name="connsiteY1" fmla="*/ 2360 h 2280694"/>
                  <a:gd name="connsiteX2" fmla="*/ 1856310 w 3238500"/>
                  <a:gd name="connsiteY2" fmla="*/ 2360 h 2280694"/>
                  <a:gd name="connsiteX3" fmla="*/ 2311400 w 3238500"/>
                  <a:gd name="connsiteY3" fmla="*/ 317750 h 2280694"/>
                  <a:gd name="connsiteX4" fmla="*/ 3238500 w 3238500"/>
                  <a:gd name="connsiteY4" fmla="*/ 2047854 h 2280694"/>
                  <a:gd name="connsiteX5" fmla="*/ 1913460 w 3238500"/>
                  <a:gd name="connsiteY5" fmla="*/ 2172744 h 2280694"/>
                  <a:gd name="connsiteX6" fmla="*/ 442390 w 3238500"/>
                  <a:gd name="connsiteY6" fmla="*/ 2280694 h 2280694"/>
                  <a:gd name="connsiteX7" fmla="*/ 88900 w 3238500"/>
                  <a:gd name="connsiteY7" fmla="*/ 1927204 h 2280694"/>
                  <a:gd name="connsiteX8" fmla="*/ 0 w 3238500"/>
                  <a:gd name="connsiteY8" fmla="*/ 355850 h 2280694"/>
                  <a:gd name="connsiteX0" fmla="*/ 914400 w 4152900"/>
                  <a:gd name="connsiteY0" fmla="*/ 355850 h 2280694"/>
                  <a:gd name="connsiteX1" fmla="*/ 1356790 w 4152900"/>
                  <a:gd name="connsiteY1" fmla="*/ 2360 h 2280694"/>
                  <a:gd name="connsiteX2" fmla="*/ 2770710 w 4152900"/>
                  <a:gd name="connsiteY2" fmla="*/ 2360 h 2280694"/>
                  <a:gd name="connsiteX3" fmla="*/ 3225800 w 4152900"/>
                  <a:gd name="connsiteY3" fmla="*/ 317750 h 2280694"/>
                  <a:gd name="connsiteX4" fmla="*/ 4152900 w 4152900"/>
                  <a:gd name="connsiteY4" fmla="*/ 2047854 h 2280694"/>
                  <a:gd name="connsiteX5" fmla="*/ 2827860 w 4152900"/>
                  <a:gd name="connsiteY5" fmla="*/ 2172744 h 2280694"/>
                  <a:gd name="connsiteX6" fmla="*/ 1356790 w 4152900"/>
                  <a:gd name="connsiteY6" fmla="*/ 2280694 h 2280694"/>
                  <a:gd name="connsiteX7" fmla="*/ 0 w 4152900"/>
                  <a:gd name="connsiteY7" fmla="*/ 1851004 h 2280694"/>
                  <a:gd name="connsiteX8" fmla="*/ 914400 w 4152900"/>
                  <a:gd name="connsiteY8" fmla="*/ 355850 h 2280694"/>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14400 w 4152900"/>
                  <a:gd name="connsiteY0" fmla="*/ 355850 h 2185080"/>
                  <a:gd name="connsiteX1" fmla="*/ 1356790 w 4152900"/>
                  <a:gd name="connsiteY1" fmla="*/ 2360 h 2185080"/>
                  <a:gd name="connsiteX2" fmla="*/ 2770710 w 4152900"/>
                  <a:gd name="connsiteY2" fmla="*/ 2360 h 2185080"/>
                  <a:gd name="connsiteX3" fmla="*/ 3225800 w 4152900"/>
                  <a:gd name="connsiteY3" fmla="*/ 317750 h 2185080"/>
                  <a:gd name="connsiteX4" fmla="*/ 4152900 w 4152900"/>
                  <a:gd name="connsiteY4" fmla="*/ 2047854 h 2185080"/>
                  <a:gd name="connsiteX5" fmla="*/ 2827860 w 4152900"/>
                  <a:gd name="connsiteY5" fmla="*/ 2172744 h 2185080"/>
                  <a:gd name="connsiteX6" fmla="*/ 226490 w 4152900"/>
                  <a:gd name="connsiteY6" fmla="*/ 2115594 h 2185080"/>
                  <a:gd name="connsiteX7" fmla="*/ 0 w 4152900"/>
                  <a:gd name="connsiteY7" fmla="*/ 1851004 h 2185080"/>
                  <a:gd name="connsiteX8" fmla="*/ 914400 w 4152900"/>
                  <a:gd name="connsiteY8" fmla="*/ 355850 h 2185080"/>
                  <a:gd name="connsiteX0" fmla="*/ 926736 w 4165236"/>
                  <a:gd name="connsiteY0" fmla="*/ 355850 h 2185080"/>
                  <a:gd name="connsiteX1" fmla="*/ 1369126 w 4165236"/>
                  <a:gd name="connsiteY1" fmla="*/ 2360 h 2185080"/>
                  <a:gd name="connsiteX2" fmla="*/ 2783046 w 4165236"/>
                  <a:gd name="connsiteY2" fmla="*/ 2360 h 2185080"/>
                  <a:gd name="connsiteX3" fmla="*/ 3238136 w 4165236"/>
                  <a:gd name="connsiteY3" fmla="*/ 317750 h 2185080"/>
                  <a:gd name="connsiteX4" fmla="*/ 4165236 w 4165236"/>
                  <a:gd name="connsiteY4" fmla="*/ 2047854 h 2185080"/>
                  <a:gd name="connsiteX5" fmla="*/ 2840196 w 4165236"/>
                  <a:gd name="connsiteY5" fmla="*/ 2172744 h 2185080"/>
                  <a:gd name="connsiteX6" fmla="*/ 238826 w 4165236"/>
                  <a:gd name="connsiteY6" fmla="*/ 2115594 h 2185080"/>
                  <a:gd name="connsiteX7" fmla="*/ 12336 w 4165236"/>
                  <a:gd name="connsiteY7" fmla="*/ 1851004 h 2185080"/>
                  <a:gd name="connsiteX8" fmla="*/ 926736 w 4165236"/>
                  <a:gd name="connsiteY8" fmla="*/ 355850 h 2185080"/>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61818"/>
                  <a:gd name="connsiteX1" fmla="*/ 1369126 w 4165236"/>
                  <a:gd name="connsiteY1" fmla="*/ 2360 h 2161818"/>
                  <a:gd name="connsiteX2" fmla="*/ 2783046 w 4165236"/>
                  <a:gd name="connsiteY2" fmla="*/ 2360 h 2161818"/>
                  <a:gd name="connsiteX3" fmla="*/ 3238136 w 4165236"/>
                  <a:gd name="connsiteY3" fmla="*/ 317750 h 2161818"/>
                  <a:gd name="connsiteX4" fmla="*/ 4165236 w 4165236"/>
                  <a:gd name="connsiteY4" fmla="*/ 2047854 h 2161818"/>
                  <a:gd name="connsiteX5" fmla="*/ 2840196 w 4165236"/>
                  <a:gd name="connsiteY5" fmla="*/ 2128294 h 2161818"/>
                  <a:gd name="connsiteX6" fmla="*/ 238826 w 4165236"/>
                  <a:gd name="connsiteY6" fmla="*/ 2115594 h 2161818"/>
                  <a:gd name="connsiteX7" fmla="*/ 12336 w 4165236"/>
                  <a:gd name="connsiteY7" fmla="*/ 1851004 h 2161818"/>
                  <a:gd name="connsiteX8" fmla="*/ 926736 w 4165236"/>
                  <a:gd name="connsiteY8" fmla="*/ 355850 h 2161818"/>
                  <a:gd name="connsiteX0" fmla="*/ 926736 w 4165236"/>
                  <a:gd name="connsiteY0" fmla="*/ 355850 h 2149381"/>
                  <a:gd name="connsiteX1" fmla="*/ 1369126 w 4165236"/>
                  <a:gd name="connsiteY1" fmla="*/ 2360 h 2149381"/>
                  <a:gd name="connsiteX2" fmla="*/ 2783046 w 4165236"/>
                  <a:gd name="connsiteY2" fmla="*/ 2360 h 2149381"/>
                  <a:gd name="connsiteX3" fmla="*/ 3238136 w 4165236"/>
                  <a:gd name="connsiteY3" fmla="*/ 317750 h 2149381"/>
                  <a:gd name="connsiteX4" fmla="*/ 4165236 w 4165236"/>
                  <a:gd name="connsiteY4" fmla="*/ 2047854 h 2149381"/>
                  <a:gd name="connsiteX5" fmla="*/ 2840196 w 4165236"/>
                  <a:gd name="connsiteY5" fmla="*/ 2128294 h 2149381"/>
                  <a:gd name="connsiteX6" fmla="*/ 238826 w 4165236"/>
                  <a:gd name="connsiteY6" fmla="*/ 2115594 h 2149381"/>
                  <a:gd name="connsiteX7" fmla="*/ 12336 w 4165236"/>
                  <a:gd name="connsiteY7" fmla="*/ 1851004 h 2149381"/>
                  <a:gd name="connsiteX8" fmla="*/ 926736 w 4165236"/>
                  <a:gd name="connsiteY8" fmla="*/ 355850 h 2149381"/>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67453"/>
                  <a:gd name="connsiteX1" fmla="*/ 1369126 w 4209686"/>
                  <a:gd name="connsiteY1" fmla="*/ 2360 h 2167453"/>
                  <a:gd name="connsiteX2" fmla="*/ 2783046 w 4209686"/>
                  <a:gd name="connsiteY2" fmla="*/ 2360 h 2167453"/>
                  <a:gd name="connsiteX3" fmla="*/ 3238136 w 4209686"/>
                  <a:gd name="connsiteY3" fmla="*/ 317750 h 2167453"/>
                  <a:gd name="connsiteX4" fmla="*/ 4209686 w 4209686"/>
                  <a:gd name="connsiteY4" fmla="*/ 2079604 h 2167453"/>
                  <a:gd name="connsiteX5" fmla="*/ 2840196 w 4209686"/>
                  <a:gd name="connsiteY5" fmla="*/ 2128294 h 2167453"/>
                  <a:gd name="connsiteX6" fmla="*/ 238826 w 4209686"/>
                  <a:gd name="connsiteY6" fmla="*/ 2115594 h 2167453"/>
                  <a:gd name="connsiteX7" fmla="*/ 12336 w 4209686"/>
                  <a:gd name="connsiteY7" fmla="*/ 1851004 h 2167453"/>
                  <a:gd name="connsiteX8" fmla="*/ 926736 w 4209686"/>
                  <a:gd name="connsiteY8" fmla="*/ 355850 h 2167453"/>
                  <a:gd name="connsiteX0" fmla="*/ 926736 w 4209686"/>
                  <a:gd name="connsiteY0" fmla="*/ 355850 h 2141446"/>
                  <a:gd name="connsiteX1" fmla="*/ 1369126 w 4209686"/>
                  <a:gd name="connsiteY1" fmla="*/ 2360 h 2141446"/>
                  <a:gd name="connsiteX2" fmla="*/ 2783046 w 4209686"/>
                  <a:gd name="connsiteY2" fmla="*/ 2360 h 2141446"/>
                  <a:gd name="connsiteX3" fmla="*/ 323813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57186 w 4209686"/>
                  <a:gd name="connsiteY3" fmla="*/ 31775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09686"/>
                  <a:gd name="connsiteY0" fmla="*/ 355850 h 2141446"/>
                  <a:gd name="connsiteX1" fmla="*/ 1369126 w 4209686"/>
                  <a:gd name="connsiteY1" fmla="*/ 2360 h 2141446"/>
                  <a:gd name="connsiteX2" fmla="*/ 2783046 w 4209686"/>
                  <a:gd name="connsiteY2" fmla="*/ 2360 h 2141446"/>
                  <a:gd name="connsiteX3" fmla="*/ 3288936 w 4209686"/>
                  <a:gd name="connsiteY3" fmla="*/ 311400 h 2141446"/>
                  <a:gd name="connsiteX4" fmla="*/ 4209686 w 4209686"/>
                  <a:gd name="connsiteY4" fmla="*/ 2079604 h 2141446"/>
                  <a:gd name="connsiteX5" fmla="*/ 2840196 w 4209686"/>
                  <a:gd name="connsiteY5" fmla="*/ 2128294 h 2141446"/>
                  <a:gd name="connsiteX6" fmla="*/ 238826 w 4209686"/>
                  <a:gd name="connsiteY6" fmla="*/ 2115594 h 2141446"/>
                  <a:gd name="connsiteX7" fmla="*/ 12336 w 4209686"/>
                  <a:gd name="connsiteY7" fmla="*/ 1851004 h 2141446"/>
                  <a:gd name="connsiteX8" fmla="*/ 926736 w 4209686"/>
                  <a:gd name="connsiteY8" fmla="*/ 355850 h 2141446"/>
                  <a:gd name="connsiteX0" fmla="*/ 926736 w 4250725"/>
                  <a:gd name="connsiteY0" fmla="*/ 355850 h 2247490"/>
                  <a:gd name="connsiteX1" fmla="*/ 1369126 w 4250725"/>
                  <a:gd name="connsiteY1" fmla="*/ 2360 h 2247490"/>
                  <a:gd name="connsiteX2" fmla="*/ 2783046 w 4250725"/>
                  <a:gd name="connsiteY2" fmla="*/ 2360 h 2247490"/>
                  <a:gd name="connsiteX3" fmla="*/ 3288936 w 4250725"/>
                  <a:gd name="connsiteY3" fmla="*/ 311400 h 2247490"/>
                  <a:gd name="connsiteX4" fmla="*/ 4209686 w 4250725"/>
                  <a:gd name="connsiteY4" fmla="*/ 2079604 h 2247490"/>
                  <a:gd name="connsiteX5" fmla="*/ 3949336 w 4250725"/>
                  <a:gd name="connsiteY5" fmla="*/ 2191796 h 2247490"/>
                  <a:gd name="connsiteX6" fmla="*/ 2840196 w 4250725"/>
                  <a:gd name="connsiteY6" fmla="*/ 2128294 h 2247490"/>
                  <a:gd name="connsiteX7" fmla="*/ 238826 w 4250725"/>
                  <a:gd name="connsiteY7" fmla="*/ 2115594 h 2247490"/>
                  <a:gd name="connsiteX8" fmla="*/ 12336 w 4250725"/>
                  <a:gd name="connsiteY8" fmla="*/ 1851004 h 2247490"/>
                  <a:gd name="connsiteX9" fmla="*/ 926736 w 4250725"/>
                  <a:gd name="connsiteY9" fmla="*/ 355850 h 2247490"/>
                  <a:gd name="connsiteX0" fmla="*/ 926736 w 4243536"/>
                  <a:gd name="connsiteY0" fmla="*/ 355850 h 2225020"/>
                  <a:gd name="connsiteX1" fmla="*/ 1369126 w 4243536"/>
                  <a:gd name="connsiteY1" fmla="*/ 2360 h 2225020"/>
                  <a:gd name="connsiteX2" fmla="*/ 2783046 w 4243536"/>
                  <a:gd name="connsiteY2" fmla="*/ 2360 h 2225020"/>
                  <a:gd name="connsiteX3" fmla="*/ 3288936 w 4243536"/>
                  <a:gd name="connsiteY3" fmla="*/ 311400 h 2225020"/>
                  <a:gd name="connsiteX4" fmla="*/ 4209686 w 4243536"/>
                  <a:gd name="connsiteY4" fmla="*/ 2079604 h 2225020"/>
                  <a:gd name="connsiteX5" fmla="*/ 3949336 w 4243536"/>
                  <a:gd name="connsiteY5" fmla="*/ 2191796 h 2225020"/>
                  <a:gd name="connsiteX6" fmla="*/ 2840196 w 4243536"/>
                  <a:gd name="connsiteY6" fmla="*/ 2128294 h 2225020"/>
                  <a:gd name="connsiteX7" fmla="*/ 238826 w 4243536"/>
                  <a:gd name="connsiteY7" fmla="*/ 2115594 h 2225020"/>
                  <a:gd name="connsiteX8" fmla="*/ 12336 w 4243536"/>
                  <a:gd name="connsiteY8" fmla="*/ 1851004 h 2225020"/>
                  <a:gd name="connsiteX9" fmla="*/ 926736 w 4243536"/>
                  <a:gd name="connsiteY9" fmla="*/ 355850 h 2225020"/>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09686"/>
                  <a:gd name="connsiteY0" fmla="*/ 355850 h 2192436"/>
                  <a:gd name="connsiteX1" fmla="*/ 1369126 w 4209686"/>
                  <a:gd name="connsiteY1" fmla="*/ 2360 h 2192436"/>
                  <a:gd name="connsiteX2" fmla="*/ 2783046 w 4209686"/>
                  <a:gd name="connsiteY2" fmla="*/ 2360 h 2192436"/>
                  <a:gd name="connsiteX3" fmla="*/ 3288936 w 4209686"/>
                  <a:gd name="connsiteY3" fmla="*/ 311400 h 2192436"/>
                  <a:gd name="connsiteX4" fmla="*/ 4209686 w 4209686"/>
                  <a:gd name="connsiteY4" fmla="*/ 2079604 h 2192436"/>
                  <a:gd name="connsiteX5" fmla="*/ 3949336 w 4209686"/>
                  <a:gd name="connsiteY5" fmla="*/ 2191796 h 2192436"/>
                  <a:gd name="connsiteX6" fmla="*/ 2840196 w 4209686"/>
                  <a:gd name="connsiteY6" fmla="*/ 2128294 h 2192436"/>
                  <a:gd name="connsiteX7" fmla="*/ 238826 w 4209686"/>
                  <a:gd name="connsiteY7" fmla="*/ 2115594 h 2192436"/>
                  <a:gd name="connsiteX8" fmla="*/ 12336 w 4209686"/>
                  <a:gd name="connsiteY8" fmla="*/ 1851004 h 2192436"/>
                  <a:gd name="connsiteX9" fmla="*/ 926736 w 4209686"/>
                  <a:gd name="connsiteY9"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88936 w 4220584"/>
                  <a:gd name="connsiteY3" fmla="*/ 3114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20584"/>
                  <a:gd name="connsiteY0" fmla="*/ 355850 h 2192436"/>
                  <a:gd name="connsiteX1" fmla="*/ 1369126 w 4220584"/>
                  <a:gd name="connsiteY1" fmla="*/ 2360 h 2192436"/>
                  <a:gd name="connsiteX2" fmla="*/ 2783046 w 4220584"/>
                  <a:gd name="connsiteY2" fmla="*/ 2360 h 2192436"/>
                  <a:gd name="connsiteX3" fmla="*/ 3263536 w 4220584"/>
                  <a:gd name="connsiteY3" fmla="*/ 324100 h 2192436"/>
                  <a:gd name="connsiteX4" fmla="*/ 4089036 w 4220584"/>
                  <a:gd name="connsiteY4" fmla="*/ 1645696 h 2192436"/>
                  <a:gd name="connsiteX5" fmla="*/ 4209686 w 4220584"/>
                  <a:gd name="connsiteY5" fmla="*/ 2079604 h 2192436"/>
                  <a:gd name="connsiteX6" fmla="*/ 3949336 w 4220584"/>
                  <a:gd name="connsiteY6" fmla="*/ 2191796 h 2192436"/>
                  <a:gd name="connsiteX7" fmla="*/ 2840196 w 4220584"/>
                  <a:gd name="connsiteY7" fmla="*/ 2128294 h 2192436"/>
                  <a:gd name="connsiteX8" fmla="*/ 238826 w 4220584"/>
                  <a:gd name="connsiteY8" fmla="*/ 2115594 h 2192436"/>
                  <a:gd name="connsiteX9" fmla="*/ 12336 w 4220584"/>
                  <a:gd name="connsiteY9" fmla="*/ 1851004 h 2192436"/>
                  <a:gd name="connsiteX10" fmla="*/ 926736 w 4220584"/>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4569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92436"/>
                  <a:gd name="connsiteX1" fmla="*/ 1369126 w 4217326"/>
                  <a:gd name="connsiteY1" fmla="*/ 2360 h 2192436"/>
                  <a:gd name="connsiteX2" fmla="*/ 2783046 w 4217326"/>
                  <a:gd name="connsiteY2" fmla="*/ 2360 h 2192436"/>
                  <a:gd name="connsiteX3" fmla="*/ 3263536 w 4217326"/>
                  <a:gd name="connsiteY3" fmla="*/ 324100 h 2192436"/>
                  <a:gd name="connsiteX4" fmla="*/ 4089036 w 4217326"/>
                  <a:gd name="connsiteY4" fmla="*/ 1677446 h 2192436"/>
                  <a:gd name="connsiteX5" fmla="*/ 4209686 w 4217326"/>
                  <a:gd name="connsiteY5" fmla="*/ 2079604 h 2192436"/>
                  <a:gd name="connsiteX6" fmla="*/ 3949336 w 4217326"/>
                  <a:gd name="connsiteY6" fmla="*/ 2191796 h 2192436"/>
                  <a:gd name="connsiteX7" fmla="*/ 2840196 w 4217326"/>
                  <a:gd name="connsiteY7" fmla="*/ 2128294 h 2192436"/>
                  <a:gd name="connsiteX8" fmla="*/ 238826 w 4217326"/>
                  <a:gd name="connsiteY8" fmla="*/ 2115594 h 2192436"/>
                  <a:gd name="connsiteX9" fmla="*/ 12336 w 4217326"/>
                  <a:gd name="connsiteY9" fmla="*/ 1851004 h 2192436"/>
                  <a:gd name="connsiteX10" fmla="*/ 926736 w 4217326"/>
                  <a:gd name="connsiteY10" fmla="*/ 355850 h 2192436"/>
                  <a:gd name="connsiteX0" fmla="*/ 926736 w 4217326"/>
                  <a:gd name="connsiteY0" fmla="*/ 355850 h 2173597"/>
                  <a:gd name="connsiteX1" fmla="*/ 1369126 w 4217326"/>
                  <a:gd name="connsiteY1" fmla="*/ 2360 h 2173597"/>
                  <a:gd name="connsiteX2" fmla="*/ 2783046 w 4217326"/>
                  <a:gd name="connsiteY2" fmla="*/ 2360 h 2173597"/>
                  <a:gd name="connsiteX3" fmla="*/ 3263536 w 4217326"/>
                  <a:gd name="connsiteY3" fmla="*/ 324100 h 2173597"/>
                  <a:gd name="connsiteX4" fmla="*/ 4089036 w 4217326"/>
                  <a:gd name="connsiteY4" fmla="*/ 1677446 h 2173597"/>
                  <a:gd name="connsiteX5" fmla="*/ 4209686 w 4217326"/>
                  <a:gd name="connsiteY5" fmla="*/ 2079604 h 2173597"/>
                  <a:gd name="connsiteX6" fmla="*/ 3942986 w 4217326"/>
                  <a:gd name="connsiteY6" fmla="*/ 2172746 h 2173597"/>
                  <a:gd name="connsiteX7" fmla="*/ 2840196 w 4217326"/>
                  <a:gd name="connsiteY7" fmla="*/ 2128294 h 2173597"/>
                  <a:gd name="connsiteX8" fmla="*/ 238826 w 4217326"/>
                  <a:gd name="connsiteY8" fmla="*/ 2115594 h 2173597"/>
                  <a:gd name="connsiteX9" fmla="*/ 12336 w 4217326"/>
                  <a:gd name="connsiteY9" fmla="*/ 1851004 h 2173597"/>
                  <a:gd name="connsiteX10" fmla="*/ 926736 w 4217326"/>
                  <a:gd name="connsiteY10" fmla="*/ 355850 h 2173597"/>
                  <a:gd name="connsiteX0" fmla="*/ 926736 w 4217326"/>
                  <a:gd name="connsiteY0" fmla="*/ 355850 h 2184136"/>
                  <a:gd name="connsiteX1" fmla="*/ 1369126 w 4217326"/>
                  <a:gd name="connsiteY1" fmla="*/ 2360 h 2184136"/>
                  <a:gd name="connsiteX2" fmla="*/ 2783046 w 4217326"/>
                  <a:gd name="connsiteY2" fmla="*/ 2360 h 2184136"/>
                  <a:gd name="connsiteX3" fmla="*/ 3263536 w 4217326"/>
                  <a:gd name="connsiteY3" fmla="*/ 324100 h 2184136"/>
                  <a:gd name="connsiteX4" fmla="*/ 4089036 w 4217326"/>
                  <a:gd name="connsiteY4" fmla="*/ 1677446 h 2184136"/>
                  <a:gd name="connsiteX5" fmla="*/ 4209686 w 4217326"/>
                  <a:gd name="connsiteY5" fmla="*/ 2079604 h 2184136"/>
                  <a:gd name="connsiteX6" fmla="*/ 3942986 w 4217326"/>
                  <a:gd name="connsiteY6" fmla="*/ 2172746 h 2184136"/>
                  <a:gd name="connsiteX7" fmla="*/ 2840196 w 4217326"/>
                  <a:gd name="connsiteY7" fmla="*/ 2128294 h 2184136"/>
                  <a:gd name="connsiteX8" fmla="*/ 238826 w 4217326"/>
                  <a:gd name="connsiteY8" fmla="*/ 2115594 h 2184136"/>
                  <a:gd name="connsiteX9" fmla="*/ 12336 w 4217326"/>
                  <a:gd name="connsiteY9" fmla="*/ 1851004 h 2184136"/>
                  <a:gd name="connsiteX10" fmla="*/ 926736 w 4217326"/>
                  <a:gd name="connsiteY10" fmla="*/ 355850 h 2184136"/>
                  <a:gd name="connsiteX0" fmla="*/ 882286 w 4217326"/>
                  <a:gd name="connsiteY0" fmla="*/ 337036 h 2184372"/>
                  <a:gd name="connsiteX1" fmla="*/ 1369126 w 4217326"/>
                  <a:gd name="connsiteY1" fmla="*/ 2596 h 2184372"/>
                  <a:gd name="connsiteX2" fmla="*/ 2783046 w 4217326"/>
                  <a:gd name="connsiteY2" fmla="*/ 2596 h 2184372"/>
                  <a:gd name="connsiteX3" fmla="*/ 3263536 w 4217326"/>
                  <a:gd name="connsiteY3" fmla="*/ 324336 h 2184372"/>
                  <a:gd name="connsiteX4" fmla="*/ 4089036 w 4217326"/>
                  <a:gd name="connsiteY4" fmla="*/ 1677682 h 2184372"/>
                  <a:gd name="connsiteX5" fmla="*/ 4209686 w 4217326"/>
                  <a:gd name="connsiteY5" fmla="*/ 2079840 h 2184372"/>
                  <a:gd name="connsiteX6" fmla="*/ 3942986 w 4217326"/>
                  <a:gd name="connsiteY6" fmla="*/ 2172982 h 2184372"/>
                  <a:gd name="connsiteX7" fmla="*/ 2840196 w 4217326"/>
                  <a:gd name="connsiteY7" fmla="*/ 2128530 h 2184372"/>
                  <a:gd name="connsiteX8" fmla="*/ 238826 w 4217326"/>
                  <a:gd name="connsiteY8" fmla="*/ 2115830 h 2184372"/>
                  <a:gd name="connsiteX9" fmla="*/ 12336 w 4217326"/>
                  <a:gd name="connsiteY9" fmla="*/ 1851240 h 2184372"/>
                  <a:gd name="connsiteX10" fmla="*/ 882286 w 4217326"/>
                  <a:gd name="connsiteY10" fmla="*/ 337036 h 2184372"/>
                  <a:gd name="connsiteX0" fmla="*/ 882286 w 4217326"/>
                  <a:gd name="connsiteY0" fmla="*/ 336878 h 2184214"/>
                  <a:gd name="connsiteX1" fmla="*/ 1369126 w 4217326"/>
                  <a:gd name="connsiteY1" fmla="*/ 2438 h 2184214"/>
                  <a:gd name="connsiteX2" fmla="*/ 2783046 w 4217326"/>
                  <a:gd name="connsiteY2" fmla="*/ 2438 h 2184214"/>
                  <a:gd name="connsiteX3" fmla="*/ 3263536 w 4217326"/>
                  <a:gd name="connsiteY3" fmla="*/ 324178 h 2184214"/>
                  <a:gd name="connsiteX4" fmla="*/ 4089036 w 4217326"/>
                  <a:gd name="connsiteY4" fmla="*/ 1677524 h 2184214"/>
                  <a:gd name="connsiteX5" fmla="*/ 4209686 w 4217326"/>
                  <a:gd name="connsiteY5" fmla="*/ 2079682 h 2184214"/>
                  <a:gd name="connsiteX6" fmla="*/ 3942986 w 4217326"/>
                  <a:gd name="connsiteY6" fmla="*/ 2172824 h 2184214"/>
                  <a:gd name="connsiteX7" fmla="*/ 2840196 w 4217326"/>
                  <a:gd name="connsiteY7" fmla="*/ 2128372 h 2184214"/>
                  <a:gd name="connsiteX8" fmla="*/ 238826 w 4217326"/>
                  <a:gd name="connsiteY8" fmla="*/ 2115672 h 2184214"/>
                  <a:gd name="connsiteX9" fmla="*/ 12336 w 4217326"/>
                  <a:gd name="connsiteY9" fmla="*/ 1851082 h 2184214"/>
                  <a:gd name="connsiteX10" fmla="*/ 882286 w 4217326"/>
                  <a:gd name="connsiteY10" fmla="*/ 336878 h 21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7326" h="2184214">
                    <a:moveTo>
                      <a:pt x="882286" y="336878"/>
                    </a:moveTo>
                    <a:cubicBezTo>
                      <a:pt x="971186" y="154351"/>
                      <a:pt x="1104049" y="-22962"/>
                      <a:pt x="1369126" y="2438"/>
                    </a:cubicBezTo>
                    <a:lnTo>
                      <a:pt x="2783046" y="2438"/>
                    </a:lnTo>
                    <a:cubicBezTo>
                      <a:pt x="3124323" y="-10262"/>
                      <a:pt x="3130186" y="78151"/>
                      <a:pt x="3263536" y="324178"/>
                    </a:cubicBezTo>
                    <a:cubicBezTo>
                      <a:pt x="3393359" y="654159"/>
                      <a:pt x="3840328" y="1389173"/>
                      <a:pt x="4089036" y="1677524"/>
                    </a:cubicBezTo>
                    <a:cubicBezTo>
                      <a:pt x="4223444" y="1965875"/>
                      <a:pt x="4227678" y="1987607"/>
                      <a:pt x="4209686" y="2079682"/>
                    </a:cubicBezTo>
                    <a:cubicBezTo>
                      <a:pt x="4035061" y="2266081"/>
                      <a:pt x="4145834" y="2139309"/>
                      <a:pt x="3942986" y="2172824"/>
                    </a:cubicBezTo>
                    <a:cubicBezTo>
                      <a:pt x="3714738" y="2180939"/>
                      <a:pt x="3466023" y="2128372"/>
                      <a:pt x="2840196" y="2128372"/>
                    </a:cubicBezTo>
                    <a:lnTo>
                      <a:pt x="238826" y="2115672"/>
                    </a:lnTo>
                    <a:cubicBezTo>
                      <a:pt x="43599" y="2166472"/>
                      <a:pt x="-32114" y="2020909"/>
                      <a:pt x="12336" y="1851082"/>
                    </a:cubicBezTo>
                    <a:lnTo>
                      <a:pt x="882286" y="336878"/>
                    </a:lnTo>
                    <a:close/>
                  </a:path>
                </a:pathLst>
              </a:custGeom>
              <a:solidFill>
                <a:srgbClr val="D8D8D8"/>
              </a:solidFill>
              <a:ln>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2" name="Rectangle: Rounded Corners 7"/>
              <p:cNvSpPr/>
              <p:nvPr/>
            </p:nvSpPr>
            <p:spPr>
              <a:xfrm>
                <a:off x="3734707" y="3024036"/>
                <a:ext cx="4253880" cy="2188118"/>
              </a:xfrm>
              <a:custGeom>
                <a:avLst/>
                <a:gdLst>
                  <a:gd name="connsiteX0" fmla="*/ 0 w 2184400"/>
                  <a:gd name="connsiteY0" fmla="*/ 248713 h 1492250"/>
                  <a:gd name="connsiteX1" fmla="*/ 248713 w 2184400"/>
                  <a:gd name="connsiteY1" fmla="*/ 0 h 1492250"/>
                  <a:gd name="connsiteX2" fmla="*/ 1935687 w 2184400"/>
                  <a:gd name="connsiteY2" fmla="*/ 0 h 1492250"/>
                  <a:gd name="connsiteX3" fmla="*/ 2184400 w 2184400"/>
                  <a:gd name="connsiteY3" fmla="*/ 248713 h 1492250"/>
                  <a:gd name="connsiteX4" fmla="*/ 2184400 w 2184400"/>
                  <a:gd name="connsiteY4" fmla="*/ 1243537 h 1492250"/>
                  <a:gd name="connsiteX5" fmla="*/ 1935687 w 2184400"/>
                  <a:gd name="connsiteY5" fmla="*/ 1492250 h 1492250"/>
                  <a:gd name="connsiteX6" fmla="*/ 248713 w 2184400"/>
                  <a:gd name="connsiteY6" fmla="*/ 1492250 h 1492250"/>
                  <a:gd name="connsiteX7" fmla="*/ 0 w 2184400"/>
                  <a:gd name="connsiteY7" fmla="*/ 1243537 h 1492250"/>
                  <a:gd name="connsiteX8" fmla="*/ 0 w 2184400"/>
                  <a:gd name="connsiteY8" fmla="*/ 248713 h 1492250"/>
                  <a:gd name="connsiteX0" fmla="*/ 0 w 3105150"/>
                  <a:gd name="connsiteY0" fmla="*/ 248713 h 1798420"/>
                  <a:gd name="connsiteX1" fmla="*/ 248713 w 3105150"/>
                  <a:gd name="connsiteY1" fmla="*/ 0 h 1798420"/>
                  <a:gd name="connsiteX2" fmla="*/ 1935687 w 3105150"/>
                  <a:gd name="connsiteY2" fmla="*/ 0 h 1798420"/>
                  <a:gd name="connsiteX3" fmla="*/ 2184400 w 3105150"/>
                  <a:gd name="connsiteY3" fmla="*/ 248713 h 1798420"/>
                  <a:gd name="connsiteX4" fmla="*/ 3105150 w 3105150"/>
                  <a:gd name="connsiteY4" fmla="*/ 1770587 h 1798420"/>
                  <a:gd name="connsiteX5" fmla="*/ 1935687 w 3105150"/>
                  <a:gd name="connsiteY5" fmla="*/ 1492250 h 1798420"/>
                  <a:gd name="connsiteX6" fmla="*/ 248713 w 3105150"/>
                  <a:gd name="connsiteY6" fmla="*/ 1492250 h 1798420"/>
                  <a:gd name="connsiteX7" fmla="*/ 0 w 3105150"/>
                  <a:gd name="connsiteY7" fmla="*/ 1243537 h 1798420"/>
                  <a:gd name="connsiteX8" fmla="*/ 0 w 3105150"/>
                  <a:gd name="connsiteY8" fmla="*/ 248713 h 1798420"/>
                  <a:gd name="connsiteX0" fmla="*/ 0 w 3105150"/>
                  <a:gd name="connsiteY0" fmla="*/ 248713 h 2146300"/>
                  <a:gd name="connsiteX1" fmla="*/ 248713 w 3105150"/>
                  <a:gd name="connsiteY1" fmla="*/ 0 h 2146300"/>
                  <a:gd name="connsiteX2" fmla="*/ 1935687 w 3105150"/>
                  <a:gd name="connsiteY2" fmla="*/ 0 h 2146300"/>
                  <a:gd name="connsiteX3" fmla="*/ 2184400 w 3105150"/>
                  <a:gd name="connsiteY3" fmla="*/ 248713 h 2146300"/>
                  <a:gd name="connsiteX4" fmla="*/ 3105150 w 3105150"/>
                  <a:gd name="connsiteY4" fmla="*/ 1770587 h 2146300"/>
                  <a:gd name="connsiteX5" fmla="*/ 2964387 w 3105150"/>
                  <a:gd name="connsiteY5" fmla="*/ 2146300 h 2146300"/>
                  <a:gd name="connsiteX6" fmla="*/ 248713 w 3105150"/>
                  <a:gd name="connsiteY6" fmla="*/ 1492250 h 2146300"/>
                  <a:gd name="connsiteX7" fmla="*/ 0 w 3105150"/>
                  <a:gd name="connsiteY7" fmla="*/ 1243537 h 2146300"/>
                  <a:gd name="connsiteX8" fmla="*/ 0 w 3105150"/>
                  <a:gd name="connsiteY8" fmla="*/ 248713 h 2146300"/>
                  <a:gd name="connsiteX0" fmla="*/ 0 w 3162300"/>
                  <a:gd name="connsiteY0" fmla="*/ 248713 h 2146300"/>
                  <a:gd name="connsiteX1" fmla="*/ 248713 w 3162300"/>
                  <a:gd name="connsiteY1" fmla="*/ 0 h 2146300"/>
                  <a:gd name="connsiteX2" fmla="*/ 1935687 w 3162300"/>
                  <a:gd name="connsiteY2" fmla="*/ 0 h 2146300"/>
                  <a:gd name="connsiteX3" fmla="*/ 2184400 w 3162300"/>
                  <a:gd name="connsiteY3" fmla="*/ 248713 h 2146300"/>
                  <a:gd name="connsiteX4" fmla="*/ 3162300 w 3162300"/>
                  <a:gd name="connsiteY4" fmla="*/ 1808687 h 2146300"/>
                  <a:gd name="connsiteX5" fmla="*/ 2964387 w 3162300"/>
                  <a:gd name="connsiteY5" fmla="*/ 2146300 h 2146300"/>
                  <a:gd name="connsiteX6" fmla="*/ 248713 w 3162300"/>
                  <a:gd name="connsiteY6" fmla="*/ 1492250 h 2146300"/>
                  <a:gd name="connsiteX7" fmla="*/ 0 w 3162300"/>
                  <a:gd name="connsiteY7" fmla="*/ 1243537 h 2146300"/>
                  <a:gd name="connsiteX8" fmla="*/ 0 w 3162300"/>
                  <a:gd name="connsiteY8" fmla="*/ 248713 h 2146300"/>
                  <a:gd name="connsiteX0" fmla="*/ 0 w 3162300"/>
                  <a:gd name="connsiteY0" fmla="*/ 248713 h 2159000"/>
                  <a:gd name="connsiteX1" fmla="*/ 248713 w 3162300"/>
                  <a:gd name="connsiteY1" fmla="*/ 0 h 2159000"/>
                  <a:gd name="connsiteX2" fmla="*/ 1935687 w 3162300"/>
                  <a:gd name="connsiteY2" fmla="*/ 0 h 2159000"/>
                  <a:gd name="connsiteX3" fmla="*/ 2184400 w 3162300"/>
                  <a:gd name="connsiteY3" fmla="*/ 248713 h 2159000"/>
                  <a:gd name="connsiteX4" fmla="*/ 3162300 w 3162300"/>
                  <a:gd name="connsiteY4" fmla="*/ 1808687 h 2159000"/>
                  <a:gd name="connsiteX5" fmla="*/ 2983437 w 3162300"/>
                  <a:gd name="connsiteY5" fmla="*/ 2159000 h 2159000"/>
                  <a:gd name="connsiteX6" fmla="*/ 248713 w 3162300"/>
                  <a:gd name="connsiteY6" fmla="*/ 1492250 h 2159000"/>
                  <a:gd name="connsiteX7" fmla="*/ 0 w 3162300"/>
                  <a:gd name="connsiteY7" fmla="*/ 1243537 h 2159000"/>
                  <a:gd name="connsiteX8" fmla="*/ 0 w 3162300"/>
                  <a:gd name="connsiteY8" fmla="*/ 248713 h 2159000"/>
                  <a:gd name="connsiteX0" fmla="*/ 800267 w 3962567"/>
                  <a:gd name="connsiteY0" fmla="*/ 248713 h 2159000"/>
                  <a:gd name="connsiteX1" fmla="*/ 1048980 w 3962567"/>
                  <a:gd name="connsiteY1" fmla="*/ 0 h 2159000"/>
                  <a:gd name="connsiteX2" fmla="*/ 2735954 w 3962567"/>
                  <a:gd name="connsiteY2" fmla="*/ 0 h 2159000"/>
                  <a:gd name="connsiteX3" fmla="*/ 2984667 w 3962567"/>
                  <a:gd name="connsiteY3" fmla="*/ 248713 h 2159000"/>
                  <a:gd name="connsiteX4" fmla="*/ 3962567 w 3962567"/>
                  <a:gd name="connsiteY4" fmla="*/ 1808687 h 2159000"/>
                  <a:gd name="connsiteX5" fmla="*/ 3783704 w 3962567"/>
                  <a:gd name="connsiteY5" fmla="*/ 2159000 h 2159000"/>
                  <a:gd name="connsiteX6" fmla="*/ 13930 w 3962567"/>
                  <a:gd name="connsiteY6" fmla="*/ 2146300 h 2159000"/>
                  <a:gd name="connsiteX7" fmla="*/ 800267 w 3962567"/>
                  <a:gd name="connsiteY7" fmla="*/ 1243537 h 2159000"/>
                  <a:gd name="connsiteX8" fmla="*/ 800267 w 3962567"/>
                  <a:gd name="connsiteY8" fmla="*/ 248713 h 2159000"/>
                  <a:gd name="connsiteX0" fmla="*/ 884202 w 4046502"/>
                  <a:gd name="connsiteY0" fmla="*/ 248713 h 2159000"/>
                  <a:gd name="connsiteX1" fmla="*/ 1132915 w 4046502"/>
                  <a:gd name="connsiteY1" fmla="*/ 0 h 2159000"/>
                  <a:gd name="connsiteX2" fmla="*/ 2819889 w 4046502"/>
                  <a:gd name="connsiteY2" fmla="*/ 0 h 2159000"/>
                  <a:gd name="connsiteX3" fmla="*/ 3068602 w 4046502"/>
                  <a:gd name="connsiteY3" fmla="*/ 248713 h 2159000"/>
                  <a:gd name="connsiteX4" fmla="*/ 4046502 w 4046502"/>
                  <a:gd name="connsiteY4" fmla="*/ 1808687 h 2159000"/>
                  <a:gd name="connsiteX5" fmla="*/ 3867639 w 4046502"/>
                  <a:gd name="connsiteY5" fmla="*/ 2159000 h 2159000"/>
                  <a:gd name="connsiteX6" fmla="*/ 97865 w 4046502"/>
                  <a:gd name="connsiteY6" fmla="*/ 2146300 h 2159000"/>
                  <a:gd name="connsiteX7" fmla="*/ 7902 w 4046502"/>
                  <a:gd name="connsiteY7" fmla="*/ 1668987 h 2159000"/>
                  <a:gd name="connsiteX8" fmla="*/ 884202 w 4046502"/>
                  <a:gd name="connsiteY8" fmla="*/ 248713 h 2159000"/>
                  <a:gd name="connsiteX0" fmla="*/ 958850 w 4121150"/>
                  <a:gd name="connsiteY0" fmla="*/ 248713 h 2159000"/>
                  <a:gd name="connsiteX1" fmla="*/ 1207563 w 4121150"/>
                  <a:gd name="connsiteY1" fmla="*/ 0 h 2159000"/>
                  <a:gd name="connsiteX2" fmla="*/ 2894537 w 4121150"/>
                  <a:gd name="connsiteY2" fmla="*/ 0 h 2159000"/>
                  <a:gd name="connsiteX3" fmla="*/ 3143250 w 4121150"/>
                  <a:gd name="connsiteY3" fmla="*/ 248713 h 2159000"/>
                  <a:gd name="connsiteX4" fmla="*/ 4121150 w 4121150"/>
                  <a:gd name="connsiteY4" fmla="*/ 1808687 h 2159000"/>
                  <a:gd name="connsiteX5" fmla="*/ 3942287 w 4121150"/>
                  <a:gd name="connsiteY5" fmla="*/ 2159000 h 2159000"/>
                  <a:gd name="connsiteX6" fmla="*/ 172513 w 4121150"/>
                  <a:gd name="connsiteY6" fmla="*/ 2146300 h 2159000"/>
                  <a:gd name="connsiteX7" fmla="*/ 0 w 4121150"/>
                  <a:gd name="connsiteY7" fmla="*/ 1770587 h 2159000"/>
                  <a:gd name="connsiteX8" fmla="*/ 958850 w 4121150"/>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158003 w 4135903"/>
                  <a:gd name="connsiteY3" fmla="*/ 24871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73603 w 4135903"/>
                  <a:gd name="connsiteY0" fmla="*/ 24871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73603 w 4135903"/>
                  <a:gd name="connsiteY8" fmla="*/ 24871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941853 w 4135903"/>
                  <a:gd name="connsiteY0" fmla="*/ 229663 h 2159000"/>
                  <a:gd name="connsiteX1" fmla="*/ 1222316 w 4135903"/>
                  <a:gd name="connsiteY1" fmla="*/ 0 h 2159000"/>
                  <a:gd name="connsiteX2" fmla="*/ 2909290 w 4135903"/>
                  <a:gd name="connsiteY2" fmla="*/ 0 h 2159000"/>
                  <a:gd name="connsiteX3" fmla="*/ 3202453 w 4135903"/>
                  <a:gd name="connsiteY3" fmla="*/ 255063 h 2159000"/>
                  <a:gd name="connsiteX4" fmla="*/ 4135903 w 4135903"/>
                  <a:gd name="connsiteY4" fmla="*/ 1808687 h 2159000"/>
                  <a:gd name="connsiteX5" fmla="*/ 3957040 w 4135903"/>
                  <a:gd name="connsiteY5" fmla="*/ 2159000 h 2159000"/>
                  <a:gd name="connsiteX6" fmla="*/ 187266 w 4135903"/>
                  <a:gd name="connsiteY6" fmla="*/ 2146300 h 2159000"/>
                  <a:gd name="connsiteX7" fmla="*/ 14753 w 4135903"/>
                  <a:gd name="connsiteY7" fmla="*/ 1770587 h 2159000"/>
                  <a:gd name="connsiteX8" fmla="*/ 941853 w 4135903"/>
                  <a:gd name="connsiteY8" fmla="*/ 229663 h 2159000"/>
                  <a:gd name="connsiteX0" fmla="*/ 1008611 w 4202661"/>
                  <a:gd name="connsiteY0" fmla="*/ 229663 h 2159000"/>
                  <a:gd name="connsiteX1" fmla="*/ 1289074 w 4202661"/>
                  <a:gd name="connsiteY1" fmla="*/ 0 h 2159000"/>
                  <a:gd name="connsiteX2" fmla="*/ 2976048 w 4202661"/>
                  <a:gd name="connsiteY2" fmla="*/ 0 h 2159000"/>
                  <a:gd name="connsiteX3" fmla="*/ 3269211 w 4202661"/>
                  <a:gd name="connsiteY3" fmla="*/ 255063 h 2159000"/>
                  <a:gd name="connsiteX4" fmla="*/ 4202661 w 4202661"/>
                  <a:gd name="connsiteY4" fmla="*/ 1808687 h 2159000"/>
                  <a:gd name="connsiteX5" fmla="*/ 4023798 w 4202661"/>
                  <a:gd name="connsiteY5" fmla="*/ 2159000 h 2159000"/>
                  <a:gd name="connsiteX6" fmla="*/ 254024 w 4202661"/>
                  <a:gd name="connsiteY6" fmla="*/ 2146300 h 2159000"/>
                  <a:gd name="connsiteX7" fmla="*/ 81511 w 4202661"/>
                  <a:gd name="connsiteY7" fmla="*/ 1770587 h 2159000"/>
                  <a:gd name="connsiteX8" fmla="*/ 1008611 w 4202661"/>
                  <a:gd name="connsiteY8" fmla="*/ 229663 h 2159000"/>
                  <a:gd name="connsiteX0" fmla="*/ 1013054 w 4207104"/>
                  <a:gd name="connsiteY0" fmla="*/ 229663 h 2176088"/>
                  <a:gd name="connsiteX1" fmla="*/ 1293517 w 4207104"/>
                  <a:gd name="connsiteY1" fmla="*/ 0 h 2176088"/>
                  <a:gd name="connsiteX2" fmla="*/ 2980491 w 4207104"/>
                  <a:gd name="connsiteY2" fmla="*/ 0 h 2176088"/>
                  <a:gd name="connsiteX3" fmla="*/ 3273654 w 4207104"/>
                  <a:gd name="connsiteY3" fmla="*/ 255063 h 2176088"/>
                  <a:gd name="connsiteX4" fmla="*/ 4207104 w 4207104"/>
                  <a:gd name="connsiteY4" fmla="*/ 1808687 h 2176088"/>
                  <a:gd name="connsiteX5" fmla="*/ 4028241 w 4207104"/>
                  <a:gd name="connsiteY5" fmla="*/ 2159000 h 2176088"/>
                  <a:gd name="connsiteX6" fmla="*/ 258467 w 4207104"/>
                  <a:gd name="connsiteY6" fmla="*/ 2146300 h 2176088"/>
                  <a:gd name="connsiteX7" fmla="*/ 85954 w 4207104"/>
                  <a:gd name="connsiteY7" fmla="*/ 1770587 h 2176088"/>
                  <a:gd name="connsiteX8" fmla="*/ 1013054 w 4207104"/>
                  <a:gd name="connsiteY8" fmla="*/ 229663 h 2176088"/>
                  <a:gd name="connsiteX0" fmla="*/ 1013054 w 4212473"/>
                  <a:gd name="connsiteY0" fmla="*/ 229663 h 2176088"/>
                  <a:gd name="connsiteX1" fmla="*/ 1293517 w 4212473"/>
                  <a:gd name="connsiteY1" fmla="*/ 0 h 2176088"/>
                  <a:gd name="connsiteX2" fmla="*/ 2980491 w 4212473"/>
                  <a:gd name="connsiteY2" fmla="*/ 0 h 2176088"/>
                  <a:gd name="connsiteX3" fmla="*/ 3273654 w 4212473"/>
                  <a:gd name="connsiteY3" fmla="*/ 255063 h 2176088"/>
                  <a:gd name="connsiteX4" fmla="*/ 4207104 w 4212473"/>
                  <a:gd name="connsiteY4" fmla="*/ 1808687 h 2176088"/>
                  <a:gd name="connsiteX5" fmla="*/ 4028241 w 4212473"/>
                  <a:gd name="connsiteY5" fmla="*/ 2159000 h 2176088"/>
                  <a:gd name="connsiteX6" fmla="*/ 258467 w 4212473"/>
                  <a:gd name="connsiteY6" fmla="*/ 2146300 h 2176088"/>
                  <a:gd name="connsiteX7" fmla="*/ 85954 w 4212473"/>
                  <a:gd name="connsiteY7" fmla="*/ 1770587 h 2176088"/>
                  <a:gd name="connsiteX8" fmla="*/ 1013054 w 4212473"/>
                  <a:gd name="connsiteY8" fmla="*/ 229663 h 2176088"/>
                  <a:gd name="connsiteX0" fmla="*/ 1013054 w 4232206"/>
                  <a:gd name="connsiteY0" fmla="*/ 229663 h 2176088"/>
                  <a:gd name="connsiteX1" fmla="*/ 1293517 w 4232206"/>
                  <a:gd name="connsiteY1" fmla="*/ 0 h 2176088"/>
                  <a:gd name="connsiteX2" fmla="*/ 2980491 w 4232206"/>
                  <a:gd name="connsiteY2" fmla="*/ 0 h 2176088"/>
                  <a:gd name="connsiteX3" fmla="*/ 3273654 w 4232206"/>
                  <a:gd name="connsiteY3" fmla="*/ 255063 h 2176088"/>
                  <a:gd name="connsiteX4" fmla="*/ 4207104 w 4232206"/>
                  <a:gd name="connsiteY4" fmla="*/ 1808687 h 2176088"/>
                  <a:gd name="connsiteX5" fmla="*/ 4028241 w 4232206"/>
                  <a:gd name="connsiteY5" fmla="*/ 2159000 h 2176088"/>
                  <a:gd name="connsiteX6" fmla="*/ 258467 w 4232206"/>
                  <a:gd name="connsiteY6" fmla="*/ 2146300 h 2176088"/>
                  <a:gd name="connsiteX7" fmla="*/ 85954 w 4232206"/>
                  <a:gd name="connsiteY7" fmla="*/ 1770587 h 2176088"/>
                  <a:gd name="connsiteX8" fmla="*/ 1013054 w 4232206"/>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57439"/>
                  <a:gd name="connsiteY0" fmla="*/ 229663 h 2176088"/>
                  <a:gd name="connsiteX1" fmla="*/ 1293517 w 4257439"/>
                  <a:gd name="connsiteY1" fmla="*/ 0 h 2176088"/>
                  <a:gd name="connsiteX2" fmla="*/ 2980491 w 4257439"/>
                  <a:gd name="connsiteY2" fmla="*/ 0 h 2176088"/>
                  <a:gd name="connsiteX3" fmla="*/ 3273654 w 4257439"/>
                  <a:gd name="connsiteY3" fmla="*/ 255063 h 2176088"/>
                  <a:gd name="connsiteX4" fmla="*/ 4238854 w 4257439"/>
                  <a:gd name="connsiteY4" fmla="*/ 1808687 h 2176088"/>
                  <a:gd name="connsiteX5" fmla="*/ 4028241 w 4257439"/>
                  <a:gd name="connsiteY5" fmla="*/ 2159000 h 2176088"/>
                  <a:gd name="connsiteX6" fmla="*/ 258467 w 4257439"/>
                  <a:gd name="connsiteY6" fmla="*/ 2146300 h 2176088"/>
                  <a:gd name="connsiteX7" fmla="*/ 85954 w 4257439"/>
                  <a:gd name="connsiteY7" fmla="*/ 1770587 h 2176088"/>
                  <a:gd name="connsiteX8" fmla="*/ 1013054 w 4257439"/>
                  <a:gd name="connsiteY8" fmla="*/ 229663 h 2176088"/>
                  <a:gd name="connsiteX0" fmla="*/ 1013054 w 4271139"/>
                  <a:gd name="connsiteY0" fmla="*/ 229663 h 2176088"/>
                  <a:gd name="connsiteX1" fmla="*/ 1293517 w 4271139"/>
                  <a:gd name="connsiteY1" fmla="*/ 0 h 2176088"/>
                  <a:gd name="connsiteX2" fmla="*/ 2980491 w 4271139"/>
                  <a:gd name="connsiteY2" fmla="*/ 0 h 2176088"/>
                  <a:gd name="connsiteX3" fmla="*/ 3273654 w 4271139"/>
                  <a:gd name="connsiteY3" fmla="*/ 255063 h 2176088"/>
                  <a:gd name="connsiteX4" fmla="*/ 4238854 w 4271139"/>
                  <a:gd name="connsiteY4" fmla="*/ 1808687 h 2176088"/>
                  <a:gd name="connsiteX5" fmla="*/ 4028241 w 4271139"/>
                  <a:gd name="connsiteY5" fmla="*/ 2159000 h 2176088"/>
                  <a:gd name="connsiteX6" fmla="*/ 258467 w 4271139"/>
                  <a:gd name="connsiteY6" fmla="*/ 2146300 h 2176088"/>
                  <a:gd name="connsiteX7" fmla="*/ 85954 w 4271139"/>
                  <a:gd name="connsiteY7" fmla="*/ 1770587 h 2176088"/>
                  <a:gd name="connsiteX8" fmla="*/ 1013054 w 4271139"/>
                  <a:gd name="connsiteY8" fmla="*/ 229663 h 2176088"/>
                  <a:gd name="connsiteX0" fmla="*/ 1013054 w 4275751"/>
                  <a:gd name="connsiteY0" fmla="*/ 229663 h 2176088"/>
                  <a:gd name="connsiteX1" fmla="*/ 1293517 w 4275751"/>
                  <a:gd name="connsiteY1" fmla="*/ 0 h 2176088"/>
                  <a:gd name="connsiteX2" fmla="*/ 2980491 w 4275751"/>
                  <a:gd name="connsiteY2" fmla="*/ 0 h 2176088"/>
                  <a:gd name="connsiteX3" fmla="*/ 3273654 w 4275751"/>
                  <a:gd name="connsiteY3" fmla="*/ 255063 h 2176088"/>
                  <a:gd name="connsiteX4" fmla="*/ 4238854 w 4275751"/>
                  <a:gd name="connsiteY4" fmla="*/ 1808687 h 2176088"/>
                  <a:gd name="connsiteX5" fmla="*/ 4028241 w 4275751"/>
                  <a:gd name="connsiteY5" fmla="*/ 2159000 h 2176088"/>
                  <a:gd name="connsiteX6" fmla="*/ 258467 w 4275751"/>
                  <a:gd name="connsiteY6" fmla="*/ 2146300 h 2176088"/>
                  <a:gd name="connsiteX7" fmla="*/ 85954 w 4275751"/>
                  <a:gd name="connsiteY7" fmla="*/ 1770587 h 2176088"/>
                  <a:gd name="connsiteX8" fmla="*/ 1013054 w 4275751"/>
                  <a:gd name="connsiteY8" fmla="*/ 229663 h 2176088"/>
                  <a:gd name="connsiteX0" fmla="*/ 1013054 w 4277218"/>
                  <a:gd name="connsiteY0" fmla="*/ 229663 h 2188118"/>
                  <a:gd name="connsiteX1" fmla="*/ 1293517 w 4277218"/>
                  <a:gd name="connsiteY1" fmla="*/ 0 h 2188118"/>
                  <a:gd name="connsiteX2" fmla="*/ 2980491 w 4277218"/>
                  <a:gd name="connsiteY2" fmla="*/ 0 h 2188118"/>
                  <a:gd name="connsiteX3" fmla="*/ 3273654 w 4277218"/>
                  <a:gd name="connsiteY3" fmla="*/ 255063 h 2188118"/>
                  <a:gd name="connsiteX4" fmla="*/ 4238854 w 4277218"/>
                  <a:gd name="connsiteY4" fmla="*/ 1808687 h 2188118"/>
                  <a:gd name="connsiteX5" fmla="*/ 4034591 w 4277218"/>
                  <a:gd name="connsiteY5" fmla="*/ 2184400 h 2188118"/>
                  <a:gd name="connsiteX6" fmla="*/ 258467 w 4277218"/>
                  <a:gd name="connsiteY6" fmla="*/ 2146300 h 2188118"/>
                  <a:gd name="connsiteX7" fmla="*/ 85954 w 4277218"/>
                  <a:gd name="connsiteY7" fmla="*/ 1770587 h 2188118"/>
                  <a:gd name="connsiteX8" fmla="*/ 1013054 w 4277218"/>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1011911 w 4276075"/>
                  <a:gd name="connsiteY0" fmla="*/ 229663 h 2188118"/>
                  <a:gd name="connsiteX1" fmla="*/ 1292374 w 4276075"/>
                  <a:gd name="connsiteY1" fmla="*/ 0 h 2188118"/>
                  <a:gd name="connsiteX2" fmla="*/ 2979348 w 4276075"/>
                  <a:gd name="connsiteY2" fmla="*/ 0 h 2188118"/>
                  <a:gd name="connsiteX3" fmla="*/ 3272511 w 4276075"/>
                  <a:gd name="connsiteY3" fmla="*/ 255063 h 2188118"/>
                  <a:gd name="connsiteX4" fmla="*/ 4237711 w 4276075"/>
                  <a:gd name="connsiteY4" fmla="*/ 1808687 h 2188118"/>
                  <a:gd name="connsiteX5" fmla="*/ 4033448 w 4276075"/>
                  <a:gd name="connsiteY5" fmla="*/ 2184400 h 2188118"/>
                  <a:gd name="connsiteX6" fmla="*/ 257324 w 4276075"/>
                  <a:gd name="connsiteY6" fmla="*/ 2146300 h 2188118"/>
                  <a:gd name="connsiteX7" fmla="*/ 84811 w 4276075"/>
                  <a:gd name="connsiteY7" fmla="*/ 1770587 h 2188118"/>
                  <a:gd name="connsiteX8" fmla="*/ 1011911 w 4276075"/>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503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89716 w 4253880"/>
                  <a:gd name="connsiteY0" fmla="*/ 22966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89716 w 4253880"/>
                  <a:gd name="connsiteY8" fmla="*/ 22966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 name="connsiteX0" fmla="*/ 964316 w 4253880"/>
                  <a:gd name="connsiteY0" fmla="*/ 236013 h 2188118"/>
                  <a:gd name="connsiteX1" fmla="*/ 1270179 w 4253880"/>
                  <a:gd name="connsiteY1" fmla="*/ 0 h 2188118"/>
                  <a:gd name="connsiteX2" fmla="*/ 2957153 w 4253880"/>
                  <a:gd name="connsiteY2" fmla="*/ 0 h 2188118"/>
                  <a:gd name="connsiteX3" fmla="*/ 3288416 w 4253880"/>
                  <a:gd name="connsiteY3" fmla="*/ 255063 h 2188118"/>
                  <a:gd name="connsiteX4" fmla="*/ 4215516 w 4253880"/>
                  <a:gd name="connsiteY4" fmla="*/ 1808687 h 2188118"/>
                  <a:gd name="connsiteX5" fmla="*/ 4011253 w 4253880"/>
                  <a:gd name="connsiteY5" fmla="*/ 2184400 h 2188118"/>
                  <a:gd name="connsiteX6" fmla="*/ 235129 w 4253880"/>
                  <a:gd name="connsiteY6" fmla="*/ 2146300 h 2188118"/>
                  <a:gd name="connsiteX7" fmla="*/ 62616 w 4253880"/>
                  <a:gd name="connsiteY7" fmla="*/ 1770587 h 2188118"/>
                  <a:gd name="connsiteX8" fmla="*/ 964316 w 4253880"/>
                  <a:gd name="connsiteY8" fmla="*/ 236013 h 2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880" h="2188118">
                    <a:moveTo>
                      <a:pt x="964316" y="236013"/>
                    </a:moveTo>
                    <a:cubicBezTo>
                      <a:pt x="1078616" y="85953"/>
                      <a:pt x="1132819" y="0"/>
                      <a:pt x="1270179" y="0"/>
                    </a:cubicBezTo>
                    <a:lnTo>
                      <a:pt x="2957153" y="0"/>
                    </a:lnTo>
                    <a:cubicBezTo>
                      <a:pt x="3094513" y="0"/>
                      <a:pt x="3180466" y="47853"/>
                      <a:pt x="3288416" y="255063"/>
                    </a:cubicBezTo>
                    <a:cubicBezTo>
                      <a:pt x="3485266" y="593021"/>
                      <a:pt x="3986916" y="1508829"/>
                      <a:pt x="4215516" y="1808687"/>
                    </a:cubicBezTo>
                    <a:cubicBezTo>
                      <a:pt x="4291716" y="1958747"/>
                      <a:pt x="4269263" y="2222500"/>
                      <a:pt x="4011253" y="2184400"/>
                    </a:cubicBezTo>
                    <a:lnTo>
                      <a:pt x="235129" y="2146300"/>
                    </a:lnTo>
                    <a:cubicBezTo>
                      <a:pt x="78719" y="2165350"/>
                      <a:pt x="-96134" y="2009547"/>
                      <a:pt x="62616" y="1770587"/>
                    </a:cubicBezTo>
                    <a:cubicBezTo>
                      <a:pt x="371649" y="1256946"/>
                      <a:pt x="655283" y="775054"/>
                      <a:pt x="964316" y="236013"/>
                    </a:cubicBezTo>
                    <a:close/>
                  </a:path>
                </a:pathLst>
              </a:custGeom>
              <a:noFill/>
              <a:ln w="76200">
                <a:solidFill>
                  <a:srgbClr val="CBCBC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3" name="Freeform: Shape 197"/>
              <p:cNvSpPr/>
              <p:nvPr/>
            </p:nvSpPr>
            <p:spPr>
              <a:xfrm>
                <a:off x="3991994" y="3257669"/>
                <a:ext cx="3651250" cy="1766145"/>
              </a:xfrm>
              <a:custGeom>
                <a:avLst/>
                <a:gdLst>
                  <a:gd name="connsiteX0" fmla="*/ 825500 w 3479800"/>
                  <a:gd name="connsiteY0" fmla="*/ 19050 h 1733550"/>
                  <a:gd name="connsiteX1" fmla="*/ 2654300 w 3479800"/>
                  <a:gd name="connsiteY1" fmla="*/ 0 h 1733550"/>
                  <a:gd name="connsiteX2" fmla="*/ 3479800 w 3479800"/>
                  <a:gd name="connsiteY2" fmla="*/ 1733550 h 1733550"/>
                  <a:gd name="connsiteX3" fmla="*/ 0 w 3479800"/>
                  <a:gd name="connsiteY3" fmla="*/ 1733550 h 1733550"/>
                  <a:gd name="connsiteX4" fmla="*/ 825500 w 3479800"/>
                  <a:gd name="connsiteY4" fmla="*/ 19050 h 1733550"/>
                  <a:gd name="connsiteX0" fmla="*/ 825500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25500 w 3479800"/>
                  <a:gd name="connsiteY4" fmla="*/ 12991 h 1727491"/>
                  <a:gd name="connsiteX0" fmla="*/ 933868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933868 w 3479800"/>
                  <a:gd name="connsiteY4" fmla="*/ 12991 h 1727491"/>
                  <a:gd name="connsiteX0" fmla="*/ 861623 w 3479800"/>
                  <a:gd name="connsiteY0" fmla="*/ 12991 h 1727491"/>
                  <a:gd name="connsiteX1" fmla="*/ 2588076 w 3479800"/>
                  <a:gd name="connsiteY1" fmla="*/ 0 h 1727491"/>
                  <a:gd name="connsiteX2" fmla="*/ 3479800 w 3479800"/>
                  <a:gd name="connsiteY2" fmla="*/ 1727491 h 1727491"/>
                  <a:gd name="connsiteX3" fmla="*/ 0 w 3479800"/>
                  <a:gd name="connsiteY3" fmla="*/ 1727491 h 1727491"/>
                  <a:gd name="connsiteX4" fmla="*/ 861623 w 3479800"/>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72964 h 1727491"/>
                  <a:gd name="connsiteX4" fmla="*/ 885705 w 3503882"/>
                  <a:gd name="connsiteY4" fmla="*/ 12991 h 1727491"/>
                  <a:gd name="connsiteX0" fmla="*/ 885705 w 3503882"/>
                  <a:gd name="connsiteY0" fmla="*/ 12991 h 1727491"/>
                  <a:gd name="connsiteX1" fmla="*/ 2612158 w 3503882"/>
                  <a:gd name="connsiteY1" fmla="*/ 0 h 1727491"/>
                  <a:gd name="connsiteX2" fmla="*/ 3503882 w 3503882"/>
                  <a:gd name="connsiteY2" fmla="*/ 1727491 h 1727491"/>
                  <a:gd name="connsiteX3" fmla="*/ 0 w 3503882"/>
                  <a:gd name="connsiteY3" fmla="*/ 1685081 h 1727491"/>
                  <a:gd name="connsiteX4" fmla="*/ 885705 w 3503882"/>
                  <a:gd name="connsiteY4" fmla="*/ 12991 h 1727491"/>
                  <a:gd name="connsiteX0" fmla="*/ 885705 w 3473780"/>
                  <a:gd name="connsiteY0" fmla="*/ 12991 h 1685081"/>
                  <a:gd name="connsiteX1" fmla="*/ 2612158 w 3473780"/>
                  <a:gd name="connsiteY1" fmla="*/ 0 h 1685081"/>
                  <a:gd name="connsiteX2" fmla="*/ 3473780 w 3473780"/>
                  <a:gd name="connsiteY2" fmla="*/ 1636613 h 1685081"/>
                  <a:gd name="connsiteX3" fmla="*/ 0 w 3473780"/>
                  <a:gd name="connsiteY3" fmla="*/ 1685081 h 1685081"/>
                  <a:gd name="connsiteX4" fmla="*/ 885705 w 3473780"/>
                  <a:gd name="connsiteY4" fmla="*/ 12991 h 1685081"/>
                  <a:gd name="connsiteX0" fmla="*/ 885705 w 3461739"/>
                  <a:gd name="connsiteY0" fmla="*/ 12991 h 1685081"/>
                  <a:gd name="connsiteX1" fmla="*/ 2612158 w 3461739"/>
                  <a:gd name="connsiteY1" fmla="*/ 0 h 1685081"/>
                  <a:gd name="connsiteX2" fmla="*/ 3461739 w 3461739"/>
                  <a:gd name="connsiteY2" fmla="*/ 1666905 h 1685081"/>
                  <a:gd name="connsiteX3" fmla="*/ 0 w 3461739"/>
                  <a:gd name="connsiteY3" fmla="*/ 1685081 h 1685081"/>
                  <a:gd name="connsiteX4" fmla="*/ 885705 w 3461739"/>
                  <a:gd name="connsiteY4" fmla="*/ 12991 h 168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739" h="1685081">
                    <a:moveTo>
                      <a:pt x="885705" y="12991"/>
                    </a:moveTo>
                    <a:lnTo>
                      <a:pt x="2612158" y="0"/>
                    </a:lnTo>
                    <a:lnTo>
                      <a:pt x="3461739" y="1666905"/>
                    </a:lnTo>
                    <a:lnTo>
                      <a:pt x="0" y="1685081"/>
                    </a:lnTo>
                    <a:lnTo>
                      <a:pt x="885705" y="12991"/>
                    </a:lnTo>
                    <a:close/>
                  </a:path>
                </a:pathLst>
              </a:custGeom>
              <a:solidFill>
                <a:srgbClr val="CBCBCB"/>
              </a:solidFill>
              <a:ln>
                <a:solidFill>
                  <a:srgbClr val="D8D8D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94" name="Chord 29"/>
              <p:cNvSpPr/>
              <p:nvPr/>
            </p:nvSpPr>
            <p:spPr>
              <a:xfrm rot="15945033">
                <a:off x="5614185" y="3373500"/>
                <a:ext cx="473505" cy="3875053"/>
              </a:xfrm>
              <a:custGeom>
                <a:avLst/>
                <a:gdLst>
                  <a:gd name="connsiteX0" fmla="*/ 316032 w 1200258"/>
                  <a:gd name="connsiteY0" fmla="*/ 3813084 h 4054636"/>
                  <a:gd name="connsiteX1" fmla="*/ 164 w 1200258"/>
                  <a:gd name="connsiteY1" fmla="*/ 1979892 h 4054636"/>
                  <a:gd name="connsiteX2" fmla="*/ 600129 w 1200258"/>
                  <a:gd name="connsiteY2" fmla="*/ 0 h 4054636"/>
                  <a:gd name="connsiteX3" fmla="*/ 316032 w 1200258"/>
                  <a:gd name="connsiteY3" fmla="*/ 3813084 h 4054636"/>
                  <a:gd name="connsiteX0" fmla="*/ 338560 w 622657"/>
                  <a:gd name="connsiteY0" fmla="*/ 3813084 h 4085524"/>
                  <a:gd name="connsiteX1" fmla="*/ 151505 w 622657"/>
                  <a:gd name="connsiteY1" fmla="*/ 3666362 h 4085524"/>
                  <a:gd name="connsiteX2" fmla="*/ 22692 w 622657"/>
                  <a:gd name="connsiteY2" fmla="*/ 1979892 h 4085524"/>
                  <a:gd name="connsiteX3" fmla="*/ 622657 w 622657"/>
                  <a:gd name="connsiteY3" fmla="*/ 0 h 4085524"/>
                  <a:gd name="connsiteX4" fmla="*/ 338560 w 622657"/>
                  <a:gd name="connsiteY4" fmla="*/ 3813084 h 4085524"/>
                  <a:gd name="connsiteX0" fmla="*/ 338560 w 622657"/>
                  <a:gd name="connsiteY0" fmla="*/ 3813084 h 3984617"/>
                  <a:gd name="connsiteX1" fmla="*/ 151505 w 622657"/>
                  <a:gd name="connsiteY1" fmla="*/ 3666362 h 3984617"/>
                  <a:gd name="connsiteX2" fmla="*/ 22692 w 622657"/>
                  <a:gd name="connsiteY2" fmla="*/ 1979892 h 3984617"/>
                  <a:gd name="connsiteX3" fmla="*/ 622657 w 622657"/>
                  <a:gd name="connsiteY3" fmla="*/ 0 h 3984617"/>
                  <a:gd name="connsiteX4" fmla="*/ 338560 w 622657"/>
                  <a:gd name="connsiteY4" fmla="*/ 3813084 h 3984617"/>
                  <a:gd name="connsiteX0" fmla="*/ 338560 w 622657"/>
                  <a:gd name="connsiteY0" fmla="*/ 3813084 h 4025335"/>
                  <a:gd name="connsiteX1" fmla="*/ 151505 w 622657"/>
                  <a:gd name="connsiteY1" fmla="*/ 3666362 h 4025335"/>
                  <a:gd name="connsiteX2" fmla="*/ 22692 w 622657"/>
                  <a:gd name="connsiteY2" fmla="*/ 1979892 h 4025335"/>
                  <a:gd name="connsiteX3" fmla="*/ 622657 w 622657"/>
                  <a:gd name="connsiteY3" fmla="*/ 0 h 4025335"/>
                  <a:gd name="connsiteX4" fmla="*/ 338560 w 622657"/>
                  <a:gd name="connsiteY4" fmla="*/ 3813084 h 4025335"/>
                  <a:gd name="connsiteX0" fmla="*/ 338560 w 622657"/>
                  <a:gd name="connsiteY0" fmla="*/ 3813084 h 3818162"/>
                  <a:gd name="connsiteX1" fmla="*/ 151505 w 622657"/>
                  <a:gd name="connsiteY1" fmla="*/ 3666362 h 3818162"/>
                  <a:gd name="connsiteX2" fmla="*/ 22692 w 622657"/>
                  <a:gd name="connsiteY2" fmla="*/ 1979892 h 3818162"/>
                  <a:gd name="connsiteX3" fmla="*/ 622657 w 622657"/>
                  <a:gd name="connsiteY3" fmla="*/ 0 h 3818162"/>
                  <a:gd name="connsiteX4" fmla="*/ 338560 w 622657"/>
                  <a:gd name="connsiteY4" fmla="*/ 3813084 h 3818162"/>
                  <a:gd name="connsiteX0" fmla="*/ 338560 w 622657"/>
                  <a:gd name="connsiteY0" fmla="*/ 3813084 h 3822247"/>
                  <a:gd name="connsiteX1" fmla="*/ 151505 w 622657"/>
                  <a:gd name="connsiteY1" fmla="*/ 3666362 h 3822247"/>
                  <a:gd name="connsiteX2" fmla="*/ 22692 w 622657"/>
                  <a:gd name="connsiteY2" fmla="*/ 1979892 h 3822247"/>
                  <a:gd name="connsiteX3" fmla="*/ 622657 w 622657"/>
                  <a:gd name="connsiteY3" fmla="*/ 0 h 3822247"/>
                  <a:gd name="connsiteX4" fmla="*/ 338560 w 622657"/>
                  <a:gd name="connsiteY4" fmla="*/ 3813084 h 3822247"/>
                  <a:gd name="connsiteX0" fmla="*/ 338560 w 622657"/>
                  <a:gd name="connsiteY0" fmla="*/ 3813084 h 3828606"/>
                  <a:gd name="connsiteX1" fmla="*/ 151505 w 622657"/>
                  <a:gd name="connsiteY1" fmla="*/ 3666362 h 3828606"/>
                  <a:gd name="connsiteX2" fmla="*/ 22692 w 622657"/>
                  <a:gd name="connsiteY2" fmla="*/ 1979892 h 3828606"/>
                  <a:gd name="connsiteX3" fmla="*/ 622657 w 622657"/>
                  <a:gd name="connsiteY3" fmla="*/ 0 h 3828606"/>
                  <a:gd name="connsiteX4" fmla="*/ 338560 w 622657"/>
                  <a:gd name="connsiteY4" fmla="*/ 3813084 h 3828606"/>
                  <a:gd name="connsiteX0" fmla="*/ 317210 w 622657"/>
                  <a:gd name="connsiteY0" fmla="*/ 3843335 h 3856095"/>
                  <a:gd name="connsiteX1" fmla="*/ 151505 w 622657"/>
                  <a:gd name="connsiteY1" fmla="*/ 3666362 h 3856095"/>
                  <a:gd name="connsiteX2" fmla="*/ 22692 w 622657"/>
                  <a:gd name="connsiteY2" fmla="*/ 1979892 h 3856095"/>
                  <a:gd name="connsiteX3" fmla="*/ 622657 w 622657"/>
                  <a:gd name="connsiteY3" fmla="*/ 0 h 3856095"/>
                  <a:gd name="connsiteX4" fmla="*/ 317210 w 622657"/>
                  <a:gd name="connsiteY4" fmla="*/ 3843335 h 3856095"/>
                  <a:gd name="connsiteX0" fmla="*/ 317210 w 622657"/>
                  <a:gd name="connsiteY0" fmla="*/ 3843335 h 3843335"/>
                  <a:gd name="connsiteX1" fmla="*/ 151505 w 622657"/>
                  <a:gd name="connsiteY1" fmla="*/ 3666362 h 3843335"/>
                  <a:gd name="connsiteX2" fmla="*/ 22692 w 622657"/>
                  <a:gd name="connsiteY2" fmla="*/ 1979892 h 3843335"/>
                  <a:gd name="connsiteX3" fmla="*/ 622657 w 622657"/>
                  <a:gd name="connsiteY3" fmla="*/ 0 h 3843335"/>
                  <a:gd name="connsiteX4" fmla="*/ 317210 w 622657"/>
                  <a:gd name="connsiteY4" fmla="*/ 3843335 h 3843335"/>
                  <a:gd name="connsiteX0" fmla="*/ 311995 w 617442"/>
                  <a:gd name="connsiteY0" fmla="*/ 3843335 h 3843335"/>
                  <a:gd name="connsiteX1" fmla="*/ 146290 w 617442"/>
                  <a:gd name="connsiteY1" fmla="*/ 3666362 h 3843335"/>
                  <a:gd name="connsiteX2" fmla="*/ 17477 w 617442"/>
                  <a:gd name="connsiteY2" fmla="*/ 1979892 h 3843335"/>
                  <a:gd name="connsiteX3" fmla="*/ 617442 w 617442"/>
                  <a:gd name="connsiteY3" fmla="*/ 0 h 3843335"/>
                  <a:gd name="connsiteX4" fmla="*/ 311995 w 617442"/>
                  <a:gd name="connsiteY4" fmla="*/ 3843335 h 3843335"/>
                  <a:gd name="connsiteX0" fmla="*/ 165705 w 471152"/>
                  <a:gd name="connsiteY0" fmla="*/ 3843335 h 3843335"/>
                  <a:gd name="connsiteX1" fmla="*/ 0 w 471152"/>
                  <a:gd name="connsiteY1" fmla="*/ 3666362 h 3843335"/>
                  <a:gd name="connsiteX2" fmla="*/ 103139 w 471152"/>
                  <a:gd name="connsiteY2" fmla="*/ 2028964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84051 w 471152"/>
                  <a:gd name="connsiteY2" fmla="*/ 2054078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126588 w 471152"/>
                  <a:gd name="connsiteY2" fmla="*/ 2056175 h 3843335"/>
                  <a:gd name="connsiteX3" fmla="*/ 471152 w 471152"/>
                  <a:gd name="connsiteY3" fmla="*/ 0 h 3843335"/>
                  <a:gd name="connsiteX4" fmla="*/ 165705 w 471152"/>
                  <a:gd name="connsiteY4"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471152 w 471152"/>
                  <a:gd name="connsiteY3" fmla="*/ 0 h 3843335"/>
                  <a:gd name="connsiteX4" fmla="*/ 165705 w 471152"/>
                  <a:gd name="connsiteY4" fmla="*/ 3843335 h 3843335"/>
                  <a:gd name="connsiteX0" fmla="*/ 165705 w 474435"/>
                  <a:gd name="connsiteY0" fmla="*/ 4186977 h 4186977"/>
                  <a:gd name="connsiteX1" fmla="*/ 0 w 474435"/>
                  <a:gd name="connsiteY1" fmla="*/ 4010004 h 4186977"/>
                  <a:gd name="connsiteX2" fmla="*/ 94925 w 474435"/>
                  <a:gd name="connsiteY2" fmla="*/ 2397465 h 4186977"/>
                  <a:gd name="connsiteX3" fmla="*/ 286259 w 474435"/>
                  <a:gd name="connsiteY3" fmla="*/ 414530 h 4186977"/>
                  <a:gd name="connsiteX4" fmla="*/ 471152 w 474435"/>
                  <a:gd name="connsiteY4" fmla="*/ 343642 h 4186977"/>
                  <a:gd name="connsiteX5" fmla="*/ 165705 w 474435"/>
                  <a:gd name="connsiteY5" fmla="*/ 4186977 h 4186977"/>
                  <a:gd name="connsiteX0" fmla="*/ 165705 w 475103"/>
                  <a:gd name="connsiteY0" fmla="*/ 4099378 h 4099378"/>
                  <a:gd name="connsiteX1" fmla="*/ 0 w 475103"/>
                  <a:gd name="connsiteY1" fmla="*/ 3922405 h 4099378"/>
                  <a:gd name="connsiteX2" fmla="*/ 94925 w 475103"/>
                  <a:gd name="connsiteY2" fmla="*/ 2309866 h 4099378"/>
                  <a:gd name="connsiteX3" fmla="*/ 286259 w 475103"/>
                  <a:gd name="connsiteY3" fmla="*/ 326931 h 4099378"/>
                  <a:gd name="connsiteX4" fmla="*/ 471152 w 475103"/>
                  <a:gd name="connsiteY4" fmla="*/ 256043 h 4099378"/>
                  <a:gd name="connsiteX5" fmla="*/ 165705 w 475103"/>
                  <a:gd name="connsiteY5" fmla="*/ 4099378 h 4099378"/>
                  <a:gd name="connsiteX0" fmla="*/ 165705 w 471152"/>
                  <a:gd name="connsiteY0" fmla="*/ 3843335 h 3843335"/>
                  <a:gd name="connsiteX1" fmla="*/ 0 w 471152"/>
                  <a:gd name="connsiteY1" fmla="*/ 3666362 h 3843335"/>
                  <a:gd name="connsiteX2" fmla="*/ 94925 w 471152"/>
                  <a:gd name="connsiteY2" fmla="*/ 2053823 h 3843335"/>
                  <a:gd name="connsiteX3" fmla="*/ 286259 w 471152"/>
                  <a:gd name="connsiteY3" fmla="*/ 70888 h 3843335"/>
                  <a:gd name="connsiteX4" fmla="*/ 471152 w 471152"/>
                  <a:gd name="connsiteY4" fmla="*/ 0 h 3843335"/>
                  <a:gd name="connsiteX5" fmla="*/ 165705 w 471152"/>
                  <a:gd name="connsiteY5" fmla="*/ 3843335 h 3843335"/>
                  <a:gd name="connsiteX0" fmla="*/ 165705 w 471152"/>
                  <a:gd name="connsiteY0" fmla="*/ 3843335 h 3843335"/>
                  <a:gd name="connsiteX1" fmla="*/ 0 w 471152"/>
                  <a:gd name="connsiteY1" fmla="*/ 3666362 h 3843335"/>
                  <a:gd name="connsiteX2" fmla="*/ 94925 w 471152"/>
                  <a:gd name="connsiteY2" fmla="*/ 2053823 h 3843335"/>
                  <a:gd name="connsiteX3" fmla="*/ 92734 w 471152"/>
                  <a:gd name="connsiteY3" fmla="*/ 190226 h 3843335"/>
                  <a:gd name="connsiteX4" fmla="*/ 471152 w 471152"/>
                  <a:gd name="connsiteY4" fmla="*/ 0 h 3843335"/>
                  <a:gd name="connsiteX5" fmla="*/ 165705 w 471152"/>
                  <a:gd name="connsiteY5" fmla="*/ 3843335 h 3843335"/>
                  <a:gd name="connsiteX0" fmla="*/ 165705 w 471152"/>
                  <a:gd name="connsiteY0" fmla="*/ 3856423 h 3856423"/>
                  <a:gd name="connsiteX1" fmla="*/ 0 w 471152"/>
                  <a:gd name="connsiteY1" fmla="*/ 3679450 h 3856423"/>
                  <a:gd name="connsiteX2" fmla="*/ 94925 w 471152"/>
                  <a:gd name="connsiteY2" fmla="*/ 2066911 h 3856423"/>
                  <a:gd name="connsiteX3" fmla="*/ 92734 w 471152"/>
                  <a:gd name="connsiteY3" fmla="*/ 203314 h 3856423"/>
                  <a:gd name="connsiteX4" fmla="*/ 471152 w 471152"/>
                  <a:gd name="connsiteY4" fmla="*/ 13088 h 3856423"/>
                  <a:gd name="connsiteX5" fmla="*/ 165705 w 471152"/>
                  <a:gd name="connsiteY5" fmla="*/ 3856423 h 3856423"/>
                  <a:gd name="connsiteX0" fmla="*/ 165705 w 471152"/>
                  <a:gd name="connsiteY0" fmla="*/ 3860688 h 3860688"/>
                  <a:gd name="connsiteX1" fmla="*/ 0 w 471152"/>
                  <a:gd name="connsiteY1" fmla="*/ 3683715 h 3860688"/>
                  <a:gd name="connsiteX2" fmla="*/ 94925 w 471152"/>
                  <a:gd name="connsiteY2" fmla="*/ 2071176 h 3860688"/>
                  <a:gd name="connsiteX3" fmla="*/ 251773 w 471152"/>
                  <a:gd name="connsiteY3" fmla="*/ 123884 h 3860688"/>
                  <a:gd name="connsiteX4" fmla="*/ 471152 w 471152"/>
                  <a:gd name="connsiteY4" fmla="*/ 17353 h 3860688"/>
                  <a:gd name="connsiteX5" fmla="*/ 165705 w 471152"/>
                  <a:gd name="connsiteY5" fmla="*/ 3860688 h 3860688"/>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9104 h 3869104"/>
                  <a:gd name="connsiteX1" fmla="*/ 0 w 471152"/>
                  <a:gd name="connsiteY1" fmla="*/ 3692131 h 3869104"/>
                  <a:gd name="connsiteX2" fmla="*/ 94925 w 471152"/>
                  <a:gd name="connsiteY2" fmla="*/ 2079592 h 3869104"/>
                  <a:gd name="connsiteX3" fmla="*/ 251773 w 471152"/>
                  <a:gd name="connsiteY3" fmla="*/ 132300 h 3869104"/>
                  <a:gd name="connsiteX4" fmla="*/ 471152 w 471152"/>
                  <a:gd name="connsiteY4" fmla="*/ 25769 h 3869104"/>
                  <a:gd name="connsiteX5" fmla="*/ 165705 w 471152"/>
                  <a:gd name="connsiteY5" fmla="*/ 3869104 h 3869104"/>
                  <a:gd name="connsiteX0" fmla="*/ 165705 w 471152"/>
                  <a:gd name="connsiteY0" fmla="*/ 3867405 h 3867405"/>
                  <a:gd name="connsiteX1" fmla="*/ 0 w 471152"/>
                  <a:gd name="connsiteY1" fmla="*/ 3690432 h 3867405"/>
                  <a:gd name="connsiteX2" fmla="*/ 94925 w 471152"/>
                  <a:gd name="connsiteY2" fmla="*/ 2077893 h 3867405"/>
                  <a:gd name="connsiteX3" fmla="*/ 251773 w 471152"/>
                  <a:gd name="connsiteY3" fmla="*/ 130601 h 3867405"/>
                  <a:gd name="connsiteX4" fmla="*/ 471152 w 471152"/>
                  <a:gd name="connsiteY4" fmla="*/ 24070 h 3867405"/>
                  <a:gd name="connsiteX5" fmla="*/ 165705 w 471152"/>
                  <a:gd name="connsiteY5" fmla="*/ 3867405 h 3867405"/>
                  <a:gd name="connsiteX0" fmla="*/ 165705 w 473505"/>
                  <a:gd name="connsiteY0" fmla="*/ 3895654 h 3895654"/>
                  <a:gd name="connsiteX1" fmla="*/ 0 w 473505"/>
                  <a:gd name="connsiteY1" fmla="*/ 3718681 h 3895654"/>
                  <a:gd name="connsiteX2" fmla="*/ 94925 w 473505"/>
                  <a:gd name="connsiteY2" fmla="*/ 2106142 h 3895654"/>
                  <a:gd name="connsiteX3" fmla="*/ 251773 w 473505"/>
                  <a:gd name="connsiteY3" fmla="*/ 158850 h 3895654"/>
                  <a:gd name="connsiteX4" fmla="*/ 473505 w 473505"/>
                  <a:gd name="connsiteY4" fmla="*/ 20656 h 3895654"/>
                  <a:gd name="connsiteX5" fmla="*/ 165705 w 473505"/>
                  <a:gd name="connsiteY5" fmla="*/ 3895654 h 3895654"/>
                  <a:gd name="connsiteX0" fmla="*/ 165705 w 473505"/>
                  <a:gd name="connsiteY0" fmla="*/ 3875038 h 3875038"/>
                  <a:gd name="connsiteX1" fmla="*/ 0 w 473505"/>
                  <a:gd name="connsiteY1" fmla="*/ 3698065 h 3875038"/>
                  <a:gd name="connsiteX2" fmla="*/ 94925 w 473505"/>
                  <a:gd name="connsiteY2" fmla="*/ 2085526 h 3875038"/>
                  <a:gd name="connsiteX3" fmla="*/ 251773 w 473505"/>
                  <a:gd name="connsiteY3" fmla="*/ 138234 h 3875038"/>
                  <a:gd name="connsiteX4" fmla="*/ 473505 w 473505"/>
                  <a:gd name="connsiteY4" fmla="*/ 40 h 3875038"/>
                  <a:gd name="connsiteX5" fmla="*/ 165705 w 473505"/>
                  <a:gd name="connsiteY5" fmla="*/ 3875038 h 3875038"/>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 name="connsiteX0" fmla="*/ 165705 w 473505"/>
                  <a:gd name="connsiteY0" fmla="*/ 3875053 h 3875053"/>
                  <a:gd name="connsiteX1" fmla="*/ 0 w 473505"/>
                  <a:gd name="connsiteY1" fmla="*/ 3698080 h 3875053"/>
                  <a:gd name="connsiteX2" fmla="*/ 94925 w 473505"/>
                  <a:gd name="connsiteY2" fmla="*/ 2085541 h 3875053"/>
                  <a:gd name="connsiteX3" fmla="*/ 251773 w 473505"/>
                  <a:gd name="connsiteY3" fmla="*/ 138249 h 3875053"/>
                  <a:gd name="connsiteX4" fmla="*/ 473505 w 473505"/>
                  <a:gd name="connsiteY4" fmla="*/ 55 h 3875053"/>
                  <a:gd name="connsiteX5" fmla="*/ 165705 w 473505"/>
                  <a:gd name="connsiteY5" fmla="*/ 3875053 h 38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505" h="3875053">
                    <a:moveTo>
                      <a:pt x="165705" y="3875053"/>
                    </a:moveTo>
                    <a:cubicBezTo>
                      <a:pt x="39051" y="3834112"/>
                      <a:pt x="28766" y="3810813"/>
                      <a:pt x="0" y="3698080"/>
                    </a:cubicBezTo>
                    <a:cubicBezTo>
                      <a:pt x="17016" y="3397724"/>
                      <a:pt x="44360" y="2648800"/>
                      <a:pt x="94925" y="2085541"/>
                    </a:cubicBezTo>
                    <a:cubicBezTo>
                      <a:pt x="149788" y="1490010"/>
                      <a:pt x="230573" y="521842"/>
                      <a:pt x="251773" y="138249"/>
                    </a:cubicBezTo>
                    <a:cubicBezTo>
                      <a:pt x="314184" y="56991"/>
                      <a:pt x="314381" y="-2068"/>
                      <a:pt x="473505" y="55"/>
                    </a:cubicBezTo>
                    <a:lnTo>
                      <a:pt x="165705" y="3875053"/>
                    </a:lnTo>
                    <a:close/>
                  </a:path>
                </a:pathLst>
              </a:custGeom>
              <a:solidFill>
                <a:srgbClr val="D8D8D8"/>
              </a:solidFill>
              <a:ln>
                <a:solidFill>
                  <a:srgbClr val="D8D8D8"/>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pic>
          <p:nvPicPr>
            <p:cNvPr id="269" name="Picture 268"/>
            <p:cNvPicPr>
              <a:picLocks noChangeAspect="1"/>
            </p:cNvPicPr>
            <p:nvPr/>
          </p:nvPicPr>
          <p:blipFill>
            <a:blip r:embed="rId8"/>
            <a:stretch>
              <a:fillRect/>
            </a:stretch>
          </p:blipFill>
          <p:spPr>
            <a:xfrm>
              <a:off x="6436385" y="4653241"/>
              <a:ext cx="452803" cy="351588"/>
            </a:xfrm>
            <a:prstGeom prst="rect">
              <a:avLst/>
            </a:prstGeom>
          </p:spPr>
        </p:pic>
        <p:pic>
          <p:nvPicPr>
            <p:cNvPr id="270" name="Picture 269"/>
            <p:cNvPicPr>
              <a:picLocks noChangeAspect="1"/>
            </p:cNvPicPr>
            <p:nvPr/>
          </p:nvPicPr>
          <p:blipFill>
            <a:blip r:embed="rId8"/>
            <a:stretch>
              <a:fillRect/>
            </a:stretch>
          </p:blipFill>
          <p:spPr>
            <a:xfrm>
              <a:off x="6764417" y="4653241"/>
              <a:ext cx="452803" cy="351588"/>
            </a:xfrm>
            <a:prstGeom prst="rect">
              <a:avLst/>
            </a:prstGeom>
          </p:spPr>
        </p:pic>
        <p:pic>
          <p:nvPicPr>
            <p:cNvPr id="271" name="Picture 270"/>
            <p:cNvPicPr>
              <a:picLocks noChangeAspect="1"/>
            </p:cNvPicPr>
            <p:nvPr/>
          </p:nvPicPr>
          <p:blipFill>
            <a:blip r:embed="rId8"/>
            <a:stretch>
              <a:fillRect/>
            </a:stretch>
          </p:blipFill>
          <p:spPr>
            <a:xfrm>
              <a:off x="7420482" y="4653241"/>
              <a:ext cx="452803" cy="351588"/>
            </a:xfrm>
            <a:prstGeom prst="rect">
              <a:avLst/>
            </a:prstGeom>
          </p:spPr>
        </p:pic>
        <p:pic>
          <p:nvPicPr>
            <p:cNvPr id="272" name="Picture 271"/>
            <p:cNvPicPr>
              <a:picLocks noChangeAspect="1"/>
            </p:cNvPicPr>
            <p:nvPr/>
          </p:nvPicPr>
          <p:blipFill>
            <a:blip r:embed="rId8"/>
            <a:stretch>
              <a:fillRect/>
            </a:stretch>
          </p:blipFill>
          <p:spPr>
            <a:xfrm>
              <a:off x="6321203" y="4870694"/>
              <a:ext cx="452803" cy="351588"/>
            </a:xfrm>
            <a:prstGeom prst="rect">
              <a:avLst/>
            </a:prstGeom>
          </p:spPr>
        </p:pic>
        <p:pic>
          <p:nvPicPr>
            <p:cNvPr id="273" name="Picture 272"/>
            <p:cNvPicPr>
              <a:picLocks noChangeAspect="1"/>
            </p:cNvPicPr>
            <p:nvPr/>
          </p:nvPicPr>
          <p:blipFill>
            <a:blip r:embed="rId8"/>
            <a:stretch>
              <a:fillRect/>
            </a:stretch>
          </p:blipFill>
          <p:spPr>
            <a:xfrm>
              <a:off x="7092449" y="4653241"/>
              <a:ext cx="452803" cy="351588"/>
            </a:xfrm>
            <a:prstGeom prst="rect">
              <a:avLst/>
            </a:prstGeom>
          </p:spPr>
        </p:pic>
        <p:pic>
          <p:nvPicPr>
            <p:cNvPr id="274" name="Picture 273"/>
            <p:cNvPicPr>
              <a:picLocks noChangeAspect="1"/>
            </p:cNvPicPr>
            <p:nvPr/>
          </p:nvPicPr>
          <p:blipFill>
            <a:blip r:embed="rId8"/>
            <a:stretch>
              <a:fillRect/>
            </a:stretch>
          </p:blipFill>
          <p:spPr>
            <a:xfrm>
              <a:off x="6632529" y="4870694"/>
              <a:ext cx="452803" cy="351588"/>
            </a:xfrm>
            <a:prstGeom prst="rect">
              <a:avLst/>
            </a:prstGeom>
          </p:spPr>
        </p:pic>
        <p:pic>
          <p:nvPicPr>
            <p:cNvPr id="275" name="Picture 274"/>
            <p:cNvPicPr>
              <a:picLocks noChangeAspect="1"/>
            </p:cNvPicPr>
            <p:nvPr/>
          </p:nvPicPr>
          <p:blipFill>
            <a:blip r:embed="rId8"/>
            <a:stretch>
              <a:fillRect/>
            </a:stretch>
          </p:blipFill>
          <p:spPr>
            <a:xfrm>
              <a:off x="6943855" y="4870694"/>
              <a:ext cx="452803" cy="351588"/>
            </a:xfrm>
            <a:prstGeom prst="rect">
              <a:avLst/>
            </a:prstGeom>
          </p:spPr>
        </p:pic>
        <p:pic>
          <p:nvPicPr>
            <p:cNvPr id="276" name="Picture 275"/>
            <p:cNvPicPr>
              <a:picLocks noChangeAspect="1"/>
            </p:cNvPicPr>
            <p:nvPr/>
          </p:nvPicPr>
          <p:blipFill>
            <a:blip r:embed="rId8"/>
            <a:stretch>
              <a:fillRect/>
            </a:stretch>
          </p:blipFill>
          <p:spPr>
            <a:xfrm>
              <a:off x="7255181" y="4870694"/>
              <a:ext cx="452803" cy="351588"/>
            </a:xfrm>
            <a:prstGeom prst="rect">
              <a:avLst/>
            </a:prstGeom>
          </p:spPr>
        </p:pic>
        <p:pic>
          <p:nvPicPr>
            <p:cNvPr id="277" name="Picture 276"/>
            <p:cNvPicPr>
              <a:picLocks noChangeAspect="1"/>
            </p:cNvPicPr>
            <p:nvPr/>
          </p:nvPicPr>
          <p:blipFill>
            <a:blip r:embed="rId8"/>
            <a:stretch>
              <a:fillRect/>
            </a:stretch>
          </p:blipFill>
          <p:spPr>
            <a:xfrm>
              <a:off x="7566506" y="4870694"/>
              <a:ext cx="452803" cy="351588"/>
            </a:xfrm>
            <a:prstGeom prst="rect">
              <a:avLst/>
            </a:prstGeom>
          </p:spPr>
        </p:pic>
        <p:pic>
          <p:nvPicPr>
            <p:cNvPr id="278" name="Picture 277"/>
            <p:cNvPicPr>
              <a:picLocks noChangeAspect="1"/>
            </p:cNvPicPr>
            <p:nvPr/>
          </p:nvPicPr>
          <p:blipFill>
            <a:blip r:embed="rId8"/>
            <a:stretch>
              <a:fillRect/>
            </a:stretch>
          </p:blipFill>
          <p:spPr>
            <a:xfrm>
              <a:off x="6176883" y="5087960"/>
              <a:ext cx="452803" cy="351588"/>
            </a:xfrm>
            <a:prstGeom prst="rect">
              <a:avLst/>
            </a:prstGeom>
          </p:spPr>
        </p:pic>
        <p:pic>
          <p:nvPicPr>
            <p:cNvPr id="279" name="Picture 278"/>
            <p:cNvPicPr>
              <a:picLocks noChangeAspect="1"/>
            </p:cNvPicPr>
            <p:nvPr/>
          </p:nvPicPr>
          <p:blipFill>
            <a:blip r:embed="rId8"/>
            <a:stretch>
              <a:fillRect/>
            </a:stretch>
          </p:blipFill>
          <p:spPr>
            <a:xfrm>
              <a:off x="6491727" y="5087960"/>
              <a:ext cx="452803" cy="351588"/>
            </a:xfrm>
            <a:prstGeom prst="rect">
              <a:avLst/>
            </a:prstGeom>
          </p:spPr>
        </p:pic>
        <p:pic>
          <p:nvPicPr>
            <p:cNvPr id="280" name="Picture 279"/>
            <p:cNvPicPr>
              <a:picLocks noChangeAspect="1"/>
            </p:cNvPicPr>
            <p:nvPr/>
          </p:nvPicPr>
          <p:blipFill>
            <a:blip r:embed="rId8"/>
            <a:stretch>
              <a:fillRect/>
            </a:stretch>
          </p:blipFill>
          <p:spPr>
            <a:xfrm>
              <a:off x="6806571" y="5087960"/>
              <a:ext cx="452803" cy="351588"/>
            </a:xfrm>
            <a:prstGeom prst="rect">
              <a:avLst/>
            </a:prstGeom>
          </p:spPr>
        </p:pic>
        <p:pic>
          <p:nvPicPr>
            <p:cNvPr id="281" name="Picture 280"/>
            <p:cNvPicPr>
              <a:picLocks noChangeAspect="1"/>
            </p:cNvPicPr>
            <p:nvPr/>
          </p:nvPicPr>
          <p:blipFill>
            <a:blip r:embed="rId8"/>
            <a:stretch>
              <a:fillRect/>
            </a:stretch>
          </p:blipFill>
          <p:spPr>
            <a:xfrm>
              <a:off x="7121415" y="5087960"/>
              <a:ext cx="452803" cy="351588"/>
            </a:xfrm>
            <a:prstGeom prst="rect">
              <a:avLst/>
            </a:prstGeom>
          </p:spPr>
        </p:pic>
        <p:pic>
          <p:nvPicPr>
            <p:cNvPr id="282" name="Picture 281"/>
            <p:cNvPicPr>
              <a:picLocks noChangeAspect="1"/>
            </p:cNvPicPr>
            <p:nvPr/>
          </p:nvPicPr>
          <p:blipFill>
            <a:blip r:embed="rId8"/>
            <a:stretch>
              <a:fillRect/>
            </a:stretch>
          </p:blipFill>
          <p:spPr>
            <a:xfrm>
              <a:off x="7436259" y="5087960"/>
              <a:ext cx="452803" cy="351588"/>
            </a:xfrm>
            <a:prstGeom prst="rect">
              <a:avLst/>
            </a:prstGeom>
          </p:spPr>
        </p:pic>
        <p:pic>
          <p:nvPicPr>
            <p:cNvPr id="283" name="Picture 282"/>
            <p:cNvPicPr>
              <a:picLocks noChangeAspect="1"/>
            </p:cNvPicPr>
            <p:nvPr/>
          </p:nvPicPr>
          <p:blipFill>
            <a:blip r:embed="rId8"/>
            <a:stretch>
              <a:fillRect/>
            </a:stretch>
          </p:blipFill>
          <p:spPr>
            <a:xfrm>
              <a:off x="7751102" y="5087960"/>
              <a:ext cx="452803" cy="351588"/>
            </a:xfrm>
            <a:prstGeom prst="rect">
              <a:avLst/>
            </a:prstGeom>
          </p:spPr>
        </p:pic>
        <p:pic>
          <p:nvPicPr>
            <p:cNvPr id="284" name="Picture 283"/>
            <p:cNvPicPr>
              <a:picLocks noChangeAspect="1"/>
            </p:cNvPicPr>
            <p:nvPr/>
          </p:nvPicPr>
          <p:blipFill>
            <a:blip r:embed="rId8"/>
            <a:stretch>
              <a:fillRect/>
            </a:stretch>
          </p:blipFill>
          <p:spPr>
            <a:xfrm>
              <a:off x="5990726" y="5351212"/>
              <a:ext cx="452803" cy="351588"/>
            </a:xfrm>
            <a:prstGeom prst="rect">
              <a:avLst/>
            </a:prstGeom>
          </p:spPr>
        </p:pic>
        <p:pic>
          <p:nvPicPr>
            <p:cNvPr id="285" name="Picture 284"/>
            <p:cNvPicPr>
              <a:picLocks noChangeAspect="1"/>
            </p:cNvPicPr>
            <p:nvPr/>
          </p:nvPicPr>
          <p:blipFill>
            <a:blip r:embed="rId8"/>
            <a:stretch>
              <a:fillRect/>
            </a:stretch>
          </p:blipFill>
          <p:spPr>
            <a:xfrm>
              <a:off x="6312633" y="5351212"/>
              <a:ext cx="452803" cy="351588"/>
            </a:xfrm>
            <a:prstGeom prst="rect">
              <a:avLst/>
            </a:prstGeom>
          </p:spPr>
        </p:pic>
        <p:pic>
          <p:nvPicPr>
            <p:cNvPr id="286" name="Picture 285"/>
            <p:cNvPicPr>
              <a:picLocks noChangeAspect="1"/>
            </p:cNvPicPr>
            <p:nvPr/>
          </p:nvPicPr>
          <p:blipFill>
            <a:blip r:embed="rId8"/>
            <a:stretch>
              <a:fillRect/>
            </a:stretch>
          </p:blipFill>
          <p:spPr>
            <a:xfrm>
              <a:off x="6634540" y="5351212"/>
              <a:ext cx="452803" cy="351588"/>
            </a:xfrm>
            <a:prstGeom prst="rect">
              <a:avLst/>
            </a:prstGeom>
          </p:spPr>
        </p:pic>
        <p:pic>
          <p:nvPicPr>
            <p:cNvPr id="287" name="Picture 286"/>
            <p:cNvPicPr>
              <a:picLocks noChangeAspect="1"/>
            </p:cNvPicPr>
            <p:nvPr/>
          </p:nvPicPr>
          <p:blipFill>
            <a:blip r:embed="rId8"/>
            <a:stretch>
              <a:fillRect/>
            </a:stretch>
          </p:blipFill>
          <p:spPr>
            <a:xfrm>
              <a:off x="6956447" y="5351212"/>
              <a:ext cx="452803" cy="351588"/>
            </a:xfrm>
            <a:prstGeom prst="rect">
              <a:avLst/>
            </a:prstGeom>
          </p:spPr>
        </p:pic>
        <p:pic>
          <p:nvPicPr>
            <p:cNvPr id="288" name="Picture 287"/>
            <p:cNvPicPr>
              <a:picLocks noChangeAspect="1"/>
            </p:cNvPicPr>
            <p:nvPr/>
          </p:nvPicPr>
          <p:blipFill>
            <a:blip r:embed="rId8"/>
            <a:stretch>
              <a:fillRect/>
            </a:stretch>
          </p:blipFill>
          <p:spPr>
            <a:xfrm>
              <a:off x="7278354" y="5351212"/>
              <a:ext cx="452803" cy="351588"/>
            </a:xfrm>
            <a:prstGeom prst="rect">
              <a:avLst/>
            </a:prstGeom>
          </p:spPr>
        </p:pic>
        <p:pic>
          <p:nvPicPr>
            <p:cNvPr id="289" name="Picture 288"/>
            <p:cNvPicPr>
              <a:picLocks noChangeAspect="1"/>
            </p:cNvPicPr>
            <p:nvPr/>
          </p:nvPicPr>
          <p:blipFill>
            <a:blip r:embed="rId8"/>
            <a:stretch>
              <a:fillRect/>
            </a:stretch>
          </p:blipFill>
          <p:spPr>
            <a:xfrm>
              <a:off x="7600261" y="5351212"/>
              <a:ext cx="452803" cy="351588"/>
            </a:xfrm>
            <a:prstGeom prst="rect">
              <a:avLst/>
            </a:prstGeom>
          </p:spPr>
        </p:pic>
        <p:pic>
          <p:nvPicPr>
            <p:cNvPr id="290" name="Picture 289"/>
            <p:cNvPicPr>
              <a:picLocks noChangeAspect="1"/>
            </p:cNvPicPr>
            <p:nvPr/>
          </p:nvPicPr>
          <p:blipFill>
            <a:blip r:embed="rId8"/>
            <a:stretch>
              <a:fillRect/>
            </a:stretch>
          </p:blipFill>
          <p:spPr>
            <a:xfrm>
              <a:off x="7922169" y="5351212"/>
              <a:ext cx="452803" cy="351588"/>
            </a:xfrm>
            <a:prstGeom prst="rect">
              <a:avLst/>
            </a:prstGeom>
          </p:spPr>
        </p:pic>
      </p:grpSp>
      <p:grpSp>
        <p:nvGrpSpPr>
          <p:cNvPr id="407" name="Group 406">
            <a:extLst>
              <a:ext uri="{FF2B5EF4-FFF2-40B4-BE49-F238E27FC236}">
                <a16:creationId xmlns:a16="http://schemas.microsoft.com/office/drawing/2014/main" id="{71592F30-4714-4FB2-9139-1D8DE9AE076C}"/>
              </a:ext>
            </a:extLst>
          </p:cNvPr>
          <p:cNvGrpSpPr/>
          <p:nvPr/>
        </p:nvGrpSpPr>
        <p:grpSpPr>
          <a:xfrm>
            <a:off x="-3751935" y="2508161"/>
            <a:ext cx="3519448" cy="3798470"/>
            <a:chOff x="2904539" y="2046984"/>
            <a:chExt cx="4387160" cy="4597339"/>
          </a:xfrm>
        </p:grpSpPr>
        <p:sp>
          <p:nvSpPr>
            <p:cNvPr id="408" name="Flowchart: Manual Operation 26">
              <a:extLst>
                <a:ext uri="{FF2B5EF4-FFF2-40B4-BE49-F238E27FC236}">
                  <a16:creationId xmlns:a16="http://schemas.microsoft.com/office/drawing/2014/main" id="{9A1BA8DF-A8F0-4794-81AF-4F2F1A49B13A}"/>
                </a:ext>
              </a:extLst>
            </p:cNvPr>
            <p:cNvSpPr/>
            <p:nvPr/>
          </p:nvSpPr>
          <p:spPr>
            <a:xfrm rot="11865990" flipV="1">
              <a:off x="3326082" y="4885335"/>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409" name="Rectangle 408">
              <a:extLst>
                <a:ext uri="{FF2B5EF4-FFF2-40B4-BE49-F238E27FC236}">
                  <a16:creationId xmlns:a16="http://schemas.microsoft.com/office/drawing/2014/main" id="{A1F2E471-1D43-4D1E-8AAC-3444B6EE71A4}"/>
                </a:ext>
              </a:extLst>
            </p:cNvPr>
            <p:cNvSpPr/>
            <p:nvPr/>
          </p:nvSpPr>
          <p:spPr>
            <a:xfrm>
              <a:off x="3394625" y="3971806"/>
              <a:ext cx="402149" cy="100455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0" name="Flowchart: Manual Operation 26">
              <a:extLst>
                <a:ext uri="{FF2B5EF4-FFF2-40B4-BE49-F238E27FC236}">
                  <a16:creationId xmlns:a16="http://schemas.microsoft.com/office/drawing/2014/main" id="{6F090361-FAFA-4BE6-AE74-12C5F8B04A50}"/>
                </a:ext>
              </a:extLst>
            </p:cNvPr>
            <p:cNvSpPr/>
            <p:nvPr/>
          </p:nvSpPr>
          <p:spPr>
            <a:xfrm rot="10269378" flipV="1">
              <a:off x="3880732" y="4917470"/>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411" name="Freeform: Shape 574">
              <a:extLst>
                <a:ext uri="{FF2B5EF4-FFF2-40B4-BE49-F238E27FC236}">
                  <a16:creationId xmlns:a16="http://schemas.microsoft.com/office/drawing/2014/main" id="{C6078C44-D8FB-44B0-8C85-9E5384AC80A5}"/>
                </a:ext>
              </a:extLst>
            </p:cNvPr>
            <p:cNvSpPr/>
            <p:nvPr/>
          </p:nvSpPr>
          <p:spPr>
            <a:xfrm rot="6473430" flipV="1">
              <a:off x="4247085" y="3565051"/>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2" name="Freeform: Shape 560">
              <a:extLst>
                <a:ext uri="{FF2B5EF4-FFF2-40B4-BE49-F238E27FC236}">
                  <a16:creationId xmlns:a16="http://schemas.microsoft.com/office/drawing/2014/main" id="{37D4169D-62B7-470B-83A1-DC9376B070F3}"/>
                </a:ext>
              </a:extLst>
            </p:cNvPr>
            <p:cNvSpPr/>
            <p:nvPr/>
          </p:nvSpPr>
          <p:spPr>
            <a:xfrm rot="20148131">
              <a:off x="4043497" y="3674256"/>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3" name="Picture 11">
              <a:extLst>
                <a:ext uri="{FF2B5EF4-FFF2-40B4-BE49-F238E27FC236}">
                  <a16:creationId xmlns:a16="http://schemas.microsoft.com/office/drawing/2014/main" id="{DB0F27CC-767C-4760-BDE3-653F28E25D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5367"/>
            <a:stretch/>
          </p:blipFill>
          <p:spPr bwMode="auto">
            <a:xfrm>
              <a:off x="3081596" y="2046984"/>
              <a:ext cx="1606514" cy="1580745"/>
            </a:xfrm>
            <a:prstGeom prst="rect">
              <a:avLst/>
            </a:prstGeom>
            <a:noFill/>
            <a:extLst>
              <a:ext uri="{909E8E84-426E-40DD-AFC4-6F175D3DCCD1}">
                <a14:hiddenFill xmlns:a14="http://schemas.microsoft.com/office/drawing/2010/main">
                  <a:solidFill>
                    <a:srgbClr val="FFFFFF"/>
                  </a:solidFill>
                </a14:hiddenFill>
              </a:ext>
            </a:extLst>
          </p:spPr>
        </p:pic>
        <p:sp>
          <p:nvSpPr>
            <p:cNvPr id="414" name="Rectangle 413">
              <a:extLst>
                <a:ext uri="{FF2B5EF4-FFF2-40B4-BE49-F238E27FC236}">
                  <a16:creationId xmlns:a16="http://schemas.microsoft.com/office/drawing/2014/main" id="{63E22A23-F8B9-4671-86D0-5956FC4552DA}"/>
                </a:ext>
              </a:extLst>
            </p:cNvPr>
            <p:cNvSpPr/>
            <p:nvPr/>
          </p:nvSpPr>
          <p:spPr>
            <a:xfrm>
              <a:off x="3757412" y="3509013"/>
              <a:ext cx="368545" cy="371528"/>
            </a:xfrm>
            <a:prstGeom prst="rect">
              <a:avLst/>
            </a:pr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Freeform: Shape 551">
              <a:extLst>
                <a:ext uri="{FF2B5EF4-FFF2-40B4-BE49-F238E27FC236}">
                  <a16:creationId xmlns:a16="http://schemas.microsoft.com/office/drawing/2014/main" id="{E9206340-A052-46A1-AC80-60420B9FD6E4}"/>
                </a:ext>
              </a:extLst>
            </p:cNvPr>
            <p:cNvSpPr/>
            <p:nvPr/>
          </p:nvSpPr>
          <p:spPr>
            <a:xfrm rot="21305718">
              <a:off x="3448644" y="3654779"/>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6" name="Group 415">
              <a:extLst>
                <a:ext uri="{FF2B5EF4-FFF2-40B4-BE49-F238E27FC236}">
                  <a16:creationId xmlns:a16="http://schemas.microsoft.com/office/drawing/2014/main" id="{96F3CF7A-FC1C-43B3-8ADE-5AF573F4D705}"/>
                </a:ext>
              </a:extLst>
            </p:cNvPr>
            <p:cNvGrpSpPr/>
            <p:nvPr/>
          </p:nvGrpSpPr>
          <p:grpSpPr>
            <a:xfrm rot="1783149">
              <a:off x="2904539" y="6091558"/>
              <a:ext cx="360176" cy="250849"/>
              <a:chOff x="-5661041" y="4254367"/>
              <a:chExt cx="481278" cy="307838"/>
            </a:xfrm>
          </p:grpSpPr>
          <p:sp>
            <p:nvSpPr>
              <p:cNvPr id="523" name="Freeform: Shape 373">
                <a:extLst>
                  <a:ext uri="{FF2B5EF4-FFF2-40B4-BE49-F238E27FC236}">
                    <a16:creationId xmlns:a16="http://schemas.microsoft.com/office/drawing/2014/main" id="{D5F0972E-C3FB-421D-8D47-CCA472D0122D}"/>
                  </a:ext>
                </a:extLst>
              </p:cNvPr>
              <p:cNvSpPr/>
              <p:nvPr/>
            </p:nvSpPr>
            <p:spPr>
              <a:xfrm rot="221676">
                <a:off x="-5661041" y="4266351"/>
                <a:ext cx="481278" cy="295854"/>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524" name="Freeform: Shape 376">
                <a:extLst>
                  <a:ext uri="{FF2B5EF4-FFF2-40B4-BE49-F238E27FC236}">
                    <a16:creationId xmlns:a16="http://schemas.microsoft.com/office/drawing/2014/main" id="{2AB60B62-3754-4F8F-AB3D-28881A618265}"/>
                  </a:ext>
                </a:extLst>
              </p:cNvPr>
              <p:cNvSpPr/>
              <p:nvPr/>
            </p:nvSpPr>
            <p:spPr>
              <a:xfrm rot="237616">
                <a:off x="-5640988" y="4254367"/>
                <a:ext cx="441656" cy="285595"/>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417" name="Freeform: Shape 383">
              <a:extLst>
                <a:ext uri="{FF2B5EF4-FFF2-40B4-BE49-F238E27FC236}">
                  <a16:creationId xmlns:a16="http://schemas.microsoft.com/office/drawing/2014/main" id="{84FA9429-7D2D-4302-8189-54E21A5D1B13}"/>
                </a:ext>
              </a:extLst>
            </p:cNvPr>
            <p:cNvSpPr/>
            <p:nvPr/>
          </p:nvSpPr>
          <p:spPr>
            <a:xfrm rot="12954194" flipV="1">
              <a:off x="3088214" y="5646613"/>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418" name="Group 417">
              <a:extLst>
                <a:ext uri="{FF2B5EF4-FFF2-40B4-BE49-F238E27FC236}">
                  <a16:creationId xmlns:a16="http://schemas.microsoft.com/office/drawing/2014/main" id="{1445BD10-CBC7-456F-8752-5EFB80A4DCAE}"/>
                </a:ext>
              </a:extLst>
            </p:cNvPr>
            <p:cNvGrpSpPr/>
            <p:nvPr/>
          </p:nvGrpSpPr>
          <p:grpSpPr>
            <a:xfrm rot="20840070">
              <a:off x="4079021" y="6152569"/>
              <a:ext cx="360175" cy="248651"/>
              <a:chOff x="-5686277" y="4216466"/>
              <a:chExt cx="481276" cy="305137"/>
            </a:xfrm>
          </p:grpSpPr>
          <p:sp>
            <p:nvSpPr>
              <p:cNvPr id="521" name="Freeform: Shape 385">
                <a:extLst>
                  <a:ext uri="{FF2B5EF4-FFF2-40B4-BE49-F238E27FC236}">
                    <a16:creationId xmlns:a16="http://schemas.microsoft.com/office/drawing/2014/main" id="{D4117D01-7D7A-4B40-9F99-51D018231FF8}"/>
                  </a:ext>
                </a:extLst>
              </p:cNvPr>
              <p:cNvSpPr/>
              <p:nvPr/>
            </p:nvSpPr>
            <p:spPr>
              <a:xfrm rot="221676">
                <a:off x="-5686277" y="4225748"/>
                <a:ext cx="481276" cy="295855"/>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22" name="Freeform: Shape 386">
                <a:extLst>
                  <a:ext uri="{FF2B5EF4-FFF2-40B4-BE49-F238E27FC236}">
                    <a16:creationId xmlns:a16="http://schemas.microsoft.com/office/drawing/2014/main" id="{B0CA64BB-1925-4C7F-A286-C0313AED1B3C}"/>
                  </a:ext>
                </a:extLst>
              </p:cNvPr>
              <p:cNvSpPr/>
              <p:nvPr/>
            </p:nvSpPr>
            <p:spPr>
              <a:xfrm rot="237616">
                <a:off x="-5664543" y="4216466"/>
                <a:ext cx="441656" cy="285594"/>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419" name="Oval 418">
              <a:extLst>
                <a:ext uri="{FF2B5EF4-FFF2-40B4-BE49-F238E27FC236}">
                  <a16:creationId xmlns:a16="http://schemas.microsoft.com/office/drawing/2014/main" id="{A6C91323-1CE0-43B6-BD16-0F8CA2C3A734}"/>
                </a:ext>
              </a:extLst>
            </p:cNvPr>
            <p:cNvSpPr/>
            <p:nvPr/>
          </p:nvSpPr>
          <p:spPr>
            <a:xfrm>
              <a:off x="4071632" y="3889876"/>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0" name="Oval 419">
              <a:extLst>
                <a:ext uri="{FF2B5EF4-FFF2-40B4-BE49-F238E27FC236}">
                  <a16:creationId xmlns:a16="http://schemas.microsoft.com/office/drawing/2014/main" id="{F900AF32-0CD2-47EB-9867-F5B22025C3C5}"/>
                </a:ext>
              </a:extLst>
            </p:cNvPr>
            <p:cNvSpPr/>
            <p:nvPr/>
          </p:nvSpPr>
          <p:spPr>
            <a:xfrm>
              <a:off x="4084332" y="4004176"/>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1" name="Picture 420">
              <a:extLst>
                <a:ext uri="{FF2B5EF4-FFF2-40B4-BE49-F238E27FC236}">
                  <a16:creationId xmlns:a16="http://schemas.microsoft.com/office/drawing/2014/main" id="{C6948EF3-9336-445C-AB38-0F0C5F1AD1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584">
              <a:off x="4136347" y="3847760"/>
              <a:ext cx="184798" cy="287906"/>
            </a:xfrm>
            <a:prstGeom prst="rect">
              <a:avLst/>
            </a:prstGeom>
            <a:ln>
              <a:noFill/>
            </a:ln>
          </p:spPr>
        </p:pic>
        <p:grpSp>
          <p:nvGrpSpPr>
            <p:cNvPr id="422" name="Group 421">
              <a:extLst>
                <a:ext uri="{FF2B5EF4-FFF2-40B4-BE49-F238E27FC236}">
                  <a16:creationId xmlns:a16="http://schemas.microsoft.com/office/drawing/2014/main" id="{AC9A71C4-D78D-4705-A5F4-48E05996308B}"/>
                </a:ext>
              </a:extLst>
            </p:cNvPr>
            <p:cNvGrpSpPr>
              <a:grpSpLocks noChangeAspect="1"/>
            </p:cNvGrpSpPr>
            <p:nvPr/>
          </p:nvGrpSpPr>
          <p:grpSpPr>
            <a:xfrm>
              <a:off x="4608777" y="3940737"/>
              <a:ext cx="2682922" cy="2703586"/>
              <a:chOff x="12739744" y="-1510427"/>
              <a:chExt cx="3261811" cy="3237138"/>
            </a:xfrm>
          </p:grpSpPr>
          <p:sp>
            <p:nvSpPr>
              <p:cNvPr id="428" name="Flowchart: Manual Operation 1078">
                <a:extLst>
                  <a:ext uri="{FF2B5EF4-FFF2-40B4-BE49-F238E27FC236}">
                    <a16:creationId xmlns:a16="http://schemas.microsoft.com/office/drawing/2014/main" id="{B72EA6FF-BD3D-46CD-B687-85343192EF93}"/>
                  </a:ext>
                </a:extLst>
              </p:cNvPr>
              <p:cNvSpPr/>
              <p:nvPr/>
            </p:nvSpPr>
            <p:spPr>
              <a:xfrm flipH="1" flipV="1">
                <a:off x="13136230" y="-500658"/>
                <a:ext cx="2696529" cy="5240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682 w 10000"/>
                  <a:gd name="connsiteY3" fmla="*/ 9676 h 10000"/>
                  <a:gd name="connsiteX4" fmla="*/ 0 w 10000"/>
                  <a:gd name="connsiteY4" fmla="*/ 0 h 10000"/>
                  <a:gd name="connsiteX0" fmla="*/ 0 w 10000"/>
                  <a:gd name="connsiteY0" fmla="*/ 0 h 9676"/>
                  <a:gd name="connsiteX1" fmla="*/ 10000 w 10000"/>
                  <a:gd name="connsiteY1" fmla="*/ 0 h 9676"/>
                  <a:gd name="connsiteX2" fmla="*/ 9347 w 10000"/>
                  <a:gd name="connsiteY2" fmla="*/ 9433 h 9676"/>
                  <a:gd name="connsiteX3" fmla="*/ 682 w 10000"/>
                  <a:gd name="connsiteY3" fmla="*/ 9676 h 9676"/>
                  <a:gd name="connsiteX4" fmla="*/ 0 w 10000"/>
                  <a:gd name="connsiteY4" fmla="*/ 0 h 9676"/>
                  <a:gd name="connsiteX0" fmla="*/ 0 w 10000"/>
                  <a:gd name="connsiteY0" fmla="*/ 0 h 10503"/>
                  <a:gd name="connsiteX1" fmla="*/ 10000 w 10000"/>
                  <a:gd name="connsiteY1" fmla="*/ 0 h 10503"/>
                  <a:gd name="connsiteX2" fmla="*/ 9377 w 10000"/>
                  <a:gd name="connsiteY2" fmla="*/ 10503 h 10503"/>
                  <a:gd name="connsiteX3" fmla="*/ 682 w 10000"/>
                  <a:gd name="connsiteY3" fmla="*/ 10000 h 10503"/>
                  <a:gd name="connsiteX4" fmla="*/ 0 w 10000"/>
                  <a:gd name="connsiteY4" fmla="*/ 0 h 10503"/>
                  <a:gd name="connsiteX0" fmla="*/ 0 w 10000"/>
                  <a:gd name="connsiteY0" fmla="*/ 0 h 10586"/>
                  <a:gd name="connsiteX1" fmla="*/ 10000 w 10000"/>
                  <a:gd name="connsiteY1" fmla="*/ 0 h 10586"/>
                  <a:gd name="connsiteX2" fmla="*/ 9377 w 10000"/>
                  <a:gd name="connsiteY2" fmla="*/ 10503 h 10586"/>
                  <a:gd name="connsiteX3" fmla="*/ 667 w 10000"/>
                  <a:gd name="connsiteY3" fmla="*/ 10586 h 10586"/>
                  <a:gd name="connsiteX4" fmla="*/ 0 w 10000"/>
                  <a:gd name="connsiteY4" fmla="*/ 0 h 1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586">
                    <a:moveTo>
                      <a:pt x="0" y="0"/>
                    </a:moveTo>
                    <a:lnTo>
                      <a:pt x="10000" y="0"/>
                    </a:lnTo>
                    <a:cubicBezTo>
                      <a:pt x="9782" y="3249"/>
                      <a:pt x="9595" y="7254"/>
                      <a:pt x="9377" y="10503"/>
                    </a:cubicBezTo>
                    <a:lnTo>
                      <a:pt x="667" y="10586"/>
                    </a:lnTo>
                    <a:cubicBezTo>
                      <a:pt x="440" y="7253"/>
                      <a:pt x="227" y="3333"/>
                      <a:pt x="0" y="0"/>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9" name="Flowchart: Manual Operation 1078">
                <a:extLst>
                  <a:ext uri="{FF2B5EF4-FFF2-40B4-BE49-F238E27FC236}">
                    <a16:creationId xmlns:a16="http://schemas.microsoft.com/office/drawing/2014/main" id="{7CF810F2-329D-4B16-94CA-14ED719E834A}"/>
                  </a:ext>
                </a:extLst>
              </p:cNvPr>
              <p:cNvSpPr/>
              <p:nvPr/>
            </p:nvSpPr>
            <p:spPr>
              <a:xfrm flipH="1" flipV="1">
                <a:off x="13104980" y="373695"/>
                <a:ext cx="2696530" cy="7131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682 w 10000"/>
                  <a:gd name="connsiteY3" fmla="*/ 9676 h 10000"/>
                  <a:gd name="connsiteX4" fmla="*/ 0 w 10000"/>
                  <a:gd name="connsiteY4" fmla="*/ 0 h 10000"/>
                  <a:gd name="connsiteX0" fmla="*/ 0 w 10000"/>
                  <a:gd name="connsiteY0" fmla="*/ 0 h 9676"/>
                  <a:gd name="connsiteX1" fmla="*/ 10000 w 10000"/>
                  <a:gd name="connsiteY1" fmla="*/ 0 h 9676"/>
                  <a:gd name="connsiteX2" fmla="*/ 9347 w 10000"/>
                  <a:gd name="connsiteY2" fmla="*/ 9433 h 9676"/>
                  <a:gd name="connsiteX3" fmla="*/ 682 w 10000"/>
                  <a:gd name="connsiteY3" fmla="*/ 9676 h 9676"/>
                  <a:gd name="connsiteX4" fmla="*/ 0 w 10000"/>
                  <a:gd name="connsiteY4" fmla="*/ 0 h 9676"/>
                  <a:gd name="connsiteX0" fmla="*/ 0 w 10000"/>
                  <a:gd name="connsiteY0" fmla="*/ 0 h 14692"/>
                  <a:gd name="connsiteX1" fmla="*/ 10000 w 10000"/>
                  <a:gd name="connsiteY1" fmla="*/ 0 h 14692"/>
                  <a:gd name="connsiteX2" fmla="*/ 9347 w 10000"/>
                  <a:gd name="connsiteY2" fmla="*/ 9749 h 14692"/>
                  <a:gd name="connsiteX3" fmla="*/ 697 w 10000"/>
                  <a:gd name="connsiteY3" fmla="*/ 14692 h 14692"/>
                  <a:gd name="connsiteX4" fmla="*/ 0 w 10000"/>
                  <a:gd name="connsiteY4" fmla="*/ 0 h 14692"/>
                  <a:gd name="connsiteX0" fmla="*/ 0 w 10000"/>
                  <a:gd name="connsiteY0" fmla="*/ 0 h 14692"/>
                  <a:gd name="connsiteX1" fmla="*/ 10000 w 10000"/>
                  <a:gd name="connsiteY1" fmla="*/ 0 h 14692"/>
                  <a:gd name="connsiteX2" fmla="*/ 9169 w 10000"/>
                  <a:gd name="connsiteY2" fmla="*/ 14106 h 14692"/>
                  <a:gd name="connsiteX3" fmla="*/ 697 w 10000"/>
                  <a:gd name="connsiteY3" fmla="*/ 14692 h 14692"/>
                  <a:gd name="connsiteX4" fmla="*/ 0 w 10000"/>
                  <a:gd name="connsiteY4" fmla="*/ 0 h 14692"/>
                  <a:gd name="connsiteX0" fmla="*/ 0 w 10000"/>
                  <a:gd name="connsiteY0" fmla="*/ 0 h 14692"/>
                  <a:gd name="connsiteX1" fmla="*/ 10000 w 10000"/>
                  <a:gd name="connsiteY1" fmla="*/ 0 h 14692"/>
                  <a:gd name="connsiteX2" fmla="*/ 9228 w 10000"/>
                  <a:gd name="connsiteY2" fmla="*/ 14357 h 14692"/>
                  <a:gd name="connsiteX3" fmla="*/ 697 w 10000"/>
                  <a:gd name="connsiteY3" fmla="*/ 14692 h 14692"/>
                  <a:gd name="connsiteX4" fmla="*/ 0 w 10000"/>
                  <a:gd name="connsiteY4" fmla="*/ 0 h 14692"/>
                  <a:gd name="connsiteX0" fmla="*/ 0 w 10074"/>
                  <a:gd name="connsiteY0" fmla="*/ 0 h 14860"/>
                  <a:gd name="connsiteX1" fmla="*/ 10074 w 10074"/>
                  <a:gd name="connsiteY1" fmla="*/ 168 h 14860"/>
                  <a:gd name="connsiteX2" fmla="*/ 9302 w 10074"/>
                  <a:gd name="connsiteY2" fmla="*/ 14525 h 14860"/>
                  <a:gd name="connsiteX3" fmla="*/ 771 w 10074"/>
                  <a:gd name="connsiteY3" fmla="*/ 14860 h 14860"/>
                  <a:gd name="connsiteX4" fmla="*/ 0 w 10074"/>
                  <a:gd name="connsiteY4" fmla="*/ 0 h 1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 h="14860">
                    <a:moveTo>
                      <a:pt x="0" y="0"/>
                    </a:moveTo>
                    <a:lnTo>
                      <a:pt x="10074" y="168"/>
                    </a:lnTo>
                    <a:cubicBezTo>
                      <a:pt x="9856" y="3417"/>
                      <a:pt x="9520" y="11276"/>
                      <a:pt x="9302" y="14525"/>
                    </a:cubicBezTo>
                    <a:lnTo>
                      <a:pt x="771" y="14860"/>
                    </a:lnTo>
                    <a:cubicBezTo>
                      <a:pt x="544" y="11527"/>
                      <a:pt x="227" y="3333"/>
                      <a:pt x="0" y="0"/>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0" name="Rectangle 1079">
                <a:extLst>
                  <a:ext uri="{FF2B5EF4-FFF2-40B4-BE49-F238E27FC236}">
                    <a16:creationId xmlns:a16="http://schemas.microsoft.com/office/drawing/2014/main" id="{CE608D43-BE2C-4A81-A067-427A729964A8}"/>
                  </a:ext>
                </a:extLst>
              </p:cNvPr>
              <p:cNvSpPr/>
              <p:nvPr/>
            </p:nvSpPr>
            <p:spPr>
              <a:xfrm flipH="1">
                <a:off x="13081268" y="203650"/>
                <a:ext cx="278192" cy="89996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36179"/>
                  <a:gd name="connsiteX1" fmla="*/ 354666 w 354666"/>
                  <a:gd name="connsiteY1" fmla="*/ 19050 h 1336179"/>
                  <a:gd name="connsiteX2" fmla="*/ 276403 w 354666"/>
                  <a:gd name="connsiteY2" fmla="*/ 1336179 h 1336179"/>
                  <a:gd name="connsiteX3" fmla="*/ 0 w 354666"/>
                  <a:gd name="connsiteY3" fmla="*/ 282715 h 1336179"/>
                  <a:gd name="connsiteX4" fmla="*/ 6350 w 354666"/>
                  <a:gd name="connsiteY4" fmla="*/ 0 h 1336179"/>
                  <a:gd name="connsiteX0" fmla="*/ 6350 w 354666"/>
                  <a:gd name="connsiteY0" fmla="*/ 0 h 1402529"/>
                  <a:gd name="connsiteX1" fmla="*/ 354666 w 354666"/>
                  <a:gd name="connsiteY1" fmla="*/ 19050 h 1402529"/>
                  <a:gd name="connsiteX2" fmla="*/ 276403 w 354666"/>
                  <a:gd name="connsiteY2" fmla="*/ 1402529 h 1402529"/>
                  <a:gd name="connsiteX3" fmla="*/ 0 w 354666"/>
                  <a:gd name="connsiteY3" fmla="*/ 282715 h 1402529"/>
                  <a:gd name="connsiteX4" fmla="*/ 6350 w 354666"/>
                  <a:gd name="connsiteY4" fmla="*/ 0 h 140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402529">
                    <a:moveTo>
                      <a:pt x="6350" y="0"/>
                    </a:moveTo>
                    <a:lnTo>
                      <a:pt x="354666" y="19050"/>
                    </a:lnTo>
                    <a:lnTo>
                      <a:pt x="276403" y="1402529"/>
                    </a:lnTo>
                    <a:lnTo>
                      <a:pt x="0" y="282715"/>
                    </a:lnTo>
                    <a:lnTo>
                      <a:pt x="6350" y="0"/>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1" name="Rectangle 1079">
                <a:extLst>
                  <a:ext uri="{FF2B5EF4-FFF2-40B4-BE49-F238E27FC236}">
                    <a16:creationId xmlns:a16="http://schemas.microsoft.com/office/drawing/2014/main" id="{B3529292-2A61-4B60-9563-4D8A8AD0D717}"/>
                  </a:ext>
                </a:extLst>
              </p:cNvPr>
              <p:cNvSpPr/>
              <p:nvPr/>
            </p:nvSpPr>
            <p:spPr>
              <a:xfrm>
                <a:off x="15589206" y="227643"/>
                <a:ext cx="216175" cy="849645"/>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93965">
                    <a:moveTo>
                      <a:pt x="6350" y="0"/>
                    </a:moveTo>
                    <a:lnTo>
                      <a:pt x="354666" y="19050"/>
                    </a:lnTo>
                    <a:lnTo>
                      <a:pt x="335616" y="1393965"/>
                    </a:lnTo>
                    <a:lnTo>
                      <a:pt x="0" y="282715"/>
                    </a:lnTo>
                    <a:lnTo>
                      <a:pt x="6350" y="0"/>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2" name="Rectangle 1079">
                <a:extLst>
                  <a:ext uri="{FF2B5EF4-FFF2-40B4-BE49-F238E27FC236}">
                    <a16:creationId xmlns:a16="http://schemas.microsoft.com/office/drawing/2014/main" id="{DB5ECE35-DBEC-45FE-87D3-E57BE390B46C}"/>
                  </a:ext>
                </a:extLst>
              </p:cNvPr>
              <p:cNvSpPr/>
              <p:nvPr/>
            </p:nvSpPr>
            <p:spPr>
              <a:xfrm flipH="1">
                <a:off x="13143285" y="226872"/>
                <a:ext cx="216175" cy="80707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24115">
                    <a:moveTo>
                      <a:pt x="6350" y="0"/>
                    </a:moveTo>
                    <a:lnTo>
                      <a:pt x="354666" y="19050"/>
                    </a:lnTo>
                    <a:lnTo>
                      <a:pt x="335616" y="1324115"/>
                    </a:lnTo>
                    <a:lnTo>
                      <a:pt x="0" y="282715"/>
                    </a:lnTo>
                    <a:lnTo>
                      <a:pt x="635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3" name="Rectangle 1079">
                <a:extLst>
                  <a:ext uri="{FF2B5EF4-FFF2-40B4-BE49-F238E27FC236}">
                    <a16:creationId xmlns:a16="http://schemas.microsoft.com/office/drawing/2014/main" id="{DBF6047C-9649-4243-9D8E-31A6074C7688}"/>
                  </a:ext>
                </a:extLst>
              </p:cNvPr>
              <p:cNvSpPr/>
              <p:nvPr/>
            </p:nvSpPr>
            <p:spPr>
              <a:xfrm>
                <a:off x="15572028" y="217757"/>
                <a:ext cx="216175" cy="849645"/>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93965">
                    <a:moveTo>
                      <a:pt x="6350" y="0"/>
                    </a:moveTo>
                    <a:lnTo>
                      <a:pt x="354666" y="19050"/>
                    </a:lnTo>
                    <a:lnTo>
                      <a:pt x="335616" y="1393965"/>
                    </a:lnTo>
                    <a:lnTo>
                      <a:pt x="0" y="282715"/>
                    </a:lnTo>
                    <a:lnTo>
                      <a:pt x="635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4" name="Rectangle 1079">
                <a:extLst>
                  <a:ext uri="{FF2B5EF4-FFF2-40B4-BE49-F238E27FC236}">
                    <a16:creationId xmlns:a16="http://schemas.microsoft.com/office/drawing/2014/main" id="{4AF3156E-35E4-4D38-B40C-975D6C0591CC}"/>
                  </a:ext>
                </a:extLst>
              </p:cNvPr>
              <p:cNvSpPr/>
              <p:nvPr/>
            </p:nvSpPr>
            <p:spPr>
              <a:xfrm flipH="1">
                <a:off x="13052125" y="-869497"/>
                <a:ext cx="274322" cy="92463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1416 w 349732"/>
                  <a:gd name="connsiteY0" fmla="*/ 0 h 1324115"/>
                  <a:gd name="connsiteX1" fmla="*/ 349732 w 349732"/>
                  <a:gd name="connsiteY1" fmla="*/ 19050 h 1324115"/>
                  <a:gd name="connsiteX2" fmla="*/ 330682 w 349732"/>
                  <a:gd name="connsiteY2" fmla="*/ 1324115 h 1324115"/>
                  <a:gd name="connsiteX3" fmla="*/ 0 w 349732"/>
                  <a:gd name="connsiteY3" fmla="*/ 593865 h 1324115"/>
                  <a:gd name="connsiteX4" fmla="*/ 1416 w 349732"/>
                  <a:gd name="connsiteY4" fmla="*/ 0 h 1324115"/>
                  <a:gd name="connsiteX0" fmla="*/ 1416 w 349732"/>
                  <a:gd name="connsiteY0" fmla="*/ 0 h 1413015"/>
                  <a:gd name="connsiteX1" fmla="*/ 349732 w 349732"/>
                  <a:gd name="connsiteY1" fmla="*/ 19050 h 1413015"/>
                  <a:gd name="connsiteX2" fmla="*/ 256666 w 349732"/>
                  <a:gd name="connsiteY2" fmla="*/ 1413015 h 1413015"/>
                  <a:gd name="connsiteX3" fmla="*/ 0 w 349732"/>
                  <a:gd name="connsiteY3" fmla="*/ 593865 h 1413015"/>
                  <a:gd name="connsiteX4" fmla="*/ 1416 w 349732"/>
                  <a:gd name="connsiteY4" fmla="*/ 0 h 1413015"/>
                  <a:gd name="connsiteX0" fmla="*/ 1416 w 349732"/>
                  <a:gd name="connsiteY0" fmla="*/ 0 h 1413015"/>
                  <a:gd name="connsiteX1" fmla="*/ 349732 w 349732"/>
                  <a:gd name="connsiteY1" fmla="*/ 19050 h 1413015"/>
                  <a:gd name="connsiteX2" fmla="*/ 271469 w 349732"/>
                  <a:gd name="connsiteY2" fmla="*/ 1413015 h 1413015"/>
                  <a:gd name="connsiteX3" fmla="*/ 0 w 349732"/>
                  <a:gd name="connsiteY3" fmla="*/ 593865 h 1413015"/>
                  <a:gd name="connsiteX4" fmla="*/ 1416 w 349732"/>
                  <a:gd name="connsiteY4" fmla="*/ 0 h 1413015"/>
                  <a:gd name="connsiteX0" fmla="*/ 1416 w 349732"/>
                  <a:gd name="connsiteY0" fmla="*/ 0 h 1451115"/>
                  <a:gd name="connsiteX1" fmla="*/ 349732 w 349732"/>
                  <a:gd name="connsiteY1" fmla="*/ 19050 h 1451115"/>
                  <a:gd name="connsiteX2" fmla="*/ 241863 w 349732"/>
                  <a:gd name="connsiteY2" fmla="*/ 1451115 h 1451115"/>
                  <a:gd name="connsiteX3" fmla="*/ 0 w 349732"/>
                  <a:gd name="connsiteY3" fmla="*/ 593865 h 1451115"/>
                  <a:gd name="connsiteX4" fmla="*/ 1416 w 349732"/>
                  <a:gd name="connsiteY4" fmla="*/ 0 h 1451115"/>
                  <a:gd name="connsiteX0" fmla="*/ 1416 w 349732"/>
                  <a:gd name="connsiteY0" fmla="*/ 0 h 1451115"/>
                  <a:gd name="connsiteX1" fmla="*/ 349732 w 349732"/>
                  <a:gd name="connsiteY1" fmla="*/ 19050 h 1451115"/>
                  <a:gd name="connsiteX2" fmla="*/ 249968 w 349732"/>
                  <a:gd name="connsiteY2" fmla="*/ 1269177 h 1451115"/>
                  <a:gd name="connsiteX3" fmla="*/ 241863 w 349732"/>
                  <a:gd name="connsiteY3" fmla="*/ 1451115 h 1451115"/>
                  <a:gd name="connsiteX4" fmla="*/ 0 w 349732"/>
                  <a:gd name="connsiteY4" fmla="*/ 593865 h 1451115"/>
                  <a:gd name="connsiteX5" fmla="*/ 1416 w 349732"/>
                  <a:gd name="connsiteY5" fmla="*/ 0 h 1451115"/>
                  <a:gd name="connsiteX0" fmla="*/ 1416 w 349732"/>
                  <a:gd name="connsiteY0" fmla="*/ 0 h 1451115"/>
                  <a:gd name="connsiteX1" fmla="*/ 349732 w 349732"/>
                  <a:gd name="connsiteY1" fmla="*/ 19050 h 1451115"/>
                  <a:gd name="connsiteX2" fmla="*/ 299312 w 349732"/>
                  <a:gd name="connsiteY2" fmla="*/ 1383477 h 1451115"/>
                  <a:gd name="connsiteX3" fmla="*/ 241863 w 349732"/>
                  <a:gd name="connsiteY3" fmla="*/ 1451115 h 1451115"/>
                  <a:gd name="connsiteX4" fmla="*/ 0 w 349732"/>
                  <a:gd name="connsiteY4" fmla="*/ 593865 h 1451115"/>
                  <a:gd name="connsiteX5" fmla="*/ 1416 w 349732"/>
                  <a:gd name="connsiteY5" fmla="*/ 0 h 1451115"/>
                  <a:gd name="connsiteX0" fmla="*/ 1416 w 349732"/>
                  <a:gd name="connsiteY0" fmla="*/ 0 h 1491427"/>
                  <a:gd name="connsiteX1" fmla="*/ 349732 w 349732"/>
                  <a:gd name="connsiteY1" fmla="*/ 19050 h 1491427"/>
                  <a:gd name="connsiteX2" fmla="*/ 314115 w 349732"/>
                  <a:gd name="connsiteY2" fmla="*/ 1491427 h 1491427"/>
                  <a:gd name="connsiteX3" fmla="*/ 241863 w 349732"/>
                  <a:gd name="connsiteY3" fmla="*/ 1451115 h 1491427"/>
                  <a:gd name="connsiteX4" fmla="*/ 0 w 349732"/>
                  <a:gd name="connsiteY4" fmla="*/ 593865 h 1491427"/>
                  <a:gd name="connsiteX5" fmla="*/ 1416 w 349732"/>
                  <a:gd name="connsiteY5" fmla="*/ 0 h 1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732" h="1491427">
                    <a:moveTo>
                      <a:pt x="1416" y="0"/>
                    </a:moveTo>
                    <a:lnTo>
                      <a:pt x="349732" y="19050"/>
                    </a:lnTo>
                    <a:lnTo>
                      <a:pt x="314115" y="1491427"/>
                    </a:lnTo>
                    <a:lnTo>
                      <a:pt x="241863" y="1451115"/>
                    </a:lnTo>
                    <a:lnTo>
                      <a:pt x="0" y="593865"/>
                    </a:lnTo>
                    <a:lnTo>
                      <a:pt x="1416"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1079">
                <a:extLst>
                  <a:ext uri="{FF2B5EF4-FFF2-40B4-BE49-F238E27FC236}">
                    <a16:creationId xmlns:a16="http://schemas.microsoft.com/office/drawing/2014/main" id="{3CDB554C-5E93-4E5F-9390-B90CB016A008}"/>
                  </a:ext>
                </a:extLst>
              </p:cNvPr>
              <p:cNvSpPr/>
              <p:nvPr/>
            </p:nvSpPr>
            <p:spPr>
              <a:xfrm>
                <a:off x="15612715" y="-891958"/>
                <a:ext cx="220045" cy="876738"/>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 name="connsiteX0" fmla="*/ 12700 w 361016"/>
                  <a:gd name="connsiteY0" fmla="*/ 0 h 1393965"/>
                  <a:gd name="connsiteX1" fmla="*/ 361016 w 361016"/>
                  <a:gd name="connsiteY1" fmla="*/ 19050 h 1393965"/>
                  <a:gd name="connsiteX2" fmla="*/ 341966 w 361016"/>
                  <a:gd name="connsiteY2" fmla="*/ 1393965 h 1393965"/>
                  <a:gd name="connsiteX3" fmla="*/ 0 w 361016"/>
                  <a:gd name="connsiteY3" fmla="*/ 644665 h 1393965"/>
                  <a:gd name="connsiteX4" fmla="*/ 12700 w 361016"/>
                  <a:gd name="connsiteY4" fmla="*/ 0 h 1393965"/>
                  <a:gd name="connsiteX0" fmla="*/ 12700 w 361016"/>
                  <a:gd name="connsiteY0" fmla="*/ 0 h 1438415"/>
                  <a:gd name="connsiteX1" fmla="*/ 361016 w 361016"/>
                  <a:gd name="connsiteY1" fmla="*/ 19050 h 1438415"/>
                  <a:gd name="connsiteX2" fmla="*/ 284816 w 361016"/>
                  <a:gd name="connsiteY2" fmla="*/ 1438415 h 1438415"/>
                  <a:gd name="connsiteX3" fmla="*/ 0 w 361016"/>
                  <a:gd name="connsiteY3" fmla="*/ 644665 h 1438415"/>
                  <a:gd name="connsiteX4" fmla="*/ 12700 w 361016"/>
                  <a:gd name="connsiteY4" fmla="*/ 0 h 1438415"/>
                  <a:gd name="connsiteX0" fmla="*/ 12700 w 361016"/>
                  <a:gd name="connsiteY0" fmla="*/ 0 h 1438415"/>
                  <a:gd name="connsiteX1" fmla="*/ 361016 w 361016"/>
                  <a:gd name="connsiteY1" fmla="*/ 19050 h 1438415"/>
                  <a:gd name="connsiteX2" fmla="*/ 284661 w 361016"/>
                  <a:gd name="connsiteY2" fmla="*/ 1259651 h 1438415"/>
                  <a:gd name="connsiteX3" fmla="*/ 284816 w 361016"/>
                  <a:gd name="connsiteY3" fmla="*/ 1438415 h 1438415"/>
                  <a:gd name="connsiteX4" fmla="*/ 0 w 361016"/>
                  <a:gd name="connsiteY4" fmla="*/ 644665 h 1438415"/>
                  <a:gd name="connsiteX5" fmla="*/ 12700 w 361016"/>
                  <a:gd name="connsiteY5" fmla="*/ 0 h 1438415"/>
                  <a:gd name="connsiteX0" fmla="*/ 12700 w 361016"/>
                  <a:gd name="connsiteY0" fmla="*/ 0 h 1438415"/>
                  <a:gd name="connsiteX1" fmla="*/ 361016 w 361016"/>
                  <a:gd name="connsiteY1" fmla="*/ 19050 h 1438415"/>
                  <a:gd name="connsiteX2" fmla="*/ 348161 w 361016"/>
                  <a:gd name="connsiteY2" fmla="*/ 1386651 h 1438415"/>
                  <a:gd name="connsiteX3" fmla="*/ 284816 w 361016"/>
                  <a:gd name="connsiteY3" fmla="*/ 1438415 h 1438415"/>
                  <a:gd name="connsiteX4" fmla="*/ 0 w 361016"/>
                  <a:gd name="connsiteY4" fmla="*/ 644665 h 1438415"/>
                  <a:gd name="connsiteX5" fmla="*/ 12700 w 361016"/>
                  <a:gd name="connsiteY5" fmla="*/ 0 h 143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016" h="1438415">
                    <a:moveTo>
                      <a:pt x="12700" y="0"/>
                    </a:moveTo>
                    <a:lnTo>
                      <a:pt x="361016" y="19050"/>
                    </a:lnTo>
                    <a:lnTo>
                      <a:pt x="348161" y="1386651"/>
                    </a:lnTo>
                    <a:cubicBezTo>
                      <a:pt x="348213" y="1446239"/>
                      <a:pt x="284764" y="1378827"/>
                      <a:pt x="284816" y="1438415"/>
                    </a:cubicBezTo>
                    <a:lnTo>
                      <a:pt x="0" y="644665"/>
                    </a:lnTo>
                    <a:lnTo>
                      <a:pt x="1270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2" name="Freeform: Shape 469">
                <a:extLst>
                  <a:ext uri="{FF2B5EF4-FFF2-40B4-BE49-F238E27FC236}">
                    <a16:creationId xmlns:a16="http://schemas.microsoft.com/office/drawing/2014/main" id="{7684C897-15D4-44F7-944D-3D9276D40655}"/>
                  </a:ext>
                </a:extLst>
              </p:cNvPr>
              <p:cNvSpPr/>
              <p:nvPr/>
            </p:nvSpPr>
            <p:spPr>
              <a:xfrm flipH="1">
                <a:off x="12925973" y="-975672"/>
                <a:ext cx="3056533" cy="2233143"/>
              </a:xfrm>
              <a:custGeom>
                <a:avLst/>
                <a:gdLst>
                  <a:gd name="connsiteX0" fmla="*/ 2778446 w 3056533"/>
                  <a:gd name="connsiteY0" fmla="*/ 1201540 h 2233143"/>
                  <a:gd name="connsiteX1" fmla="*/ 2835643 w 3056533"/>
                  <a:gd name="connsiteY1" fmla="*/ 1260732 h 2233143"/>
                  <a:gd name="connsiteX2" fmla="*/ 2828163 w 3056533"/>
                  <a:gd name="connsiteY2" fmla="*/ 1942236 h 2233143"/>
                  <a:gd name="connsiteX3" fmla="*/ 2778446 w 3056533"/>
                  <a:gd name="connsiteY3" fmla="*/ 2047874 h 2233143"/>
                  <a:gd name="connsiteX4" fmla="*/ 239250 w 3056533"/>
                  <a:gd name="connsiteY4" fmla="*/ 2047874 h 2233143"/>
                  <a:gd name="connsiteX5" fmla="*/ 197013 w 3056533"/>
                  <a:gd name="connsiteY5" fmla="*/ 1980940 h 2233143"/>
                  <a:gd name="connsiteX6" fmla="*/ 182053 w 3056533"/>
                  <a:gd name="connsiteY6" fmla="*/ 1260732 h 2233143"/>
                  <a:gd name="connsiteX7" fmla="*/ 239250 w 3056533"/>
                  <a:gd name="connsiteY7" fmla="*/ 1201540 h 2233143"/>
                  <a:gd name="connsiteX8" fmla="*/ 2842045 w 3056533"/>
                  <a:gd name="connsiteY8" fmla="*/ 113532 h 2233143"/>
                  <a:gd name="connsiteX9" fmla="*/ 2901238 w 3056533"/>
                  <a:gd name="connsiteY9" fmla="*/ 172724 h 2233143"/>
                  <a:gd name="connsiteX10" fmla="*/ 2893497 w 3056533"/>
                  <a:gd name="connsiteY10" fmla="*/ 854228 h 2233143"/>
                  <a:gd name="connsiteX11" fmla="*/ 2842045 w 3056533"/>
                  <a:gd name="connsiteY11" fmla="*/ 959866 h 2233143"/>
                  <a:gd name="connsiteX12" fmla="*/ 214270 w 3056533"/>
                  <a:gd name="connsiteY12" fmla="*/ 959866 h 2233143"/>
                  <a:gd name="connsiteX13" fmla="*/ 170559 w 3056533"/>
                  <a:gd name="connsiteY13" fmla="*/ 892932 h 2233143"/>
                  <a:gd name="connsiteX14" fmla="*/ 155077 w 3056533"/>
                  <a:gd name="connsiteY14" fmla="*/ 172724 h 2233143"/>
                  <a:gd name="connsiteX15" fmla="*/ 214270 w 3056533"/>
                  <a:gd name="connsiteY15" fmla="*/ 113532 h 2233143"/>
                  <a:gd name="connsiteX16" fmla="*/ 3056533 w 3056533"/>
                  <a:gd name="connsiteY16" fmla="*/ 0 h 2233143"/>
                  <a:gd name="connsiteX17" fmla="*/ 0 w 3056533"/>
                  <a:gd name="connsiteY17" fmla="*/ 0 h 2233143"/>
                  <a:gd name="connsiteX18" fmla="*/ 67451 w 3056533"/>
                  <a:gd name="connsiteY18" fmla="*/ 2158479 h 2233143"/>
                  <a:gd name="connsiteX19" fmla="*/ 113375 w 3056533"/>
                  <a:gd name="connsiteY19" fmla="*/ 2233143 h 2233143"/>
                  <a:gd name="connsiteX20" fmla="*/ 2927393 w 3056533"/>
                  <a:gd name="connsiteY20" fmla="*/ 2229473 h 2233143"/>
                  <a:gd name="connsiteX21" fmla="*/ 2970296 w 3056533"/>
                  <a:gd name="connsiteY21" fmla="*/ 2159722 h 2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56533" h="2233143">
                    <a:moveTo>
                      <a:pt x="2778446" y="1201540"/>
                    </a:moveTo>
                    <a:cubicBezTo>
                      <a:pt x="2810035" y="1201540"/>
                      <a:pt x="2835643" y="1228041"/>
                      <a:pt x="2835643" y="1260732"/>
                    </a:cubicBezTo>
                    <a:cubicBezTo>
                      <a:pt x="2835643" y="1490480"/>
                      <a:pt x="2838136" y="1405433"/>
                      <a:pt x="2828163" y="1942236"/>
                    </a:cubicBezTo>
                    <a:cubicBezTo>
                      <a:pt x="2828163" y="1974927"/>
                      <a:pt x="2810035" y="2047874"/>
                      <a:pt x="2778446" y="2047874"/>
                    </a:cubicBezTo>
                    <a:lnTo>
                      <a:pt x="239250" y="2047874"/>
                    </a:lnTo>
                    <a:cubicBezTo>
                      <a:pt x="207661" y="2047874"/>
                      <a:pt x="197013" y="2013632"/>
                      <a:pt x="197013" y="1980940"/>
                    </a:cubicBezTo>
                    <a:cubicBezTo>
                      <a:pt x="192026" y="1627338"/>
                      <a:pt x="182053" y="1503382"/>
                      <a:pt x="182053" y="1260732"/>
                    </a:cubicBezTo>
                    <a:cubicBezTo>
                      <a:pt x="182053" y="1228041"/>
                      <a:pt x="207661" y="1201540"/>
                      <a:pt x="239250" y="1201540"/>
                    </a:cubicBezTo>
                    <a:close/>
                    <a:moveTo>
                      <a:pt x="2842045" y="113532"/>
                    </a:moveTo>
                    <a:cubicBezTo>
                      <a:pt x="2874737" y="113532"/>
                      <a:pt x="2901238" y="140033"/>
                      <a:pt x="2901238" y="172724"/>
                    </a:cubicBezTo>
                    <a:cubicBezTo>
                      <a:pt x="2901238" y="402472"/>
                      <a:pt x="2903818" y="317425"/>
                      <a:pt x="2893497" y="854228"/>
                    </a:cubicBezTo>
                    <a:cubicBezTo>
                      <a:pt x="2893497" y="886919"/>
                      <a:pt x="2874737" y="959866"/>
                      <a:pt x="2842045" y="959866"/>
                    </a:cubicBezTo>
                    <a:lnTo>
                      <a:pt x="214270" y="959866"/>
                    </a:lnTo>
                    <a:cubicBezTo>
                      <a:pt x="181578" y="959866"/>
                      <a:pt x="170559" y="925624"/>
                      <a:pt x="170559" y="892932"/>
                    </a:cubicBezTo>
                    <a:cubicBezTo>
                      <a:pt x="165398" y="539330"/>
                      <a:pt x="155077" y="415374"/>
                      <a:pt x="155077" y="172724"/>
                    </a:cubicBezTo>
                    <a:cubicBezTo>
                      <a:pt x="155077" y="140033"/>
                      <a:pt x="181578" y="113532"/>
                      <a:pt x="214270" y="113532"/>
                    </a:cubicBezTo>
                    <a:close/>
                    <a:moveTo>
                      <a:pt x="3056533" y="0"/>
                    </a:moveTo>
                    <a:lnTo>
                      <a:pt x="0" y="0"/>
                    </a:lnTo>
                    <a:lnTo>
                      <a:pt x="67451" y="2158479"/>
                    </a:lnTo>
                    <a:lnTo>
                      <a:pt x="113375" y="2233143"/>
                    </a:lnTo>
                    <a:lnTo>
                      <a:pt x="2927393" y="2229473"/>
                    </a:lnTo>
                    <a:lnTo>
                      <a:pt x="2970296" y="2159722"/>
                    </a:lnTo>
                    <a:close/>
                  </a:path>
                </a:pathLst>
              </a:cu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3" name="Oval 492">
                <a:extLst>
                  <a:ext uri="{FF2B5EF4-FFF2-40B4-BE49-F238E27FC236}">
                    <a16:creationId xmlns:a16="http://schemas.microsoft.com/office/drawing/2014/main" id="{515E0026-DED8-442F-AE2F-50E04BFEB0A1}"/>
                  </a:ext>
                </a:extLst>
              </p:cNvPr>
              <p:cNvSpPr/>
              <p:nvPr/>
            </p:nvSpPr>
            <p:spPr>
              <a:xfrm flipH="1">
                <a:off x="13197754" y="1315117"/>
                <a:ext cx="434729" cy="411594"/>
              </a:xfrm>
              <a:prstGeom prst="ellipse">
                <a:avLst/>
              </a:prstGeom>
              <a:solidFill>
                <a:srgbClr val="000000">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4" name="Group 493">
                <a:extLst>
                  <a:ext uri="{FF2B5EF4-FFF2-40B4-BE49-F238E27FC236}">
                    <a16:creationId xmlns:a16="http://schemas.microsoft.com/office/drawing/2014/main" id="{2AE02064-02B4-4C59-9A56-BC92647D1CF4}"/>
                  </a:ext>
                </a:extLst>
              </p:cNvPr>
              <p:cNvGrpSpPr/>
              <p:nvPr/>
            </p:nvGrpSpPr>
            <p:grpSpPr>
              <a:xfrm flipH="1">
                <a:off x="15417678" y="1261980"/>
                <a:ext cx="434729" cy="460173"/>
                <a:chOff x="11149961" y="3937895"/>
                <a:chExt cx="713236" cy="754981"/>
              </a:xfrm>
            </p:grpSpPr>
            <p:sp>
              <p:nvSpPr>
                <p:cNvPr id="514" name="Oval 513">
                  <a:extLst>
                    <a:ext uri="{FF2B5EF4-FFF2-40B4-BE49-F238E27FC236}">
                      <a16:creationId xmlns:a16="http://schemas.microsoft.com/office/drawing/2014/main" id="{B8AE9370-98D0-46A6-80DA-2B2AAACC148B}"/>
                    </a:ext>
                  </a:extLst>
                </p:cNvPr>
                <p:cNvSpPr/>
                <p:nvPr/>
              </p:nvSpPr>
              <p:spPr>
                <a:xfrm>
                  <a:off x="11149961" y="4017596"/>
                  <a:ext cx="713236" cy="67528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Oval 514">
                  <a:extLst>
                    <a:ext uri="{FF2B5EF4-FFF2-40B4-BE49-F238E27FC236}">
                      <a16:creationId xmlns:a16="http://schemas.microsoft.com/office/drawing/2014/main" id="{30382ACF-725C-4616-9341-6324028FB982}"/>
                    </a:ext>
                  </a:extLst>
                </p:cNvPr>
                <p:cNvSpPr/>
                <p:nvPr/>
              </p:nvSpPr>
              <p:spPr>
                <a:xfrm>
                  <a:off x="11251385" y="4145807"/>
                  <a:ext cx="506698" cy="48757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6" name="Freeform: Shape 412">
                  <a:extLst>
                    <a:ext uri="{FF2B5EF4-FFF2-40B4-BE49-F238E27FC236}">
                      <a16:creationId xmlns:a16="http://schemas.microsoft.com/office/drawing/2014/main" id="{B95DD2A5-414C-45CE-B987-4D9C4163F755}"/>
                    </a:ext>
                  </a:extLst>
                </p:cNvPr>
                <p:cNvSpPr/>
                <p:nvPr/>
              </p:nvSpPr>
              <p:spPr>
                <a:xfrm rot="213293">
                  <a:off x="11363824" y="4049976"/>
                  <a:ext cx="483028" cy="423190"/>
                </a:xfrm>
                <a:custGeom>
                  <a:avLst/>
                  <a:gdLst>
                    <a:gd name="connsiteX0" fmla="*/ 227765 w 584383"/>
                    <a:gd name="connsiteY0" fmla="*/ 0 h 474859"/>
                    <a:gd name="connsiteX1" fmla="*/ 584383 w 584383"/>
                    <a:gd name="connsiteY1" fmla="*/ 337640 h 474859"/>
                    <a:gd name="connsiteX2" fmla="*/ 556358 w 584383"/>
                    <a:gd name="connsiteY2" fmla="*/ 469065 h 474859"/>
                    <a:gd name="connsiteX3" fmla="*/ 553036 w 584383"/>
                    <a:gd name="connsiteY3" fmla="*/ 474859 h 474859"/>
                    <a:gd name="connsiteX4" fmla="*/ 565944 w 584383"/>
                    <a:gd name="connsiteY4" fmla="*/ 436280 h 474859"/>
                    <a:gd name="connsiteX5" fmla="*/ 573471 w 584383"/>
                    <a:gd name="connsiteY5" fmla="*/ 366999 h 474859"/>
                    <a:gd name="connsiteX6" fmla="*/ 202962 w 584383"/>
                    <a:gd name="connsiteY6" fmla="*/ 23232 h 474859"/>
                    <a:gd name="connsiteX7" fmla="*/ 58743 w 584383"/>
                    <a:gd name="connsiteY7" fmla="*/ 50247 h 474859"/>
                    <a:gd name="connsiteX8" fmla="*/ 0 w 584383"/>
                    <a:gd name="connsiteY8" fmla="*/ 79831 h 474859"/>
                    <a:gd name="connsiteX9" fmla="*/ 28376 w 584383"/>
                    <a:gd name="connsiteY9" fmla="*/ 57664 h 474859"/>
                    <a:gd name="connsiteX10" fmla="*/ 227765 w 584383"/>
                    <a:gd name="connsiteY10" fmla="*/ 0 h 4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83" h="474859">
                      <a:moveTo>
                        <a:pt x="227765" y="0"/>
                      </a:moveTo>
                      <a:cubicBezTo>
                        <a:pt x="424720" y="0"/>
                        <a:pt x="584383" y="151167"/>
                        <a:pt x="584383" y="337640"/>
                      </a:cubicBezTo>
                      <a:cubicBezTo>
                        <a:pt x="584383" y="384259"/>
                        <a:pt x="574404" y="428670"/>
                        <a:pt x="556358" y="469065"/>
                      </a:cubicBezTo>
                      <a:lnTo>
                        <a:pt x="553036" y="474859"/>
                      </a:lnTo>
                      <a:lnTo>
                        <a:pt x="565944" y="436280"/>
                      </a:lnTo>
                      <a:cubicBezTo>
                        <a:pt x="570879" y="413902"/>
                        <a:pt x="573471" y="390731"/>
                        <a:pt x="573471" y="366999"/>
                      </a:cubicBezTo>
                      <a:cubicBezTo>
                        <a:pt x="573471" y="177142"/>
                        <a:pt x="407588" y="23232"/>
                        <a:pt x="202962" y="23232"/>
                      </a:cubicBezTo>
                      <a:cubicBezTo>
                        <a:pt x="151806" y="23232"/>
                        <a:pt x="103070" y="32852"/>
                        <a:pt x="58743" y="50247"/>
                      </a:cubicBezTo>
                      <a:lnTo>
                        <a:pt x="0" y="79831"/>
                      </a:lnTo>
                      <a:lnTo>
                        <a:pt x="28376" y="57664"/>
                      </a:lnTo>
                      <a:cubicBezTo>
                        <a:pt x="85293" y="21258"/>
                        <a:pt x="153907" y="0"/>
                        <a:pt x="227765" y="0"/>
                      </a:cubicBezTo>
                      <a:close/>
                    </a:path>
                  </a:pathLst>
                </a:cu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7" name="Oval 516">
                  <a:extLst>
                    <a:ext uri="{FF2B5EF4-FFF2-40B4-BE49-F238E27FC236}">
                      <a16:creationId xmlns:a16="http://schemas.microsoft.com/office/drawing/2014/main" id="{D3D243A9-6B10-4059-823E-CFA7E925C9A6}"/>
                    </a:ext>
                  </a:extLst>
                </p:cNvPr>
                <p:cNvSpPr/>
                <p:nvPr/>
              </p:nvSpPr>
              <p:spPr>
                <a:xfrm>
                  <a:off x="11404447" y="4311985"/>
                  <a:ext cx="205517" cy="188572"/>
                </a:xfrm>
                <a:prstGeom prst="ellipse">
                  <a:avLst/>
                </a:prstGeom>
                <a:solidFill>
                  <a:srgbClr val="00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8" name="Freeform: Shape 419">
                  <a:extLst>
                    <a:ext uri="{FF2B5EF4-FFF2-40B4-BE49-F238E27FC236}">
                      <a16:creationId xmlns:a16="http://schemas.microsoft.com/office/drawing/2014/main" id="{D166C9A3-FB9F-4E82-93DA-39EFC052FEA1}"/>
                    </a:ext>
                  </a:extLst>
                </p:cNvPr>
                <p:cNvSpPr/>
                <p:nvPr/>
              </p:nvSpPr>
              <p:spPr>
                <a:xfrm flipV="1">
                  <a:off x="11372607" y="3937895"/>
                  <a:ext cx="103575" cy="540463"/>
                </a:xfrm>
                <a:custGeom>
                  <a:avLst/>
                  <a:gdLst>
                    <a:gd name="connsiteX0" fmla="*/ 48272 w 103575"/>
                    <a:gd name="connsiteY0" fmla="*/ 540463 h 540463"/>
                    <a:gd name="connsiteX1" fmla="*/ 103575 w 103575"/>
                    <a:gd name="connsiteY1" fmla="*/ 540463 h 540463"/>
                    <a:gd name="connsiteX2" fmla="*/ 103575 w 103575"/>
                    <a:gd name="connsiteY2" fmla="*/ 0 h 540463"/>
                    <a:gd name="connsiteX3" fmla="*/ 93452 w 103575"/>
                    <a:gd name="connsiteY3" fmla="*/ 0 h 540463"/>
                    <a:gd name="connsiteX4" fmla="*/ 14853 w 103575"/>
                    <a:gd name="connsiteY4" fmla="*/ 239120 h 540463"/>
                    <a:gd name="connsiteX5" fmla="*/ 0 w 103575"/>
                    <a:gd name="connsiteY5" fmla="*/ 478500 h 540463"/>
                    <a:gd name="connsiteX6" fmla="*/ 48272 w 103575"/>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75" h="540463">
                      <a:moveTo>
                        <a:pt x="48272" y="540463"/>
                      </a:moveTo>
                      <a:lnTo>
                        <a:pt x="103575" y="540463"/>
                      </a:lnTo>
                      <a:lnTo>
                        <a:pt x="103575" y="0"/>
                      </a:lnTo>
                      <a:lnTo>
                        <a:pt x="93452" y="0"/>
                      </a:lnTo>
                      <a:lnTo>
                        <a:pt x="14853" y="239120"/>
                      </a:lnTo>
                      <a:lnTo>
                        <a:pt x="0" y="478500"/>
                      </a:lnTo>
                      <a:lnTo>
                        <a:pt x="48272"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9" name="Freeform: Shape 418">
                  <a:extLst>
                    <a:ext uri="{FF2B5EF4-FFF2-40B4-BE49-F238E27FC236}">
                      <a16:creationId xmlns:a16="http://schemas.microsoft.com/office/drawing/2014/main" id="{C5B6DFD1-1C69-4227-89D2-FED50E5F69BF}"/>
                    </a:ext>
                  </a:extLst>
                </p:cNvPr>
                <p:cNvSpPr/>
                <p:nvPr/>
              </p:nvSpPr>
              <p:spPr>
                <a:xfrm flipV="1">
                  <a:off x="11521901" y="3937895"/>
                  <a:ext cx="99493" cy="540463"/>
                </a:xfrm>
                <a:custGeom>
                  <a:avLst/>
                  <a:gdLst>
                    <a:gd name="connsiteX0" fmla="*/ 0 w 99493"/>
                    <a:gd name="connsiteY0" fmla="*/ 540463 h 540463"/>
                    <a:gd name="connsiteX1" fmla="*/ 51221 w 99493"/>
                    <a:gd name="connsiteY1" fmla="*/ 540463 h 540463"/>
                    <a:gd name="connsiteX2" fmla="*/ 99493 w 99493"/>
                    <a:gd name="connsiteY2" fmla="*/ 478500 h 540463"/>
                    <a:gd name="connsiteX3" fmla="*/ 84640 w 99493"/>
                    <a:gd name="connsiteY3" fmla="*/ 243886 h 540463"/>
                    <a:gd name="connsiteX4" fmla="*/ 6041 w 99493"/>
                    <a:gd name="connsiteY4" fmla="*/ 0 h 540463"/>
                    <a:gd name="connsiteX5" fmla="*/ 0 w 99493"/>
                    <a:gd name="connsiteY5" fmla="*/ 0 h 540463"/>
                    <a:gd name="connsiteX6" fmla="*/ 0 w 99493"/>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93" h="540463">
                      <a:moveTo>
                        <a:pt x="0" y="540463"/>
                      </a:moveTo>
                      <a:lnTo>
                        <a:pt x="51221" y="540463"/>
                      </a:lnTo>
                      <a:lnTo>
                        <a:pt x="99493" y="478500"/>
                      </a:lnTo>
                      <a:lnTo>
                        <a:pt x="84640" y="243886"/>
                      </a:lnTo>
                      <a:lnTo>
                        <a:pt x="6041" y="0"/>
                      </a:lnTo>
                      <a:lnTo>
                        <a:pt x="0" y="0"/>
                      </a:lnTo>
                      <a:lnTo>
                        <a:pt x="0"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Freeform: Shape 417">
                  <a:extLst>
                    <a:ext uri="{FF2B5EF4-FFF2-40B4-BE49-F238E27FC236}">
                      <a16:creationId xmlns:a16="http://schemas.microsoft.com/office/drawing/2014/main" id="{0DFFB1CC-F70C-4B9C-9B89-4F3531DA2FEB}"/>
                    </a:ext>
                  </a:extLst>
                </p:cNvPr>
                <p:cNvSpPr/>
                <p:nvPr/>
              </p:nvSpPr>
              <p:spPr>
                <a:xfrm flipV="1">
                  <a:off x="11476182" y="4478358"/>
                  <a:ext cx="45719" cy="21763"/>
                </a:xfrm>
                <a:custGeom>
                  <a:avLst/>
                  <a:gdLst>
                    <a:gd name="connsiteX0" fmla="*/ 0 w 45719"/>
                    <a:gd name="connsiteY0" fmla="*/ 21763 h 21763"/>
                    <a:gd name="connsiteX1" fmla="*/ 45719 w 45719"/>
                    <a:gd name="connsiteY1" fmla="*/ 21763 h 21763"/>
                    <a:gd name="connsiteX2" fmla="*/ 45719 w 45719"/>
                    <a:gd name="connsiteY2" fmla="*/ 0 h 21763"/>
                    <a:gd name="connsiteX3" fmla="*/ 0 w 45719"/>
                    <a:gd name="connsiteY3" fmla="*/ 0 h 21763"/>
                    <a:gd name="connsiteX4" fmla="*/ 0 w 45719"/>
                    <a:gd name="connsiteY4" fmla="*/ 21763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21763">
                      <a:moveTo>
                        <a:pt x="0" y="21763"/>
                      </a:moveTo>
                      <a:lnTo>
                        <a:pt x="45719" y="21763"/>
                      </a:lnTo>
                      <a:lnTo>
                        <a:pt x="45719" y="0"/>
                      </a:lnTo>
                      <a:lnTo>
                        <a:pt x="0" y="0"/>
                      </a:lnTo>
                      <a:lnTo>
                        <a:pt x="0" y="217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5" name="Group 494">
                <a:extLst>
                  <a:ext uri="{FF2B5EF4-FFF2-40B4-BE49-F238E27FC236}">
                    <a16:creationId xmlns:a16="http://schemas.microsoft.com/office/drawing/2014/main" id="{841E9E98-53BE-4A9E-ABCD-737C83098718}"/>
                  </a:ext>
                </a:extLst>
              </p:cNvPr>
              <p:cNvGrpSpPr/>
              <p:nvPr/>
            </p:nvGrpSpPr>
            <p:grpSpPr>
              <a:xfrm flipH="1">
                <a:off x="13215009" y="1261980"/>
                <a:ext cx="434729" cy="460173"/>
                <a:chOff x="11149961" y="3937895"/>
                <a:chExt cx="713236" cy="754981"/>
              </a:xfrm>
            </p:grpSpPr>
            <p:sp>
              <p:nvSpPr>
                <p:cNvPr id="507" name="Oval 506">
                  <a:extLst>
                    <a:ext uri="{FF2B5EF4-FFF2-40B4-BE49-F238E27FC236}">
                      <a16:creationId xmlns:a16="http://schemas.microsoft.com/office/drawing/2014/main" id="{CE549BA1-125D-40E9-859D-731FC7B56E6E}"/>
                    </a:ext>
                  </a:extLst>
                </p:cNvPr>
                <p:cNvSpPr/>
                <p:nvPr/>
              </p:nvSpPr>
              <p:spPr>
                <a:xfrm>
                  <a:off x="11149961" y="4017596"/>
                  <a:ext cx="713236" cy="67528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Oval 507">
                  <a:extLst>
                    <a:ext uri="{FF2B5EF4-FFF2-40B4-BE49-F238E27FC236}">
                      <a16:creationId xmlns:a16="http://schemas.microsoft.com/office/drawing/2014/main" id="{1DD898E6-DD13-4FF0-97C8-479AB439D5CF}"/>
                    </a:ext>
                  </a:extLst>
                </p:cNvPr>
                <p:cNvSpPr/>
                <p:nvPr/>
              </p:nvSpPr>
              <p:spPr>
                <a:xfrm>
                  <a:off x="11251385" y="4145807"/>
                  <a:ext cx="506698" cy="48757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Freeform: Shape 425">
                  <a:extLst>
                    <a:ext uri="{FF2B5EF4-FFF2-40B4-BE49-F238E27FC236}">
                      <a16:creationId xmlns:a16="http://schemas.microsoft.com/office/drawing/2014/main" id="{8265B912-9F90-4A53-AF46-037B3A5FC963}"/>
                    </a:ext>
                  </a:extLst>
                </p:cNvPr>
                <p:cNvSpPr/>
                <p:nvPr/>
              </p:nvSpPr>
              <p:spPr>
                <a:xfrm rot="213293">
                  <a:off x="11363824" y="4049976"/>
                  <a:ext cx="483028" cy="423190"/>
                </a:xfrm>
                <a:custGeom>
                  <a:avLst/>
                  <a:gdLst>
                    <a:gd name="connsiteX0" fmla="*/ 227765 w 584383"/>
                    <a:gd name="connsiteY0" fmla="*/ 0 h 474859"/>
                    <a:gd name="connsiteX1" fmla="*/ 584383 w 584383"/>
                    <a:gd name="connsiteY1" fmla="*/ 337640 h 474859"/>
                    <a:gd name="connsiteX2" fmla="*/ 556358 w 584383"/>
                    <a:gd name="connsiteY2" fmla="*/ 469065 h 474859"/>
                    <a:gd name="connsiteX3" fmla="*/ 553036 w 584383"/>
                    <a:gd name="connsiteY3" fmla="*/ 474859 h 474859"/>
                    <a:gd name="connsiteX4" fmla="*/ 565944 w 584383"/>
                    <a:gd name="connsiteY4" fmla="*/ 436280 h 474859"/>
                    <a:gd name="connsiteX5" fmla="*/ 573471 w 584383"/>
                    <a:gd name="connsiteY5" fmla="*/ 366999 h 474859"/>
                    <a:gd name="connsiteX6" fmla="*/ 202962 w 584383"/>
                    <a:gd name="connsiteY6" fmla="*/ 23232 h 474859"/>
                    <a:gd name="connsiteX7" fmla="*/ 58743 w 584383"/>
                    <a:gd name="connsiteY7" fmla="*/ 50247 h 474859"/>
                    <a:gd name="connsiteX8" fmla="*/ 0 w 584383"/>
                    <a:gd name="connsiteY8" fmla="*/ 79831 h 474859"/>
                    <a:gd name="connsiteX9" fmla="*/ 28376 w 584383"/>
                    <a:gd name="connsiteY9" fmla="*/ 57664 h 474859"/>
                    <a:gd name="connsiteX10" fmla="*/ 227765 w 584383"/>
                    <a:gd name="connsiteY10" fmla="*/ 0 h 4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83" h="474859">
                      <a:moveTo>
                        <a:pt x="227765" y="0"/>
                      </a:moveTo>
                      <a:cubicBezTo>
                        <a:pt x="424720" y="0"/>
                        <a:pt x="584383" y="151167"/>
                        <a:pt x="584383" y="337640"/>
                      </a:cubicBezTo>
                      <a:cubicBezTo>
                        <a:pt x="584383" y="384259"/>
                        <a:pt x="574404" y="428670"/>
                        <a:pt x="556358" y="469065"/>
                      </a:cubicBezTo>
                      <a:lnTo>
                        <a:pt x="553036" y="474859"/>
                      </a:lnTo>
                      <a:lnTo>
                        <a:pt x="565944" y="436280"/>
                      </a:lnTo>
                      <a:cubicBezTo>
                        <a:pt x="570879" y="413902"/>
                        <a:pt x="573471" y="390731"/>
                        <a:pt x="573471" y="366999"/>
                      </a:cubicBezTo>
                      <a:cubicBezTo>
                        <a:pt x="573471" y="177142"/>
                        <a:pt x="407588" y="23232"/>
                        <a:pt x="202962" y="23232"/>
                      </a:cubicBezTo>
                      <a:cubicBezTo>
                        <a:pt x="151806" y="23232"/>
                        <a:pt x="103070" y="32852"/>
                        <a:pt x="58743" y="50247"/>
                      </a:cubicBezTo>
                      <a:lnTo>
                        <a:pt x="0" y="79831"/>
                      </a:lnTo>
                      <a:lnTo>
                        <a:pt x="28376" y="57664"/>
                      </a:lnTo>
                      <a:cubicBezTo>
                        <a:pt x="85293" y="21258"/>
                        <a:pt x="153907" y="0"/>
                        <a:pt x="227765" y="0"/>
                      </a:cubicBezTo>
                      <a:close/>
                    </a:path>
                  </a:pathLst>
                </a:cu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0" name="Oval 509">
                  <a:extLst>
                    <a:ext uri="{FF2B5EF4-FFF2-40B4-BE49-F238E27FC236}">
                      <a16:creationId xmlns:a16="http://schemas.microsoft.com/office/drawing/2014/main" id="{ACB5F8F8-9343-4DA1-9BA1-7B9A23185A0F}"/>
                    </a:ext>
                  </a:extLst>
                </p:cNvPr>
                <p:cNvSpPr/>
                <p:nvPr/>
              </p:nvSpPr>
              <p:spPr>
                <a:xfrm>
                  <a:off x="11404447" y="4311985"/>
                  <a:ext cx="205517" cy="188572"/>
                </a:xfrm>
                <a:prstGeom prst="ellipse">
                  <a:avLst/>
                </a:prstGeom>
                <a:solidFill>
                  <a:srgbClr val="00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1" name="Freeform: Shape 427">
                  <a:extLst>
                    <a:ext uri="{FF2B5EF4-FFF2-40B4-BE49-F238E27FC236}">
                      <a16:creationId xmlns:a16="http://schemas.microsoft.com/office/drawing/2014/main" id="{503C0540-5F46-4A4B-9176-5B3F104CB135}"/>
                    </a:ext>
                  </a:extLst>
                </p:cNvPr>
                <p:cNvSpPr/>
                <p:nvPr/>
              </p:nvSpPr>
              <p:spPr>
                <a:xfrm flipV="1">
                  <a:off x="11372607" y="3937895"/>
                  <a:ext cx="103575" cy="540463"/>
                </a:xfrm>
                <a:custGeom>
                  <a:avLst/>
                  <a:gdLst>
                    <a:gd name="connsiteX0" fmla="*/ 48272 w 103575"/>
                    <a:gd name="connsiteY0" fmla="*/ 540463 h 540463"/>
                    <a:gd name="connsiteX1" fmla="*/ 103575 w 103575"/>
                    <a:gd name="connsiteY1" fmla="*/ 540463 h 540463"/>
                    <a:gd name="connsiteX2" fmla="*/ 103575 w 103575"/>
                    <a:gd name="connsiteY2" fmla="*/ 0 h 540463"/>
                    <a:gd name="connsiteX3" fmla="*/ 93452 w 103575"/>
                    <a:gd name="connsiteY3" fmla="*/ 0 h 540463"/>
                    <a:gd name="connsiteX4" fmla="*/ 14853 w 103575"/>
                    <a:gd name="connsiteY4" fmla="*/ 239120 h 540463"/>
                    <a:gd name="connsiteX5" fmla="*/ 0 w 103575"/>
                    <a:gd name="connsiteY5" fmla="*/ 478500 h 540463"/>
                    <a:gd name="connsiteX6" fmla="*/ 48272 w 103575"/>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75" h="540463">
                      <a:moveTo>
                        <a:pt x="48272" y="540463"/>
                      </a:moveTo>
                      <a:lnTo>
                        <a:pt x="103575" y="540463"/>
                      </a:lnTo>
                      <a:lnTo>
                        <a:pt x="103575" y="0"/>
                      </a:lnTo>
                      <a:lnTo>
                        <a:pt x="93452" y="0"/>
                      </a:lnTo>
                      <a:lnTo>
                        <a:pt x="14853" y="239120"/>
                      </a:lnTo>
                      <a:lnTo>
                        <a:pt x="0" y="478500"/>
                      </a:lnTo>
                      <a:lnTo>
                        <a:pt x="48272"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2" name="Freeform: Shape 428">
                  <a:extLst>
                    <a:ext uri="{FF2B5EF4-FFF2-40B4-BE49-F238E27FC236}">
                      <a16:creationId xmlns:a16="http://schemas.microsoft.com/office/drawing/2014/main" id="{773A5933-2126-4324-9C2A-5DFE3BF9EEEB}"/>
                    </a:ext>
                  </a:extLst>
                </p:cNvPr>
                <p:cNvSpPr/>
                <p:nvPr/>
              </p:nvSpPr>
              <p:spPr>
                <a:xfrm flipV="1">
                  <a:off x="11521901" y="3937895"/>
                  <a:ext cx="99493" cy="540463"/>
                </a:xfrm>
                <a:custGeom>
                  <a:avLst/>
                  <a:gdLst>
                    <a:gd name="connsiteX0" fmla="*/ 0 w 99493"/>
                    <a:gd name="connsiteY0" fmla="*/ 540463 h 540463"/>
                    <a:gd name="connsiteX1" fmla="*/ 51221 w 99493"/>
                    <a:gd name="connsiteY1" fmla="*/ 540463 h 540463"/>
                    <a:gd name="connsiteX2" fmla="*/ 99493 w 99493"/>
                    <a:gd name="connsiteY2" fmla="*/ 478500 h 540463"/>
                    <a:gd name="connsiteX3" fmla="*/ 84640 w 99493"/>
                    <a:gd name="connsiteY3" fmla="*/ 243886 h 540463"/>
                    <a:gd name="connsiteX4" fmla="*/ 6041 w 99493"/>
                    <a:gd name="connsiteY4" fmla="*/ 0 h 540463"/>
                    <a:gd name="connsiteX5" fmla="*/ 0 w 99493"/>
                    <a:gd name="connsiteY5" fmla="*/ 0 h 540463"/>
                    <a:gd name="connsiteX6" fmla="*/ 0 w 99493"/>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93" h="540463">
                      <a:moveTo>
                        <a:pt x="0" y="540463"/>
                      </a:moveTo>
                      <a:lnTo>
                        <a:pt x="51221" y="540463"/>
                      </a:lnTo>
                      <a:lnTo>
                        <a:pt x="99493" y="478500"/>
                      </a:lnTo>
                      <a:lnTo>
                        <a:pt x="84640" y="243886"/>
                      </a:lnTo>
                      <a:lnTo>
                        <a:pt x="6041" y="0"/>
                      </a:lnTo>
                      <a:lnTo>
                        <a:pt x="0" y="0"/>
                      </a:lnTo>
                      <a:lnTo>
                        <a:pt x="0"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Freeform: Shape 429">
                  <a:extLst>
                    <a:ext uri="{FF2B5EF4-FFF2-40B4-BE49-F238E27FC236}">
                      <a16:creationId xmlns:a16="http://schemas.microsoft.com/office/drawing/2014/main" id="{CE5D3D51-C6EC-4FF5-B319-11679A3573A4}"/>
                    </a:ext>
                  </a:extLst>
                </p:cNvPr>
                <p:cNvSpPr/>
                <p:nvPr/>
              </p:nvSpPr>
              <p:spPr>
                <a:xfrm flipV="1">
                  <a:off x="11476182" y="4478358"/>
                  <a:ext cx="45719" cy="21763"/>
                </a:xfrm>
                <a:custGeom>
                  <a:avLst/>
                  <a:gdLst>
                    <a:gd name="connsiteX0" fmla="*/ 0 w 45719"/>
                    <a:gd name="connsiteY0" fmla="*/ 21763 h 21763"/>
                    <a:gd name="connsiteX1" fmla="*/ 45719 w 45719"/>
                    <a:gd name="connsiteY1" fmla="*/ 21763 h 21763"/>
                    <a:gd name="connsiteX2" fmla="*/ 45719 w 45719"/>
                    <a:gd name="connsiteY2" fmla="*/ 0 h 21763"/>
                    <a:gd name="connsiteX3" fmla="*/ 0 w 45719"/>
                    <a:gd name="connsiteY3" fmla="*/ 0 h 21763"/>
                    <a:gd name="connsiteX4" fmla="*/ 0 w 45719"/>
                    <a:gd name="connsiteY4" fmla="*/ 21763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21763">
                      <a:moveTo>
                        <a:pt x="0" y="21763"/>
                      </a:moveTo>
                      <a:lnTo>
                        <a:pt x="45719" y="21763"/>
                      </a:lnTo>
                      <a:lnTo>
                        <a:pt x="45719" y="0"/>
                      </a:lnTo>
                      <a:lnTo>
                        <a:pt x="0" y="0"/>
                      </a:lnTo>
                      <a:lnTo>
                        <a:pt x="0" y="217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id="{030D72DC-9DF9-451E-A3B2-6DDA9F3E414A}"/>
                  </a:ext>
                </a:extLst>
              </p:cNvPr>
              <p:cNvGrpSpPr/>
              <p:nvPr/>
            </p:nvGrpSpPr>
            <p:grpSpPr>
              <a:xfrm flipH="1">
                <a:off x="12739744" y="-1510427"/>
                <a:ext cx="3261811" cy="818360"/>
                <a:chOff x="10936516" y="-644176"/>
                <a:chExt cx="5351472" cy="1342639"/>
              </a:xfrm>
            </p:grpSpPr>
            <p:sp>
              <p:nvSpPr>
                <p:cNvPr id="497" name="Freeform: Shape 452">
                  <a:extLst>
                    <a:ext uri="{FF2B5EF4-FFF2-40B4-BE49-F238E27FC236}">
                      <a16:creationId xmlns:a16="http://schemas.microsoft.com/office/drawing/2014/main" id="{F6DE4156-9691-444D-8CFC-FD9157EB811E}"/>
                    </a:ext>
                  </a:extLst>
                </p:cNvPr>
                <p:cNvSpPr/>
                <p:nvPr/>
              </p:nvSpPr>
              <p:spPr>
                <a:xfrm rot="352851">
                  <a:off x="15585303" y="-458936"/>
                  <a:ext cx="296047" cy="572486"/>
                </a:xfrm>
                <a:custGeom>
                  <a:avLst/>
                  <a:gdLst>
                    <a:gd name="connsiteX0" fmla="*/ 327340 w 385064"/>
                    <a:gd name="connsiteY0" fmla="*/ 0 h 572486"/>
                    <a:gd name="connsiteX1" fmla="*/ 333356 w 385064"/>
                    <a:gd name="connsiteY1" fmla="*/ 1800 h 572486"/>
                    <a:gd name="connsiteX2" fmla="*/ 335513 w 385064"/>
                    <a:gd name="connsiteY2" fmla="*/ 1578 h 572486"/>
                    <a:gd name="connsiteX3" fmla="*/ 335751 w 385064"/>
                    <a:gd name="connsiteY3" fmla="*/ 2517 h 572486"/>
                    <a:gd name="connsiteX4" fmla="*/ 349809 w 385064"/>
                    <a:gd name="connsiteY4" fmla="*/ 6722 h 572486"/>
                    <a:gd name="connsiteX5" fmla="*/ 385064 w 385064"/>
                    <a:gd name="connsiteY5" fmla="*/ 85544 h 572486"/>
                    <a:gd name="connsiteX6" fmla="*/ 368157 w 385064"/>
                    <a:gd name="connsiteY6" fmla="*/ 146033 h 572486"/>
                    <a:gd name="connsiteX7" fmla="*/ 362919 w 385064"/>
                    <a:gd name="connsiteY7" fmla="*/ 151266 h 572486"/>
                    <a:gd name="connsiteX8" fmla="*/ 362801 w 385064"/>
                    <a:gd name="connsiteY8" fmla="*/ 153771 h 572486"/>
                    <a:gd name="connsiteX9" fmla="*/ 55245 w 385064"/>
                    <a:gd name="connsiteY9" fmla="*/ 572486 h 572486"/>
                    <a:gd name="connsiteX10" fmla="*/ 0 w 385064"/>
                    <a:gd name="connsiteY10" fmla="*/ 36136 h 572486"/>
                    <a:gd name="connsiteX11" fmla="*/ 315007 w 385064"/>
                    <a:gd name="connsiteY11" fmla="*/ 3690 h 5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064" h="572486">
                      <a:moveTo>
                        <a:pt x="327340" y="0"/>
                      </a:moveTo>
                      <a:lnTo>
                        <a:pt x="333356" y="1800"/>
                      </a:lnTo>
                      <a:lnTo>
                        <a:pt x="335513" y="1578"/>
                      </a:lnTo>
                      <a:lnTo>
                        <a:pt x="335751" y="2517"/>
                      </a:lnTo>
                      <a:lnTo>
                        <a:pt x="349809" y="6722"/>
                      </a:lnTo>
                      <a:cubicBezTo>
                        <a:pt x="370527" y="19709"/>
                        <a:pt x="385064" y="50110"/>
                        <a:pt x="385064" y="85544"/>
                      </a:cubicBezTo>
                      <a:cubicBezTo>
                        <a:pt x="385063" y="109167"/>
                        <a:pt x="378602" y="130553"/>
                        <a:pt x="368157" y="146033"/>
                      </a:cubicBezTo>
                      <a:lnTo>
                        <a:pt x="362919" y="151266"/>
                      </a:lnTo>
                      <a:lnTo>
                        <a:pt x="362801" y="153771"/>
                      </a:lnTo>
                      <a:cubicBezTo>
                        <a:pt x="257806" y="310620"/>
                        <a:pt x="160240" y="415636"/>
                        <a:pt x="55245" y="572486"/>
                      </a:cubicBezTo>
                      <a:lnTo>
                        <a:pt x="0" y="36136"/>
                      </a:lnTo>
                      <a:lnTo>
                        <a:pt x="315007" y="369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8" name="Freeform: Shape 448">
                  <a:extLst>
                    <a:ext uri="{FF2B5EF4-FFF2-40B4-BE49-F238E27FC236}">
                      <a16:creationId xmlns:a16="http://schemas.microsoft.com/office/drawing/2014/main" id="{FED719B1-C705-4443-AC49-BF9350AAEE3C}"/>
                    </a:ext>
                  </a:extLst>
                </p:cNvPr>
                <p:cNvSpPr/>
                <p:nvPr/>
              </p:nvSpPr>
              <p:spPr>
                <a:xfrm rot="352851">
                  <a:off x="15902924" y="125977"/>
                  <a:ext cx="385064" cy="572486"/>
                </a:xfrm>
                <a:custGeom>
                  <a:avLst/>
                  <a:gdLst>
                    <a:gd name="connsiteX0" fmla="*/ 327340 w 385064"/>
                    <a:gd name="connsiteY0" fmla="*/ 0 h 572486"/>
                    <a:gd name="connsiteX1" fmla="*/ 333356 w 385064"/>
                    <a:gd name="connsiteY1" fmla="*/ 1800 h 572486"/>
                    <a:gd name="connsiteX2" fmla="*/ 335513 w 385064"/>
                    <a:gd name="connsiteY2" fmla="*/ 1578 h 572486"/>
                    <a:gd name="connsiteX3" fmla="*/ 335751 w 385064"/>
                    <a:gd name="connsiteY3" fmla="*/ 2517 h 572486"/>
                    <a:gd name="connsiteX4" fmla="*/ 349809 w 385064"/>
                    <a:gd name="connsiteY4" fmla="*/ 6722 h 572486"/>
                    <a:gd name="connsiteX5" fmla="*/ 385064 w 385064"/>
                    <a:gd name="connsiteY5" fmla="*/ 85544 h 572486"/>
                    <a:gd name="connsiteX6" fmla="*/ 368157 w 385064"/>
                    <a:gd name="connsiteY6" fmla="*/ 146033 h 572486"/>
                    <a:gd name="connsiteX7" fmla="*/ 362919 w 385064"/>
                    <a:gd name="connsiteY7" fmla="*/ 151266 h 572486"/>
                    <a:gd name="connsiteX8" fmla="*/ 362801 w 385064"/>
                    <a:gd name="connsiteY8" fmla="*/ 153771 h 572486"/>
                    <a:gd name="connsiteX9" fmla="*/ 55245 w 385064"/>
                    <a:gd name="connsiteY9" fmla="*/ 572486 h 572486"/>
                    <a:gd name="connsiteX10" fmla="*/ 0 w 385064"/>
                    <a:gd name="connsiteY10" fmla="*/ 36136 h 572486"/>
                    <a:gd name="connsiteX11" fmla="*/ 315007 w 385064"/>
                    <a:gd name="connsiteY11" fmla="*/ 3690 h 5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064" h="572486">
                      <a:moveTo>
                        <a:pt x="327340" y="0"/>
                      </a:moveTo>
                      <a:lnTo>
                        <a:pt x="333356" y="1800"/>
                      </a:lnTo>
                      <a:lnTo>
                        <a:pt x="335513" y="1578"/>
                      </a:lnTo>
                      <a:lnTo>
                        <a:pt x="335751" y="2517"/>
                      </a:lnTo>
                      <a:lnTo>
                        <a:pt x="349809" y="6722"/>
                      </a:lnTo>
                      <a:cubicBezTo>
                        <a:pt x="370527" y="19709"/>
                        <a:pt x="385064" y="50110"/>
                        <a:pt x="385064" y="85544"/>
                      </a:cubicBezTo>
                      <a:cubicBezTo>
                        <a:pt x="385063" y="109167"/>
                        <a:pt x="378602" y="130553"/>
                        <a:pt x="368157" y="146033"/>
                      </a:cubicBezTo>
                      <a:lnTo>
                        <a:pt x="362919" y="151266"/>
                      </a:lnTo>
                      <a:lnTo>
                        <a:pt x="362801" y="153771"/>
                      </a:lnTo>
                      <a:cubicBezTo>
                        <a:pt x="257806" y="310620"/>
                        <a:pt x="160240" y="415636"/>
                        <a:pt x="55245" y="572486"/>
                      </a:cubicBezTo>
                      <a:lnTo>
                        <a:pt x="0" y="36136"/>
                      </a:lnTo>
                      <a:lnTo>
                        <a:pt x="315007" y="369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9" name="Freeform: Shape 377">
                  <a:extLst>
                    <a:ext uri="{FF2B5EF4-FFF2-40B4-BE49-F238E27FC236}">
                      <a16:creationId xmlns:a16="http://schemas.microsoft.com/office/drawing/2014/main" id="{0A8C49CD-541C-4CC4-966B-F6F8AA0CCC2E}"/>
                    </a:ext>
                  </a:extLst>
                </p:cNvPr>
                <p:cNvSpPr/>
                <p:nvPr/>
              </p:nvSpPr>
              <p:spPr>
                <a:xfrm flipV="1">
                  <a:off x="10936516" y="-644176"/>
                  <a:ext cx="5014683" cy="906646"/>
                </a:xfrm>
                <a:custGeom>
                  <a:avLst/>
                  <a:gdLst>
                    <a:gd name="connsiteX0" fmla="*/ 394691 w 5014683"/>
                    <a:gd name="connsiteY0" fmla="*/ 906646 h 906646"/>
                    <a:gd name="connsiteX1" fmla="*/ 4562790 w 5014683"/>
                    <a:gd name="connsiteY1" fmla="*/ 896149 h 906646"/>
                    <a:gd name="connsiteX2" fmla="*/ 4937900 w 5014683"/>
                    <a:gd name="connsiteY2" fmla="*/ 271828 h 906646"/>
                    <a:gd name="connsiteX3" fmla="*/ 4965403 w 5014683"/>
                    <a:gd name="connsiteY3" fmla="*/ 223309 h 906646"/>
                    <a:gd name="connsiteX4" fmla="*/ 4973478 w 5014683"/>
                    <a:gd name="connsiteY4" fmla="*/ 221678 h 906646"/>
                    <a:gd name="connsiteX5" fmla="*/ 5014683 w 5014683"/>
                    <a:gd name="connsiteY5" fmla="*/ 159514 h 906646"/>
                    <a:gd name="connsiteX6" fmla="*/ 5014682 w 5014683"/>
                    <a:gd name="connsiteY6" fmla="*/ 67465 h 906646"/>
                    <a:gd name="connsiteX7" fmla="*/ 4947217 w 5014683"/>
                    <a:gd name="connsiteY7" fmla="*/ 0 h 906646"/>
                    <a:gd name="connsiteX8" fmla="*/ 67465 w 5014683"/>
                    <a:gd name="connsiteY8" fmla="*/ 0 h 906646"/>
                    <a:gd name="connsiteX9" fmla="*/ 0 w 5014683"/>
                    <a:gd name="connsiteY9" fmla="*/ 67465 h 906646"/>
                    <a:gd name="connsiteX10" fmla="*/ 0 w 5014683"/>
                    <a:gd name="connsiteY10" fmla="*/ 159515 h 906646"/>
                    <a:gd name="connsiteX11" fmla="*/ 10415 w 5014683"/>
                    <a:gd name="connsiteY11" fmla="*/ 184658 h 906646"/>
                    <a:gd name="connsiteX12" fmla="*/ 4234 w 5014683"/>
                    <a:gd name="connsiteY12" fmla="*/ 184650 h 906646"/>
                    <a:gd name="connsiteX13" fmla="*/ 394691 w 5014683"/>
                    <a:gd name="connsiteY13" fmla="*/ 906646 h 9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4683" h="906646">
                      <a:moveTo>
                        <a:pt x="394691" y="906646"/>
                      </a:moveTo>
                      <a:lnTo>
                        <a:pt x="4562790" y="896149"/>
                      </a:lnTo>
                      <a:cubicBezTo>
                        <a:pt x="4661555" y="716200"/>
                        <a:pt x="4823372" y="468672"/>
                        <a:pt x="4937900" y="271828"/>
                      </a:cubicBezTo>
                      <a:lnTo>
                        <a:pt x="4965403" y="223309"/>
                      </a:lnTo>
                      <a:lnTo>
                        <a:pt x="4973478" y="221678"/>
                      </a:lnTo>
                      <a:cubicBezTo>
                        <a:pt x="4997692" y="211437"/>
                        <a:pt x="5014683" y="187460"/>
                        <a:pt x="5014683" y="159514"/>
                      </a:cubicBezTo>
                      <a:lnTo>
                        <a:pt x="5014682" y="67465"/>
                      </a:lnTo>
                      <a:cubicBezTo>
                        <a:pt x="5014683" y="30206"/>
                        <a:pt x="4984476" y="-1"/>
                        <a:pt x="4947217" y="0"/>
                      </a:cubicBezTo>
                      <a:lnTo>
                        <a:pt x="67465" y="0"/>
                      </a:lnTo>
                      <a:cubicBezTo>
                        <a:pt x="30206" y="-1"/>
                        <a:pt x="-1" y="30206"/>
                        <a:pt x="0" y="67465"/>
                      </a:cubicBezTo>
                      <a:lnTo>
                        <a:pt x="0" y="159515"/>
                      </a:lnTo>
                      <a:lnTo>
                        <a:pt x="10415" y="184658"/>
                      </a:lnTo>
                      <a:lnTo>
                        <a:pt x="4234" y="184650"/>
                      </a:lnTo>
                      <a:cubicBezTo>
                        <a:pt x="117108" y="393805"/>
                        <a:pt x="281817" y="697491"/>
                        <a:pt x="394691" y="906646"/>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Flowchart: Manual Operation 1069">
                  <a:extLst>
                    <a:ext uri="{FF2B5EF4-FFF2-40B4-BE49-F238E27FC236}">
                      <a16:creationId xmlns:a16="http://schemas.microsoft.com/office/drawing/2014/main" id="{9944D3BE-046D-48D4-BF0E-9FE71939E82A}"/>
                    </a:ext>
                  </a:extLst>
                </p:cNvPr>
                <p:cNvSpPr/>
                <p:nvPr/>
              </p:nvSpPr>
              <p:spPr>
                <a:xfrm flipV="1">
                  <a:off x="11155954" y="-495654"/>
                  <a:ext cx="4540460" cy="5434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1117"/>
                    <a:gd name="connsiteX1" fmla="*/ 10000 w 10000"/>
                    <a:gd name="connsiteY1" fmla="*/ 0 h 11117"/>
                    <a:gd name="connsiteX2" fmla="*/ 8000 w 10000"/>
                    <a:gd name="connsiteY2" fmla="*/ 10000 h 11117"/>
                    <a:gd name="connsiteX3" fmla="*/ 698 w 10000"/>
                    <a:gd name="connsiteY3" fmla="*/ 11117 h 11117"/>
                    <a:gd name="connsiteX4" fmla="*/ 0 w 10000"/>
                    <a:gd name="connsiteY4" fmla="*/ 0 h 11117"/>
                    <a:gd name="connsiteX0" fmla="*/ 0 w 10000"/>
                    <a:gd name="connsiteY0" fmla="*/ 0 h 11117"/>
                    <a:gd name="connsiteX1" fmla="*/ 10000 w 10000"/>
                    <a:gd name="connsiteY1" fmla="*/ 0 h 11117"/>
                    <a:gd name="connsiteX2" fmla="*/ 9302 w 10000"/>
                    <a:gd name="connsiteY2" fmla="*/ 10931 h 11117"/>
                    <a:gd name="connsiteX3" fmla="*/ 698 w 10000"/>
                    <a:gd name="connsiteY3" fmla="*/ 11117 h 11117"/>
                    <a:gd name="connsiteX4" fmla="*/ 0 w 10000"/>
                    <a:gd name="connsiteY4" fmla="*/ 0 h 11117"/>
                    <a:gd name="connsiteX0" fmla="*/ 0 w 10022"/>
                    <a:gd name="connsiteY0" fmla="*/ 1490 h 12607"/>
                    <a:gd name="connsiteX1" fmla="*/ 10022 w 10022"/>
                    <a:gd name="connsiteY1" fmla="*/ 0 h 12607"/>
                    <a:gd name="connsiteX2" fmla="*/ 9302 w 10022"/>
                    <a:gd name="connsiteY2" fmla="*/ 12421 h 12607"/>
                    <a:gd name="connsiteX3" fmla="*/ 698 w 10022"/>
                    <a:gd name="connsiteY3" fmla="*/ 12607 h 12607"/>
                    <a:gd name="connsiteX4" fmla="*/ 0 w 10022"/>
                    <a:gd name="connsiteY4" fmla="*/ 1490 h 12607"/>
                    <a:gd name="connsiteX0" fmla="*/ 0 w 10130"/>
                    <a:gd name="connsiteY0" fmla="*/ 0 h 12793"/>
                    <a:gd name="connsiteX1" fmla="*/ 10130 w 10130"/>
                    <a:gd name="connsiteY1" fmla="*/ 186 h 12793"/>
                    <a:gd name="connsiteX2" fmla="*/ 9410 w 10130"/>
                    <a:gd name="connsiteY2" fmla="*/ 12607 h 12793"/>
                    <a:gd name="connsiteX3" fmla="*/ 806 w 10130"/>
                    <a:gd name="connsiteY3" fmla="*/ 12793 h 12793"/>
                    <a:gd name="connsiteX4" fmla="*/ 0 w 10130"/>
                    <a:gd name="connsiteY4" fmla="*/ 0 h 12793"/>
                    <a:gd name="connsiteX0" fmla="*/ 0 w 9923"/>
                    <a:gd name="connsiteY0" fmla="*/ 0 h 12793"/>
                    <a:gd name="connsiteX1" fmla="*/ 9923 w 9923"/>
                    <a:gd name="connsiteY1" fmla="*/ 186 h 12793"/>
                    <a:gd name="connsiteX2" fmla="*/ 9203 w 9923"/>
                    <a:gd name="connsiteY2" fmla="*/ 12607 h 12793"/>
                    <a:gd name="connsiteX3" fmla="*/ 599 w 9923"/>
                    <a:gd name="connsiteY3" fmla="*/ 12793 h 12793"/>
                    <a:gd name="connsiteX4" fmla="*/ 0 w 9923"/>
                    <a:gd name="connsiteY4" fmla="*/ 0 h 12793"/>
                    <a:gd name="connsiteX0" fmla="*/ 0 w 9884"/>
                    <a:gd name="connsiteY0" fmla="*/ 920 h 10920"/>
                    <a:gd name="connsiteX1" fmla="*/ 9884 w 9884"/>
                    <a:gd name="connsiteY1" fmla="*/ 0 h 10920"/>
                    <a:gd name="connsiteX2" fmla="*/ 9274 w 9884"/>
                    <a:gd name="connsiteY2" fmla="*/ 10775 h 10920"/>
                    <a:gd name="connsiteX3" fmla="*/ 604 w 9884"/>
                    <a:gd name="connsiteY3" fmla="*/ 10920 h 10920"/>
                    <a:gd name="connsiteX4" fmla="*/ 0 w 9884"/>
                    <a:gd name="connsiteY4" fmla="*/ 920 h 10920"/>
                    <a:gd name="connsiteX0" fmla="*/ 0 w 10113"/>
                    <a:gd name="connsiteY0" fmla="*/ 449 h 9607"/>
                    <a:gd name="connsiteX1" fmla="*/ 10113 w 10113"/>
                    <a:gd name="connsiteY1" fmla="*/ 0 h 9607"/>
                    <a:gd name="connsiteX2" fmla="*/ 9383 w 10113"/>
                    <a:gd name="connsiteY2" fmla="*/ 9474 h 9607"/>
                    <a:gd name="connsiteX3" fmla="*/ 611 w 10113"/>
                    <a:gd name="connsiteY3" fmla="*/ 9607 h 9607"/>
                    <a:gd name="connsiteX4" fmla="*/ 0 w 10113"/>
                    <a:gd name="connsiteY4" fmla="*/ 449 h 9607"/>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37"/>
                    <a:gd name="connsiteY0" fmla="*/ 385 h 10245"/>
                    <a:gd name="connsiteX1" fmla="*/ 10037 w 10037"/>
                    <a:gd name="connsiteY1" fmla="*/ 0 h 10245"/>
                    <a:gd name="connsiteX2" fmla="*/ 9287 w 10037"/>
                    <a:gd name="connsiteY2" fmla="*/ 10107 h 10245"/>
                    <a:gd name="connsiteX3" fmla="*/ 613 w 10037"/>
                    <a:gd name="connsiteY3" fmla="*/ 10245 h 10245"/>
                    <a:gd name="connsiteX4" fmla="*/ 0 w 10037"/>
                    <a:gd name="connsiteY4" fmla="*/ 385 h 10245"/>
                    <a:gd name="connsiteX0" fmla="*/ 0 w 10037"/>
                    <a:gd name="connsiteY0" fmla="*/ 385 h 10245"/>
                    <a:gd name="connsiteX1" fmla="*/ 10037 w 10037"/>
                    <a:gd name="connsiteY1" fmla="*/ 0 h 10245"/>
                    <a:gd name="connsiteX2" fmla="*/ 9287 w 10037"/>
                    <a:gd name="connsiteY2" fmla="*/ 10107 h 10245"/>
                    <a:gd name="connsiteX3" fmla="*/ 613 w 10037"/>
                    <a:gd name="connsiteY3" fmla="*/ 10245 h 10245"/>
                    <a:gd name="connsiteX4" fmla="*/ 0 w 10037"/>
                    <a:gd name="connsiteY4" fmla="*/ 385 h 10245"/>
                    <a:gd name="connsiteX0" fmla="*/ 0 w 10046"/>
                    <a:gd name="connsiteY0" fmla="*/ 227 h 10578"/>
                    <a:gd name="connsiteX1" fmla="*/ 10046 w 10046"/>
                    <a:gd name="connsiteY1" fmla="*/ 333 h 10578"/>
                    <a:gd name="connsiteX2" fmla="*/ 9296 w 10046"/>
                    <a:gd name="connsiteY2" fmla="*/ 10440 h 10578"/>
                    <a:gd name="connsiteX3" fmla="*/ 622 w 10046"/>
                    <a:gd name="connsiteY3" fmla="*/ 10578 h 10578"/>
                    <a:gd name="connsiteX4" fmla="*/ 0 w 10046"/>
                    <a:gd name="connsiteY4" fmla="*/ 227 h 10578"/>
                    <a:gd name="connsiteX0" fmla="*/ 0 w 10046"/>
                    <a:gd name="connsiteY0" fmla="*/ 227 h 10578"/>
                    <a:gd name="connsiteX1" fmla="*/ 10046 w 10046"/>
                    <a:gd name="connsiteY1" fmla="*/ 333 h 10578"/>
                    <a:gd name="connsiteX2" fmla="*/ 9296 w 10046"/>
                    <a:gd name="connsiteY2" fmla="*/ 10440 h 10578"/>
                    <a:gd name="connsiteX3" fmla="*/ 622 w 10046"/>
                    <a:gd name="connsiteY3" fmla="*/ 10578 h 10578"/>
                    <a:gd name="connsiteX4" fmla="*/ 0 w 10046"/>
                    <a:gd name="connsiteY4" fmla="*/ 227 h 10578"/>
                    <a:gd name="connsiteX0" fmla="*/ 0 w 10046"/>
                    <a:gd name="connsiteY0" fmla="*/ 58 h 10409"/>
                    <a:gd name="connsiteX1" fmla="*/ 10046 w 10046"/>
                    <a:gd name="connsiteY1" fmla="*/ 164 h 10409"/>
                    <a:gd name="connsiteX2" fmla="*/ 9296 w 10046"/>
                    <a:gd name="connsiteY2" fmla="*/ 10271 h 10409"/>
                    <a:gd name="connsiteX3" fmla="*/ 622 w 10046"/>
                    <a:gd name="connsiteY3" fmla="*/ 10409 h 10409"/>
                    <a:gd name="connsiteX4" fmla="*/ 0 w 10046"/>
                    <a:gd name="connsiteY4" fmla="*/ 58 h 10409"/>
                    <a:gd name="connsiteX0" fmla="*/ 0 w 10009"/>
                    <a:gd name="connsiteY0" fmla="*/ 41 h 10392"/>
                    <a:gd name="connsiteX1" fmla="*/ 10009 w 10009"/>
                    <a:gd name="connsiteY1" fmla="*/ 392 h 10392"/>
                    <a:gd name="connsiteX2" fmla="*/ 9296 w 10009"/>
                    <a:gd name="connsiteY2" fmla="*/ 10254 h 10392"/>
                    <a:gd name="connsiteX3" fmla="*/ 622 w 10009"/>
                    <a:gd name="connsiteY3" fmla="*/ 10392 h 10392"/>
                    <a:gd name="connsiteX4" fmla="*/ 0 w 10009"/>
                    <a:gd name="connsiteY4" fmla="*/ 41 h 10392"/>
                    <a:gd name="connsiteX0" fmla="*/ 0 w 10009"/>
                    <a:gd name="connsiteY0" fmla="*/ 101 h 10452"/>
                    <a:gd name="connsiteX1" fmla="*/ 10009 w 10009"/>
                    <a:gd name="connsiteY1" fmla="*/ 452 h 10452"/>
                    <a:gd name="connsiteX2" fmla="*/ 9296 w 10009"/>
                    <a:gd name="connsiteY2" fmla="*/ 10314 h 10452"/>
                    <a:gd name="connsiteX3" fmla="*/ 622 w 10009"/>
                    <a:gd name="connsiteY3" fmla="*/ 10452 h 10452"/>
                    <a:gd name="connsiteX4" fmla="*/ 0 w 10009"/>
                    <a:gd name="connsiteY4" fmla="*/ 101 h 10452"/>
                    <a:gd name="connsiteX0" fmla="*/ 0 w 10009"/>
                    <a:gd name="connsiteY0" fmla="*/ 101 h 10452"/>
                    <a:gd name="connsiteX1" fmla="*/ 10009 w 10009"/>
                    <a:gd name="connsiteY1" fmla="*/ 452 h 10452"/>
                    <a:gd name="connsiteX2" fmla="*/ 9296 w 10009"/>
                    <a:gd name="connsiteY2" fmla="*/ 10314 h 10452"/>
                    <a:gd name="connsiteX3" fmla="*/ 622 w 10009"/>
                    <a:gd name="connsiteY3" fmla="*/ 10452 h 10452"/>
                    <a:gd name="connsiteX4" fmla="*/ 0 w 10009"/>
                    <a:gd name="connsiteY4" fmla="*/ 101 h 10452"/>
                    <a:gd name="connsiteX0" fmla="*/ 0 w 10009"/>
                    <a:gd name="connsiteY0" fmla="*/ 101 h 10498"/>
                    <a:gd name="connsiteX1" fmla="*/ 10009 w 10009"/>
                    <a:gd name="connsiteY1" fmla="*/ 452 h 10498"/>
                    <a:gd name="connsiteX2" fmla="*/ 9362 w 10009"/>
                    <a:gd name="connsiteY2" fmla="*/ 10498 h 10498"/>
                    <a:gd name="connsiteX3" fmla="*/ 622 w 10009"/>
                    <a:gd name="connsiteY3" fmla="*/ 10452 h 10498"/>
                    <a:gd name="connsiteX4" fmla="*/ 0 w 10009"/>
                    <a:gd name="connsiteY4" fmla="*/ 101 h 10498"/>
                    <a:gd name="connsiteX0" fmla="*/ 0 w 10009"/>
                    <a:gd name="connsiteY0" fmla="*/ 101 h 10498"/>
                    <a:gd name="connsiteX1" fmla="*/ 10009 w 10009"/>
                    <a:gd name="connsiteY1" fmla="*/ 452 h 10498"/>
                    <a:gd name="connsiteX2" fmla="*/ 9362 w 10009"/>
                    <a:gd name="connsiteY2" fmla="*/ 10498 h 10498"/>
                    <a:gd name="connsiteX3" fmla="*/ 622 w 10009"/>
                    <a:gd name="connsiteY3" fmla="*/ 10452 h 10498"/>
                    <a:gd name="connsiteX4" fmla="*/ 0 w 10009"/>
                    <a:gd name="connsiteY4" fmla="*/ 101 h 1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498">
                      <a:moveTo>
                        <a:pt x="0" y="101"/>
                      </a:moveTo>
                      <a:cubicBezTo>
                        <a:pt x="4289" y="-109"/>
                        <a:pt x="3173" y="8"/>
                        <a:pt x="10009" y="452"/>
                      </a:cubicBezTo>
                      <a:cubicBezTo>
                        <a:pt x="9270" y="11019"/>
                        <a:pt x="9552" y="7475"/>
                        <a:pt x="9362" y="10498"/>
                      </a:cubicBezTo>
                      <a:lnTo>
                        <a:pt x="622" y="10452"/>
                      </a:lnTo>
                      <a:cubicBezTo>
                        <a:pt x="415" y="7199"/>
                        <a:pt x="617" y="10632"/>
                        <a:pt x="0" y="101"/>
                      </a:cubicBez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1" name="Rectangle 500">
                  <a:extLst>
                    <a:ext uri="{FF2B5EF4-FFF2-40B4-BE49-F238E27FC236}">
                      <a16:creationId xmlns:a16="http://schemas.microsoft.com/office/drawing/2014/main" id="{0EFB2AD2-B007-4666-AE87-6C13FD3C9C1B}"/>
                    </a:ext>
                  </a:extLst>
                </p:cNvPr>
                <p:cNvSpPr/>
                <p:nvPr/>
              </p:nvSpPr>
              <p:spPr>
                <a:xfrm>
                  <a:off x="11430000" y="-582736"/>
                  <a:ext cx="3982720" cy="89463"/>
                </a:xfrm>
                <a:prstGeom prst="rect">
                  <a:avLst/>
                </a:prstGeom>
                <a:solidFill>
                  <a:srgbClr val="63252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Freeform: Shape 440">
                  <a:extLst>
                    <a:ext uri="{FF2B5EF4-FFF2-40B4-BE49-F238E27FC236}">
                      <a16:creationId xmlns:a16="http://schemas.microsoft.com/office/drawing/2014/main" id="{EB0323CB-FFE6-418D-8B4B-6ABCC31308E8}"/>
                    </a:ext>
                  </a:extLst>
                </p:cNvPr>
                <p:cNvSpPr/>
                <p:nvPr/>
              </p:nvSpPr>
              <p:spPr>
                <a:xfrm rot="17880000">
                  <a:off x="10931839" y="-288069"/>
                  <a:ext cx="715927" cy="54864"/>
                </a:xfrm>
                <a:custGeom>
                  <a:avLst/>
                  <a:gdLst>
                    <a:gd name="connsiteX0" fmla="*/ 715927 w 715927"/>
                    <a:gd name="connsiteY0" fmla="*/ 0 h 54864"/>
                    <a:gd name="connsiteX1" fmla="*/ 629244 w 715927"/>
                    <a:gd name="connsiteY1" fmla="*/ 46090 h 54864"/>
                    <a:gd name="connsiteX2" fmla="*/ 633910 w 715927"/>
                    <a:gd name="connsiteY2" fmla="*/ 54864 h 54864"/>
                    <a:gd name="connsiteX3" fmla="*/ 29172 w 715927"/>
                    <a:gd name="connsiteY3" fmla="*/ 54864 h 54864"/>
                    <a:gd name="connsiteX4" fmla="*/ 0 w 715927"/>
                    <a:gd name="connsiteY4" fmla="*/ 0 h 5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27" h="54864">
                      <a:moveTo>
                        <a:pt x="715927" y="0"/>
                      </a:moveTo>
                      <a:lnTo>
                        <a:pt x="629244" y="46090"/>
                      </a:lnTo>
                      <a:lnTo>
                        <a:pt x="633910" y="54864"/>
                      </a:lnTo>
                      <a:lnTo>
                        <a:pt x="29172" y="54864"/>
                      </a:lnTo>
                      <a:lnTo>
                        <a:pt x="0" y="0"/>
                      </a:lnTo>
                      <a:close/>
                    </a:path>
                  </a:pathLst>
                </a:custGeom>
                <a:solidFill>
                  <a:srgbClr val="95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Freeform: Shape 442">
                  <a:extLst>
                    <a:ext uri="{FF2B5EF4-FFF2-40B4-BE49-F238E27FC236}">
                      <a16:creationId xmlns:a16="http://schemas.microsoft.com/office/drawing/2014/main" id="{F797A082-07FE-45EA-8AF4-F91E99D6913E}"/>
                    </a:ext>
                  </a:extLst>
                </p:cNvPr>
                <p:cNvSpPr/>
                <p:nvPr/>
              </p:nvSpPr>
              <p:spPr>
                <a:xfrm rot="3720000" flipH="1">
                  <a:off x="15206694" y="-292343"/>
                  <a:ext cx="689321" cy="52490"/>
                </a:xfrm>
                <a:custGeom>
                  <a:avLst/>
                  <a:gdLst>
                    <a:gd name="connsiteX0" fmla="*/ 715927 w 715927"/>
                    <a:gd name="connsiteY0" fmla="*/ 0 h 54864"/>
                    <a:gd name="connsiteX1" fmla="*/ 0 w 715927"/>
                    <a:gd name="connsiteY1" fmla="*/ 0 h 54864"/>
                    <a:gd name="connsiteX2" fmla="*/ 29172 w 715927"/>
                    <a:gd name="connsiteY2" fmla="*/ 54864 h 54864"/>
                    <a:gd name="connsiteX3" fmla="*/ 633910 w 715927"/>
                    <a:gd name="connsiteY3" fmla="*/ 54864 h 54864"/>
                    <a:gd name="connsiteX4" fmla="*/ 629244 w 715927"/>
                    <a:gd name="connsiteY4" fmla="*/ 46090 h 5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27" h="54864">
                      <a:moveTo>
                        <a:pt x="715927" y="0"/>
                      </a:moveTo>
                      <a:lnTo>
                        <a:pt x="0" y="0"/>
                      </a:lnTo>
                      <a:lnTo>
                        <a:pt x="29172" y="54864"/>
                      </a:lnTo>
                      <a:lnTo>
                        <a:pt x="633910" y="54864"/>
                      </a:lnTo>
                      <a:lnTo>
                        <a:pt x="629244" y="46090"/>
                      </a:lnTo>
                      <a:close/>
                    </a:path>
                  </a:pathLst>
                </a:custGeom>
                <a:solidFill>
                  <a:srgbClr val="95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Freeform: Shape 438">
                  <a:extLst>
                    <a:ext uri="{FF2B5EF4-FFF2-40B4-BE49-F238E27FC236}">
                      <a16:creationId xmlns:a16="http://schemas.microsoft.com/office/drawing/2014/main" id="{544836A8-F426-4E60-A01D-21BB7650DBAF}"/>
                    </a:ext>
                  </a:extLst>
                </p:cNvPr>
                <p:cNvSpPr/>
                <p:nvPr/>
              </p:nvSpPr>
              <p:spPr>
                <a:xfrm>
                  <a:off x="10988775" y="69454"/>
                  <a:ext cx="57952" cy="137160"/>
                </a:xfrm>
                <a:custGeom>
                  <a:avLst/>
                  <a:gdLst>
                    <a:gd name="connsiteX0" fmla="*/ 65355 w 128495"/>
                    <a:gd name="connsiteY0" fmla="*/ 0 h 281799"/>
                    <a:gd name="connsiteX1" fmla="*/ 51022 w 128495"/>
                    <a:gd name="connsiteY1" fmla="*/ 16642 h 281799"/>
                    <a:gd name="connsiteX2" fmla="*/ 26516 w 128495"/>
                    <a:gd name="connsiteY2" fmla="*/ 118524 h 281799"/>
                    <a:gd name="connsiteX3" fmla="*/ 110183 w 128495"/>
                    <a:gd name="connsiteY3" fmla="*/ 262607 h 281799"/>
                    <a:gd name="connsiteX4" fmla="*/ 128495 w 128495"/>
                    <a:gd name="connsiteY4" fmla="*/ 256240 h 281799"/>
                    <a:gd name="connsiteX5" fmla="*/ 116234 w 128495"/>
                    <a:gd name="connsiteY5" fmla="*/ 270476 h 281799"/>
                    <a:gd name="connsiteX6" fmla="*/ 83667 w 128495"/>
                    <a:gd name="connsiteY6" fmla="*/ 281799 h 281799"/>
                    <a:gd name="connsiteX7" fmla="*/ 0 w 128495"/>
                    <a:gd name="connsiteY7" fmla="*/ 137716 h 281799"/>
                    <a:gd name="connsiteX8" fmla="*/ 51100 w 128495"/>
                    <a:gd name="connsiteY8" fmla="*/ 4956 h 28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95" h="281799">
                      <a:moveTo>
                        <a:pt x="65355" y="0"/>
                      </a:moveTo>
                      <a:lnTo>
                        <a:pt x="51022" y="16642"/>
                      </a:lnTo>
                      <a:cubicBezTo>
                        <a:pt x="35881" y="42716"/>
                        <a:pt x="26516" y="78737"/>
                        <a:pt x="26516" y="118524"/>
                      </a:cubicBezTo>
                      <a:cubicBezTo>
                        <a:pt x="26516" y="198099"/>
                        <a:pt x="63975" y="262607"/>
                        <a:pt x="110183" y="262607"/>
                      </a:cubicBezTo>
                      <a:lnTo>
                        <a:pt x="128495" y="256240"/>
                      </a:lnTo>
                      <a:lnTo>
                        <a:pt x="116234" y="270476"/>
                      </a:lnTo>
                      <a:cubicBezTo>
                        <a:pt x="106224" y="277767"/>
                        <a:pt x="95219" y="281799"/>
                        <a:pt x="83667" y="281799"/>
                      </a:cubicBezTo>
                      <a:cubicBezTo>
                        <a:pt x="37459" y="281799"/>
                        <a:pt x="0" y="217291"/>
                        <a:pt x="0" y="137716"/>
                      </a:cubicBezTo>
                      <a:cubicBezTo>
                        <a:pt x="0" y="78035"/>
                        <a:pt x="21071" y="26829"/>
                        <a:pt x="51100" y="4956"/>
                      </a:cubicBezTo>
                      <a:close/>
                    </a:path>
                  </a:pathLst>
                </a:custGeom>
                <a:solidFill>
                  <a:schemeClr val="accent2">
                    <a:lumMod val="60000"/>
                    <a:lumOff val="4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Freeform: Shape 443">
                  <a:extLst>
                    <a:ext uri="{FF2B5EF4-FFF2-40B4-BE49-F238E27FC236}">
                      <a16:creationId xmlns:a16="http://schemas.microsoft.com/office/drawing/2014/main" id="{DFDD3434-D973-4DF4-A2BB-9E1EAC43EA6B}"/>
                    </a:ext>
                  </a:extLst>
                </p:cNvPr>
                <p:cNvSpPr/>
                <p:nvPr/>
              </p:nvSpPr>
              <p:spPr>
                <a:xfrm flipH="1">
                  <a:off x="15845633" y="79924"/>
                  <a:ext cx="57952" cy="137160"/>
                </a:xfrm>
                <a:custGeom>
                  <a:avLst/>
                  <a:gdLst>
                    <a:gd name="connsiteX0" fmla="*/ 65355 w 128495"/>
                    <a:gd name="connsiteY0" fmla="*/ 0 h 281799"/>
                    <a:gd name="connsiteX1" fmla="*/ 51022 w 128495"/>
                    <a:gd name="connsiteY1" fmla="*/ 16642 h 281799"/>
                    <a:gd name="connsiteX2" fmla="*/ 26516 w 128495"/>
                    <a:gd name="connsiteY2" fmla="*/ 118524 h 281799"/>
                    <a:gd name="connsiteX3" fmla="*/ 110183 w 128495"/>
                    <a:gd name="connsiteY3" fmla="*/ 262607 h 281799"/>
                    <a:gd name="connsiteX4" fmla="*/ 128495 w 128495"/>
                    <a:gd name="connsiteY4" fmla="*/ 256240 h 281799"/>
                    <a:gd name="connsiteX5" fmla="*/ 116234 w 128495"/>
                    <a:gd name="connsiteY5" fmla="*/ 270476 h 281799"/>
                    <a:gd name="connsiteX6" fmla="*/ 83667 w 128495"/>
                    <a:gd name="connsiteY6" fmla="*/ 281799 h 281799"/>
                    <a:gd name="connsiteX7" fmla="*/ 0 w 128495"/>
                    <a:gd name="connsiteY7" fmla="*/ 137716 h 281799"/>
                    <a:gd name="connsiteX8" fmla="*/ 51100 w 128495"/>
                    <a:gd name="connsiteY8" fmla="*/ 4956 h 28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95" h="281799">
                      <a:moveTo>
                        <a:pt x="65355" y="0"/>
                      </a:moveTo>
                      <a:lnTo>
                        <a:pt x="51022" y="16642"/>
                      </a:lnTo>
                      <a:cubicBezTo>
                        <a:pt x="35881" y="42716"/>
                        <a:pt x="26516" y="78737"/>
                        <a:pt x="26516" y="118524"/>
                      </a:cubicBezTo>
                      <a:cubicBezTo>
                        <a:pt x="26516" y="198099"/>
                        <a:pt x="63975" y="262607"/>
                        <a:pt x="110183" y="262607"/>
                      </a:cubicBezTo>
                      <a:lnTo>
                        <a:pt x="128495" y="256240"/>
                      </a:lnTo>
                      <a:lnTo>
                        <a:pt x="116234" y="270476"/>
                      </a:lnTo>
                      <a:cubicBezTo>
                        <a:pt x="106224" y="277767"/>
                        <a:pt x="95219" y="281799"/>
                        <a:pt x="83667" y="281799"/>
                      </a:cubicBezTo>
                      <a:cubicBezTo>
                        <a:pt x="37459" y="281799"/>
                        <a:pt x="0" y="217291"/>
                        <a:pt x="0" y="137716"/>
                      </a:cubicBezTo>
                      <a:cubicBezTo>
                        <a:pt x="0" y="78035"/>
                        <a:pt x="21071" y="26829"/>
                        <a:pt x="51100" y="4956"/>
                      </a:cubicBezTo>
                      <a:close/>
                    </a:path>
                  </a:pathLst>
                </a:custGeom>
                <a:solidFill>
                  <a:schemeClr val="accent2">
                    <a:lumMod val="60000"/>
                    <a:lumOff val="4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Freeform: Shape 455">
                  <a:extLst>
                    <a:ext uri="{FF2B5EF4-FFF2-40B4-BE49-F238E27FC236}">
                      <a16:creationId xmlns:a16="http://schemas.microsoft.com/office/drawing/2014/main" id="{ABDFF2B9-AA17-475F-B16C-45FB9F9E2070}"/>
                    </a:ext>
                  </a:extLst>
                </p:cNvPr>
                <p:cNvSpPr/>
                <p:nvPr/>
              </p:nvSpPr>
              <p:spPr>
                <a:xfrm rot="3300000">
                  <a:off x="15656825" y="-156586"/>
                  <a:ext cx="677211" cy="133350"/>
                </a:xfrm>
                <a:custGeom>
                  <a:avLst/>
                  <a:gdLst>
                    <a:gd name="connsiteX0" fmla="*/ 6509 w 677211"/>
                    <a:gd name="connsiteY0" fmla="*/ 6509 h 133350"/>
                    <a:gd name="connsiteX1" fmla="*/ 22225 w 677211"/>
                    <a:gd name="connsiteY1" fmla="*/ 0 h 133350"/>
                    <a:gd name="connsiteX2" fmla="*/ 677211 w 677211"/>
                    <a:gd name="connsiteY2" fmla="*/ 0 h 133350"/>
                    <a:gd name="connsiteX3" fmla="*/ 676456 w 677211"/>
                    <a:gd name="connsiteY3" fmla="*/ 1677 h 133350"/>
                    <a:gd name="connsiteX4" fmla="*/ 584257 w 677211"/>
                    <a:gd name="connsiteY4" fmla="*/ 133350 h 133350"/>
                    <a:gd name="connsiteX5" fmla="*/ 22225 w 677211"/>
                    <a:gd name="connsiteY5" fmla="*/ 133350 h 133350"/>
                    <a:gd name="connsiteX6" fmla="*/ 0 w 677211"/>
                    <a:gd name="connsiteY6" fmla="*/ 111125 h 133350"/>
                    <a:gd name="connsiteX7" fmla="*/ 0 w 677211"/>
                    <a:gd name="connsiteY7" fmla="*/ 22225 h 133350"/>
                    <a:gd name="connsiteX8" fmla="*/ 6509 w 677211"/>
                    <a:gd name="connsiteY8" fmla="*/ 650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211" h="133350">
                      <a:moveTo>
                        <a:pt x="6509" y="6509"/>
                      </a:moveTo>
                      <a:cubicBezTo>
                        <a:pt x="10532" y="2487"/>
                        <a:pt x="16087" y="0"/>
                        <a:pt x="22225" y="0"/>
                      </a:cubicBezTo>
                      <a:lnTo>
                        <a:pt x="677211" y="0"/>
                      </a:lnTo>
                      <a:lnTo>
                        <a:pt x="676456" y="1677"/>
                      </a:lnTo>
                      <a:lnTo>
                        <a:pt x="584257" y="133350"/>
                      </a:lnTo>
                      <a:lnTo>
                        <a:pt x="22225" y="133350"/>
                      </a:lnTo>
                      <a:cubicBezTo>
                        <a:pt x="9950" y="133350"/>
                        <a:pt x="0" y="123400"/>
                        <a:pt x="0" y="111125"/>
                      </a:cubicBezTo>
                      <a:lnTo>
                        <a:pt x="0" y="22225"/>
                      </a:lnTo>
                      <a:cubicBezTo>
                        <a:pt x="0" y="16087"/>
                        <a:pt x="2488" y="10531"/>
                        <a:pt x="6509" y="6509"/>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423" name="Picture 422">
              <a:extLst>
                <a:ext uri="{FF2B5EF4-FFF2-40B4-BE49-F238E27FC236}">
                  <a16:creationId xmlns:a16="http://schemas.microsoft.com/office/drawing/2014/main" id="{29DFD416-5B86-44AE-AD2B-8D7FDA36397C}"/>
                </a:ext>
              </a:extLst>
            </p:cNvPr>
            <p:cNvPicPr>
              <a:picLocks noChangeAspect="1"/>
            </p:cNvPicPr>
            <p:nvPr/>
          </p:nvPicPr>
          <p:blipFill rotWithShape="1">
            <a:blip r:embed="rId11"/>
            <a:srcRect l="12032" t="40583" r="11029" b="14224"/>
            <a:stretch/>
          </p:blipFill>
          <p:spPr>
            <a:xfrm>
              <a:off x="4883551" y="3458692"/>
              <a:ext cx="1101450" cy="862619"/>
            </a:xfrm>
            <a:prstGeom prst="rect">
              <a:avLst/>
            </a:prstGeom>
          </p:spPr>
        </p:pic>
        <p:pic>
          <p:nvPicPr>
            <p:cNvPr id="424" name="Picture 423">
              <a:extLst>
                <a:ext uri="{FF2B5EF4-FFF2-40B4-BE49-F238E27FC236}">
                  <a16:creationId xmlns:a16="http://schemas.microsoft.com/office/drawing/2014/main" id="{DD87BFAC-DD48-4111-9089-7E8583DA348E}"/>
                </a:ext>
              </a:extLst>
            </p:cNvPr>
            <p:cNvPicPr>
              <a:picLocks noChangeAspect="1"/>
            </p:cNvPicPr>
            <p:nvPr/>
          </p:nvPicPr>
          <p:blipFill rotWithShape="1">
            <a:blip r:embed="rId11"/>
            <a:srcRect l="12032" t="40583" r="11029" b="14224"/>
            <a:stretch/>
          </p:blipFill>
          <p:spPr>
            <a:xfrm>
              <a:off x="4890098" y="2757255"/>
              <a:ext cx="1101450" cy="862619"/>
            </a:xfrm>
            <a:prstGeom prst="rect">
              <a:avLst/>
            </a:prstGeom>
          </p:spPr>
        </p:pic>
        <p:pic>
          <p:nvPicPr>
            <p:cNvPr id="425" name="Picture 424" descr="A picture containing building, table, sitting, food&#10;&#10;Description automatically generated">
              <a:extLst>
                <a:ext uri="{FF2B5EF4-FFF2-40B4-BE49-F238E27FC236}">
                  <a16:creationId xmlns:a16="http://schemas.microsoft.com/office/drawing/2014/main" id="{E7ACEF72-2532-4A28-A463-01B93C981FE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20" b="83461" l="43767" r="82191">
                          <a14:foregroundMark x1="44612" y1="72072" x2="45095" y2="58592"/>
                          <a14:foregroundMark x1="45095" y1="58592" x2="44129" y2="47606"/>
                          <a14:foregroundMark x1="44129" y1="47606" x2="44763" y2="32716"/>
                          <a14:foregroundMark x1="44763" y1="32716" x2="44703" y2="30584"/>
                          <a14:foregroundMark x1="44703" y1="30584" x2="44703" y2="22012"/>
                          <a14:foregroundMark x1="44703" y1="22012" x2="48747" y2="19718"/>
                          <a14:foregroundMark x1="48747" y1="19718" x2="56535" y2="14930"/>
                          <a14:foregroundMark x1="56535" y1="14930" x2="59795" y2="14447"/>
                          <a14:foregroundMark x1="59795" y1="14447" x2="63960" y2="15412"/>
                          <a14:foregroundMark x1="56384" y1="83581" x2="44461" y2="70302"/>
                          <a14:foregroundMark x1="44461" y1="70302" x2="45186" y2="65755"/>
                          <a14:foregroundMark x1="45186" y1="65755" x2="45186" y2="63702"/>
                          <a14:foregroundMark x1="45186" y1="63702" x2="44612" y2="56901"/>
                          <a14:foregroundMark x1="44612" y1="56901" x2="44612" y2="54769"/>
                          <a14:foregroundMark x1="44612" y1="54769" x2="44129" y2="48209"/>
                          <a14:foregroundMark x1="44129" y1="48209" x2="44129" y2="43421"/>
                          <a14:foregroundMark x1="44129" y1="43421" x2="44039" y2="39517"/>
                          <a14:foregroundMark x1="44039" y1="39517" x2="44461" y2="22656"/>
                          <a14:foregroundMark x1="44461" y1="22656" x2="45819" y2="21328"/>
                          <a14:foregroundMark x1="44461" y1="71429" x2="48385" y2="77907"/>
                          <a14:foregroundMark x1="49548" y1="78448" x2="50981" y2="79115"/>
                          <a14:foregroundMark x1="53855" y1="82358" x2="54392" y2="82414"/>
                          <a14:foregroundMark x1="54392" y1="82414" x2="55720" y2="83581"/>
                          <a14:foregroundMark x1="55720" y1="83581" x2="56535" y2="83581"/>
                          <a14:foregroundMark x1="58316" y1="67123" x2="78841" y2="30865"/>
                          <a14:foregroundMark x1="78841" y1="30865" x2="75702" y2="23260"/>
                          <a14:foregroundMark x1="75702" y1="23260" x2="73166" y2="21006"/>
                          <a14:foregroundMark x1="73166" y1="21006" x2="69333" y2="20362"/>
                          <a14:foregroundMark x1="69333" y1="20362" x2="63749" y2="20563"/>
                          <a14:foregroundMark x1="63749" y1="20563" x2="62059" y2="21529"/>
                          <a14:foregroundMark x1="62059" y1="21529" x2="58980" y2="28370"/>
                          <a14:foregroundMark x1="58980" y1="28370" x2="56988" y2="37062"/>
                          <a14:foregroundMark x1="56988" y1="37062" x2="55358" y2="63380"/>
                          <a14:foregroundMark x1="55358" y1="63380" x2="57108" y2="71187"/>
                          <a14:foregroundMark x1="57108" y1="71187" x2="55992" y2="77465"/>
                          <a14:foregroundMark x1="55992" y1="77465" x2="56837" y2="79517"/>
                          <a14:foregroundMark x1="56837" y1="79517" x2="60217" y2="80362"/>
                          <a14:foregroundMark x1="60217" y1="80362" x2="61757" y2="79678"/>
                          <a14:foregroundMark x1="61757" y1="79678" x2="62994" y2="72918"/>
                          <a14:foregroundMark x1="62994" y1="72918" x2="62994" y2="68491"/>
                          <a14:foregroundMark x1="62994" y1="68491" x2="62542" y2="66157"/>
                          <a14:foregroundMark x1="62542" y1="66157" x2="61304" y2="63702"/>
                          <a14:foregroundMark x1="62028" y1="52716" x2="62179" y2="49618"/>
                          <a14:foregroundMark x1="61304" y1="48652" x2="60821" y2="52515"/>
                          <a14:foregroundMark x1="55901" y1="66157" x2="55569" y2="68531"/>
                          <a14:foregroundMark x1="55569" y1="68531" x2="57108" y2="68732"/>
                          <a14:foregroundMark x1="57108" y1="68732" x2="59312" y2="66922"/>
                          <a14:foregroundMark x1="59312" y1="66922" x2="60972" y2="64105"/>
                          <a14:foregroundMark x1="60972" y1="64105" x2="62028" y2="58913"/>
                          <a14:foregroundMark x1="62028" y1="58913" x2="61757" y2="56056"/>
                          <a14:foregroundMark x1="61757" y1="56056" x2="57772" y2="53964"/>
                          <a14:foregroundMark x1="57772" y1="53964" x2="55599" y2="53843"/>
                          <a14:foregroundMark x1="55599" y1="53843" x2="53396" y2="55493"/>
                          <a14:foregroundMark x1="53396" y1="55493" x2="52158" y2="59276"/>
                          <a14:foregroundMark x1="52158" y1="59276" x2="51796" y2="66479"/>
                          <a14:foregroundMark x1="51796" y1="66479" x2="52581" y2="69014"/>
                          <a14:foregroundMark x1="52581" y1="69014" x2="54271" y2="69618"/>
                          <a14:foregroundMark x1="54271" y1="69618" x2="56233" y2="69577"/>
                          <a14:foregroundMark x1="56233" y1="69577" x2="57863" y2="68652"/>
                          <a14:foregroundMark x1="57863" y1="68652" x2="58406" y2="67887"/>
                          <a14:foregroundMark x1="62692" y1="45191" x2="62300" y2="55573"/>
                          <a14:foregroundMark x1="62300" y1="55573" x2="63990" y2="57827"/>
                          <a14:foregroundMark x1="63990" y1="57827" x2="66013" y2="58431"/>
                          <a14:foregroundMark x1="66013" y1="58431" x2="68427" y2="57787"/>
                          <a14:foregroundMark x1="68427" y1="57787" x2="69605" y2="56821"/>
                          <a14:foregroundMark x1="69605" y1="56821" x2="71657" y2="52475"/>
                          <a14:foregroundMark x1="71657" y1="52475" x2="72502" y2="40040"/>
                          <a14:foregroundMark x1="72502" y1="40040" x2="70752" y2="37988"/>
                          <a14:foregroundMark x1="70752" y1="37988" x2="68458" y2="38229"/>
                          <a14:foregroundMark x1="68458" y1="38229" x2="63175" y2="41650"/>
                          <a14:foregroundMark x1="63175" y1="41650" x2="61727" y2="43742"/>
                          <a14:foregroundMark x1="61727" y1="43742" x2="61304" y2="47646"/>
                          <a14:foregroundMark x1="61304" y1="47646" x2="61545" y2="49376"/>
                          <a14:foregroundMark x1="61545" y1="49376" x2="61545" y2="49376"/>
                          <a14:foregroundMark x1="54603" y1="30584" x2="52490" y2="25191"/>
                          <a14:foregroundMark x1="52490" y1="25191" x2="52400" y2="29336"/>
                          <a14:foregroundMark x1="52400" y1="29336" x2="53154" y2="31388"/>
                          <a14:foregroundMark x1="53154" y1="31388" x2="55931" y2="33561"/>
                          <a14:foregroundMark x1="55931" y1="33561" x2="59855" y2="33360"/>
                          <a14:foregroundMark x1="59855" y1="33360" x2="61938" y2="32193"/>
                          <a14:foregroundMark x1="61938" y1="32193" x2="63206" y2="25795"/>
                          <a14:foregroundMark x1="63206" y1="25795" x2="63236" y2="19356"/>
                          <a14:foregroundMark x1="63236" y1="19356" x2="63115" y2="16579"/>
                          <a14:foregroundMark x1="63115" y1="16579" x2="62572" y2="14809"/>
                          <a14:foregroundMark x1="62572" y1="14809" x2="60519" y2="14245"/>
                          <a14:foregroundMark x1="60519" y1="14245" x2="55237" y2="16097"/>
                          <a14:foregroundMark x1="55237" y1="16097" x2="53879" y2="16942"/>
                          <a14:foregroundMark x1="53879" y1="16942" x2="53184" y2="19034"/>
                          <a14:foregroundMark x1="53184" y1="19034" x2="53335" y2="20040"/>
                          <a14:foregroundMark x1="56867" y1="24105" x2="56867" y2="24105"/>
                          <a14:foregroundMark x1="56957" y1="24105" x2="56957" y2="24105"/>
                          <a14:foregroundMark x1="63175" y1="47364" x2="68337" y2="55614"/>
                          <a14:foregroundMark x1="43978" y1="68652" x2="43978" y2="68652"/>
                          <a14:foregroundMark x1="43978" y1="68652" x2="43978" y2="68652"/>
                          <a14:foregroundMark x1="44220" y1="68008" x2="44039" y2="65272"/>
                          <a14:foregroundMark x1="44039" y1="65272" x2="44522" y2="59115"/>
                          <a14:foregroundMark x1="44522" y1="59115" x2="44069" y2="55091"/>
                          <a14:foregroundMark x1="44069" y1="55091" x2="44129" y2="54567"/>
                          <a14:foregroundMark x1="44461" y1="71308" x2="44280" y2="68732"/>
                          <a14:foregroundMark x1="44280" y1="61650" x2="44371" y2="57223"/>
                          <a14:foregroundMark x1="44371" y1="57223" x2="43978" y2="61972"/>
                          <a14:foregroundMark x1="44129" y1="38431" x2="43797" y2="30785"/>
                          <a14:foregroundMark x1="43797" y1="30785" x2="44129" y2="26801"/>
                          <a14:foregroundMark x1="44129" y1="26801" x2="43888" y2="24950"/>
                          <a14:foregroundMark x1="43888" y1="24950" x2="43888" y2="22093"/>
                          <a14:foregroundMark x1="53607" y1="38068" x2="53607" y2="34125"/>
                          <a14:foregroundMark x1="43978" y1="21932" x2="56233" y2="13320"/>
                          <a14:foregroundMark x1="56233" y1="13320" x2="56233" y2="13320"/>
                          <a14:foregroundMark x1="43918" y1="51590" x2="44190" y2="49618"/>
                          <a14:foregroundMark x1="44190" y1="49618" x2="43918" y2="51308"/>
                          <a14:foregroundMark x1="47781" y1="19115" x2="56082" y2="13400"/>
                          <a14:foregroundMark x1="47751" y1="19034" x2="49170" y2="18229"/>
                          <a14:foregroundMark x1="49170" y1="18229" x2="48113" y2="18873"/>
                          <a14:foregroundMark x1="49230" y1="17988" x2="54362" y2="14366"/>
                          <a14:foregroundMark x1="43918" y1="41529" x2="44159" y2="39718"/>
                          <a14:foregroundMark x1="44159" y1="39718" x2="43827" y2="41449"/>
                          <a14:foregroundMark x1="43827" y1="41449" x2="43827" y2="41449"/>
                          <a14:foregroundMark x1="65530" y1="47284" x2="67703" y2="47646"/>
                          <a14:foregroundMark x1="67703" y1="47646" x2="67824" y2="48612"/>
                          <a14:foregroundMark x1="78328" y1="78672" x2="81225" y2="74487"/>
                          <a14:foregroundMark x1="81225" y1="74487" x2="80290" y2="73038"/>
                          <a14:foregroundMark x1="80290" y1="73038" x2="78720" y2="72233"/>
                          <a14:foregroundMark x1="78720" y1="72233" x2="76819" y2="72193"/>
                          <a14:foregroundMark x1="82493" y1="76620" x2="83701" y2="48089"/>
                          <a14:foregroundMark x1="83701" y1="48089" x2="83338" y2="43622"/>
                          <a14:foregroundMark x1="83338" y1="43622" x2="83338" y2="41167"/>
                          <a14:foregroundMark x1="83338" y1="41167" x2="82101" y2="26117"/>
                          <a14:foregroundMark x1="82101" y1="26117" x2="81286" y2="24024"/>
                          <a14:foregroundMark x1="81286" y1="24024" x2="79837" y2="22938"/>
                          <a14:foregroundMark x1="79837" y1="22938" x2="77181" y2="22012"/>
                          <a14:foregroundMark x1="77181" y1="22012" x2="73015" y2="19638"/>
                          <a14:foregroundMark x1="73015" y1="19638" x2="72080" y2="19437"/>
                          <a14:foregroundMark x1="82131" y1="63260" x2="82252" y2="36097"/>
                          <a14:foregroundMark x1="82252" y1="36097" x2="82191" y2="33400"/>
                          <a14:foregroundMark x1="82191" y1="33400" x2="82191" y2="31952"/>
                          <a14:foregroundMark x1="69273" y1="35131" x2="73498" y2="27324"/>
                          <a14:foregroundMark x1="73498" y1="27324" x2="73438" y2="27324"/>
                          <a14:backgroundMark x1="53094" y1="82093" x2="53094" y2="82093"/>
                          <a14:backgroundMark x1="53396" y1="82294" x2="51947" y2="80805"/>
                          <a14:backgroundMark x1="51947" y1="80805" x2="51947" y2="80805"/>
                          <a14:backgroundMark x1="53879" y1="82294" x2="53879" y2="82294"/>
                          <a14:backgroundMark x1="48476" y1="77867" x2="49291" y2="78753"/>
                          <a14:backgroundMark x1="44763" y1="19074" x2="43073" y2="19598"/>
                          <a14:backgroundMark x1="43888" y1="71227" x2="43495" y2="64990"/>
                          <a14:backgroundMark x1="43495" y1="64990" x2="43495" y2="63380"/>
                          <a14:backgroundMark x1="43556" y1="34447" x2="43314" y2="25553"/>
                          <a14:backgroundMark x1="43314" y1="25553" x2="43405" y2="23702"/>
                          <a14:backgroundMark x1="43405" y1="23702" x2="43254" y2="22173"/>
                          <a14:backgroundMark x1="83761" y1="66157" x2="84063" y2="61449"/>
                          <a14:backgroundMark x1="84063" y1="61449" x2="83791" y2="59718"/>
                          <a14:backgroundMark x1="83791" y1="59718" x2="84304" y2="53239"/>
                        </a14:backgroundRemoval>
                      </a14:imgEffect>
                    </a14:imgLayer>
                  </a14:imgProps>
                </a:ext>
                <a:ext uri="{28A0092B-C50C-407E-A947-70E740481C1C}">
                  <a14:useLocalDpi xmlns:a14="http://schemas.microsoft.com/office/drawing/2010/main" val="0"/>
                </a:ext>
              </a:extLst>
            </a:blip>
            <a:srcRect l="43125" t="10399" r="15279" b="13489"/>
            <a:stretch/>
          </p:blipFill>
          <p:spPr>
            <a:xfrm rot="5400000">
              <a:off x="5944255" y="2982028"/>
              <a:ext cx="1192740" cy="1449749"/>
            </a:xfrm>
            <a:prstGeom prst="rect">
              <a:avLst/>
            </a:prstGeom>
            <a:noFill/>
          </p:spPr>
        </p:pic>
        <p:sp>
          <p:nvSpPr>
            <p:cNvPr id="426" name="Freeform: Shape 575">
              <a:extLst>
                <a:ext uri="{FF2B5EF4-FFF2-40B4-BE49-F238E27FC236}">
                  <a16:creationId xmlns:a16="http://schemas.microsoft.com/office/drawing/2014/main" id="{2F1344D8-6930-4CF3-822F-E0B5CAA88D8A}"/>
                </a:ext>
              </a:extLst>
            </p:cNvPr>
            <p:cNvSpPr/>
            <p:nvPr/>
          </p:nvSpPr>
          <p:spPr>
            <a:xfrm rot="4265075">
              <a:off x="3896721" y="3820276"/>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B0753A"/>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427" name="Freeform: Shape 554">
              <a:extLst>
                <a:ext uri="{FF2B5EF4-FFF2-40B4-BE49-F238E27FC236}">
                  <a16:creationId xmlns:a16="http://schemas.microsoft.com/office/drawing/2014/main" id="{11B7E9FC-09C0-4646-B672-CC28BB36B790}"/>
                </a:ext>
              </a:extLst>
            </p:cNvPr>
            <p:cNvSpPr/>
            <p:nvPr/>
          </p:nvSpPr>
          <p:spPr>
            <a:xfrm rot="19986923">
              <a:off x="3370306" y="3767321"/>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 name="Group 2"/>
          <p:cNvGrpSpPr/>
          <p:nvPr/>
        </p:nvGrpSpPr>
        <p:grpSpPr>
          <a:xfrm>
            <a:off x="652809" y="2566890"/>
            <a:ext cx="3519448" cy="3798470"/>
            <a:chOff x="-4047240" y="-112564"/>
            <a:chExt cx="3519448" cy="3798470"/>
          </a:xfrm>
        </p:grpSpPr>
        <p:grpSp>
          <p:nvGrpSpPr>
            <p:cNvPr id="527" name="Group 526">
              <a:extLst>
                <a:ext uri="{FF2B5EF4-FFF2-40B4-BE49-F238E27FC236}">
                  <a16:creationId xmlns:a16="http://schemas.microsoft.com/office/drawing/2014/main" id="{71592F30-4714-4FB2-9139-1D8DE9AE076C}"/>
                </a:ext>
              </a:extLst>
            </p:cNvPr>
            <p:cNvGrpSpPr/>
            <p:nvPr/>
          </p:nvGrpSpPr>
          <p:grpSpPr>
            <a:xfrm>
              <a:off x="-4047240" y="-112564"/>
              <a:ext cx="3519448" cy="3798470"/>
              <a:chOff x="2904539" y="2046984"/>
              <a:chExt cx="4387160" cy="4597339"/>
            </a:xfrm>
          </p:grpSpPr>
          <p:sp>
            <p:nvSpPr>
              <p:cNvPr id="528" name="Flowchart: Manual Operation 26">
                <a:extLst>
                  <a:ext uri="{FF2B5EF4-FFF2-40B4-BE49-F238E27FC236}">
                    <a16:creationId xmlns:a16="http://schemas.microsoft.com/office/drawing/2014/main" id="{9A1BA8DF-A8F0-4794-81AF-4F2F1A49B13A}"/>
                  </a:ext>
                </a:extLst>
              </p:cNvPr>
              <p:cNvSpPr/>
              <p:nvPr/>
            </p:nvSpPr>
            <p:spPr>
              <a:xfrm rot="11865990" flipV="1">
                <a:off x="3326082" y="4885335"/>
                <a:ext cx="513429" cy="8976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29" name="Rectangle 528">
                <a:extLst>
                  <a:ext uri="{FF2B5EF4-FFF2-40B4-BE49-F238E27FC236}">
                    <a16:creationId xmlns:a16="http://schemas.microsoft.com/office/drawing/2014/main" id="{A1F2E471-1D43-4D1E-8AAC-3444B6EE71A4}"/>
                  </a:ext>
                </a:extLst>
              </p:cNvPr>
              <p:cNvSpPr/>
              <p:nvPr/>
            </p:nvSpPr>
            <p:spPr>
              <a:xfrm>
                <a:off x="3394625" y="3971806"/>
                <a:ext cx="402149" cy="1004552"/>
              </a:xfrm>
              <a:prstGeom prst="rect">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Flowchart: Manual Operation 26">
                <a:extLst>
                  <a:ext uri="{FF2B5EF4-FFF2-40B4-BE49-F238E27FC236}">
                    <a16:creationId xmlns:a16="http://schemas.microsoft.com/office/drawing/2014/main" id="{6F090361-FAFA-4BE6-AE74-12C5F8B04A50}"/>
                  </a:ext>
                </a:extLst>
              </p:cNvPr>
              <p:cNvSpPr/>
              <p:nvPr/>
            </p:nvSpPr>
            <p:spPr>
              <a:xfrm rot="10269378" flipV="1">
                <a:off x="3880732" y="4917470"/>
                <a:ext cx="502215" cy="125148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567 w 10000"/>
                  <a:gd name="connsiteY3" fmla="*/ 10000 h 10000"/>
                  <a:gd name="connsiteX4" fmla="*/ 0 w 10000"/>
                  <a:gd name="connsiteY4" fmla="*/ 0 h 10000"/>
                  <a:gd name="connsiteX0" fmla="*/ 0 w 10000"/>
                  <a:gd name="connsiteY0" fmla="*/ 0 h 10000"/>
                  <a:gd name="connsiteX1" fmla="*/ 10000 w 10000"/>
                  <a:gd name="connsiteY1" fmla="*/ 0 h 10000"/>
                  <a:gd name="connsiteX2" fmla="*/ 9341 w 10000"/>
                  <a:gd name="connsiteY2" fmla="*/ 10000 h 10000"/>
                  <a:gd name="connsiteX3" fmla="*/ 567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780" y="3333"/>
                      <a:pt x="9561" y="6667"/>
                      <a:pt x="9341" y="10000"/>
                    </a:cubicBezTo>
                    <a:lnTo>
                      <a:pt x="567" y="10000"/>
                    </a:lnTo>
                    <a:lnTo>
                      <a:pt x="0" y="0"/>
                    </a:lnTo>
                    <a:close/>
                  </a:path>
                </a:pathLst>
              </a:custGeom>
              <a:solidFill>
                <a:srgbClr val="000000"/>
              </a:solidFill>
              <a:ln w="952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sp>
            <p:nvSpPr>
              <p:cNvPr id="531" name="Freeform: Shape 574">
                <a:extLst>
                  <a:ext uri="{FF2B5EF4-FFF2-40B4-BE49-F238E27FC236}">
                    <a16:creationId xmlns:a16="http://schemas.microsoft.com/office/drawing/2014/main" id="{C6078C44-D8FB-44B0-8C85-9E5384AC80A5}"/>
                  </a:ext>
                </a:extLst>
              </p:cNvPr>
              <p:cNvSpPr/>
              <p:nvPr/>
            </p:nvSpPr>
            <p:spPr>
              <a:xfrm rot="6473430" flipV="1">
                <a:off x="4247085" y="3565051"/>
                <a:ext cx="625562" cy="1085850"/>
              </a:xfrm>
              <a:custGeom>
                <a:avLst/>
                <a:gdLst>
                  <a:gd name="connsiteX0" fmla="*/ 171922 w 569639"/>
                  <a:gd name="connsiteY0" fmla="*/ 65602 h 1573519"/>
                  <a:gd name="connsiteX1" fmla="*/ 230906 w 569639"/>
                  <a:gd name="connsiteY1" fmla="*/ 392986 h 1573519"/>
                  <a:gd name="connsiteX2" fmla="*/ 347057 w 569639"/>
                  <a:gd name="connsiteY2" fmla="*/ 682786 h 1573519"/>
                  <a:gd name="connsiteX3" fmla="*/ 352109 w 569639"/>
                  <a:gd name="connsiteY3" fmla="*/ 688687 h 1573519"/>
                  <a:gd name="connsiteX4" fmla="*/ 331259 w 569639"/>
                  <a:gd name="connsiteY4" fmla="*/ 734240 h 1573519"/>
                  <a:gd name="connsiteX5" fmla="*/ 239443 w 569639"/>
                  <a:gd name="connsiteY5" fmla="*/ 961968 h 1573519"/>
                  <a:gd name="connsiteX6" fmla="*/ 224174 w 569639"/>
                  <a:gd name="connsiteY6" fmla="*/ 1004527 h 1573519"/>
                  <a:gd name="connsiteX7" fmla="*/ 148369 w 569639"/>
                  <a:gd name="connsiteY7" fmla="*/ 1325392 h 1573519"/>
                  <a:gd name="connsiteX8" fmla="*/ 13120 w 569639"/>
                  <a:gd name="connsiteY8" fmla="*/ 1380780 h 1573519"/>
                  <a:gd name="connsiteX9" fmla="*/ 3698 w 569639"/>
                  <a:gd name="connsiteY9" fmla="*/ 1399905 h 1573519"/>
                  <a:gd name="connsiteX10" fmla="*/ 0 w 569639"/>
                  <a:gd name="connsiteY10" fmla="*/ 1415144 h 1573519"/>
                  <a:gd name="connsiteX11" fmla="*/ 51911 w 569639"/>
                  <a:gd name="connsiteY11" fmla="*/ 1544543 h 1573519"/>
                  <a:gd name="connsiteX12" fmla="*/ 63564 w 569639"/>
                  <a:gd name="connsiteY12" fmla="*/ 1551814 h 1573519"/>
                  <a:gd name="connsiteX13" fmla="*/ 114084 w 569639"/>
                  <a:gd name="connsiteY13" fmla="*/ 1565448 h 1573519"/>
                  <a:gd name="connsiteX14" fmla="*/ 129597 w 569639"/>
                  <a:gd name="connsiteY14" fmla="*/ 1565280 h 1573519"/>
                  <a:gd name="connsiteX15" fmla="*/ 136142 w 569639"/>
                  <a:gd name="connsiteY15" fmla="*/ 1556227 h 1573519"/>
                  <a:gd name="connsiteX16" fmla="*/ 161350 w 569639"/>
                  <a:gd name="connsiteY16" fmla="*/ 1572574 h 1573519"/>
                  <a:gd name="connsiteX17" fmla="*/ 169176 w 569639"/>
                  <a:gd name="connsiteY17" fmla="*/ 1573519 h 1573519"/>
                  <a:gd name="connsiteX18" fmla="*/ 204234 w 569639"/>
                  <a:gd name="connsiteY18" fmla="*/ 1566111 h 1573519"/>
                  <a:gd name="connsiteX19" fmla="*/ 218075 w 569639"/>
                  <a:gd name="connsiteY19" fmla="*/ 1556604 h 1573519"/>
                  <a:gd name="connsiteX20" fmla="*/ 274087 w 569639"/>
                  <a:gd name="connsiteY20" fmla="*/ 1430197 h 1573519"/>
                  <a:gd name="connsiteX21" fmla="*/ 274312 w 569639"/>
                  <a:gd name="connsiteY21" fmla="*/ 1408949 h 1573519"/>
                  <a:gd name="connsiteX22" fmla="*/ 262893 w 569639"/>
                  <a:gd name="connsiteY22" fmla="*/ 1373085 h 1573519"/>
                  <a:gd name="connsiteX23" fmla="*/ 260946 w 569639"/>
                  <a:gd name="connsiteY23" fmla="*/ 1370135 h 1573519"/>
                  <a:gd name="connsiteX24" fmla="*/ 424265 w 569639"/>
                  <a:gd name="connsiteY24" fmla="*/ 1061804 h 1573519"/>
                  <a:gd name="connsiteX25" fmla="*/ 434659 w 569639"/>
                  <a:gd name="connsiteY25" fmla="*/ 1035424 h 1573519"/>
                  <a:gd name="connsiteX26" fmla="*/ 557944 w 569639"/>
                  <a:gd name="connsiteY26" fmla="*/ 649592 h 1573519"/>
                  <a:gd name="connsiteX27" fmla="*/ 558203 w 569639"/>
                  <a:gd name="connsiteY27" fmla="*/ 647426 h 1573519"/>
                  <a:gd name="connsiteX28" fmla="*/ 559826 w 569639"/>
                  <a:gd name="connsiteY28" fmla="*/ 646941 h 1573519"/>
                  <a:gd name="connsiteX29" fmla="*/ 507860 w 569639"/>
                  <a:gd name="connsiteY29" fmla="*/ 310308 h 1573519"/>
                  <a:gd name="connsiteX30" fmla="*/ 366782 w 569639"/>
                  <a:gd name="connsiteY30" fmla="*/ 278 h 1573519"/>
                  <a:gd name="connsiteX31" fmla="*/ 178940 w 569639"/>
                  <a:gd name="connsiteY31" fmla="*/ 56353 h 1573519"/>
                  <a:gd name="connsiteX32" fmla="*/ 171922 w 569639"/>
                  <a:gd name="connsiteY32" fmla="*/ 65602 h 157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639" h="1573519">
                    <a:moveTo>
                      <a:pt x="171922" y="65602"/>
                    </a:moveTo>
                    <a:cubicBezTo>
                      <a:pt x="160619" y="101811"/>
                      <a:pt x="184259" y="236728"/>
                      <a:pt x="230906" y="392986"/>
                    </a:cubicBezTo>
                    <a:cubicBezTo>
                      <a:pt x="270889" y="526921"/>
                      <a:pt x="316413" y="638478"/>
                      <a:pt x="347057" y="682786"/>
                    </a:cubicBezTo>
                    <a:lnTo>
                      <a:pt x="352109" y="688687"/>
                    </a:lnTo>
                    <a:lnTo>
                      <a:pt x="331259" y="734240"/>
                    </a:lnTo>
                    <a:cubicBezTo>
                      <a:pt x="303195" y="798546"/>
                      <a:pt x="271468" y="876862"/>
                      <a:pt x="239443" y="961968"/>
                    </a:cubicBezTo>
                    <a:lnTo>
                      <a:pt x="224174" y="1004527"/>
                    </a:lnTo>
                    <a:lnTo>
                      <a:pt x="148369" y="1325392"/>
                    </a:lnTo>
                    <a:lnTo>
                      <a:pt x="13120" y="1380780"/>
                    </a:lnTo>
                    <a:lnTo>
                      <a:pt x="3698" y="1399905"/>
                    </a:lnTo>
                    <a:lnTo>
                      <a:pt x="0" y="1415144"/>
                    </a:lnTo>
                    <a:lnTo>
                      <a:pt x="51911" y="1544543"/>
                    </a:lnTo>
                    <a:lnTo>
                      <a:pt x="63564" y="1551814"/>
                    </a:lnTo>
                    <a:cubicBezTo>
                      <a:pt x="79182" y="1559476"/>
                      <a:pt x="96372" y="1564048"/>
                      <a:pt x="114084" y="1565448"/>
                    </a:cubicBezTo>
                    <a:lnTo>
                      <a:pt x="129597" y="1565280"/>
                    </a:lnTo>
                    <a:lnTo>
                      <a:pt x="136142" y="1556227"/>
                    </a:lnTo>
                    <a:lnTo>
                      <a:pt x="161350" y="1572574"/>
                    </a:lnTo>
                    <a:lnTo>
                      <a:pt x="169176" y="1573519"/>
                    </a:lnTo>
                    <a:cubicBezTo>
                      <a:pt x="181495" y="1573519"/>
                      <a:pt x="193303" y="1570904"/>
                      <a:pt x="204234" y="1566111"/>
                    </a:cubicBezTo>
                    <a:lnTo>
                      <a:pt x="218075" y="1556604"/>
                    </a:lnTo>
                    <a:lnTo>
                      <a:pt x="274087" y="1430197"/>
                    </a:lnTo>
                    <a:lnTo>
                      <a:pt x="274312" y="1408949"/>
                    </a:lnTo>
                    <a:cubicBezTo>
                      <a:pt x="272498" y="1396590"/>
                      <a:pt x="268714" y="1384496"/>
                      <a:pt x="262893" y="1373085"/>
                    </a:cubicBezTo>
                    <a:lnTo>
                      <a:pt x="260946" y="1370135"/>
                    </a:lnTo>
                    <a:lnTo>
                      <a:pt x="424265" y="1061804"/>
                    </a:lnTo>
                    <a:lnTo>
                      <a:pt x="434659" y="1035424"/>
                    </a:lnTo>
                    <a:cubicBezTo>
                      <a:pt x="498707" y="865213"/>
                      <a:pt x="545745" y="716210"/>
                      <a:pt x="557944" y="649592"/>
                    </a:cubicBezTo>
                    <a:lnTo>
                      <a:pt x="558203" y="647426"/>
                    </a:lnTo>
                    <a:lnTo>
                      <a:pt x="559826" y="646941"/>
                    </a:lnTo>
                    <a:cubicBezTo>
                      <a:pt x="584432" y="639595"/>
                      <a:pt x="561171" y="488889"/>
                      <a:pt x="507860" y="310308"/>
                    </a:cubicBezTo>
                    <a:cubicBezTo>
                      <a:pt x="454550" y="131728"/>
                      <a:pt x="391387" y="-7068"/>
                      <a:pt x="366782" y="278"/>
                    </a:cubicBezTo>
                    <a:lnTo>
                      <a:pt x="178940" y="56353"/>
                    </a:lnTo>
                    <a:cubicBezTo>
                      <a:pt x="175864" y="57271"/>
                      <a:pt x="173536" y="60430"/>
                      <a:pt x="171922" y="65602"/>
                    </a:cubicBezTo>
                    <a:close/>
                  </a:path>
                </a:pathLst>
              </a:custGeom>
              <a:solidFill>
                <a:srgbClr val="B0753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2" name="Freeform: Shape 560">
                <a:extLst>
                  <a:ext uri="{FF2B5EF4-FFF2-40B4-BE49-F238E27FC236}">
                    <a16:creationId xmlns:a16="http://schemas.microsoft.com/office/drawing/2014/main" id="{37D4169D-62B7-470B-83A1-DC9376B070F3}"/>
                  </a:ext>
                </a:extLst>
              </p:cNvPr>
              <p:cNvSpPr/>
              <p:nvPr/>
            </p:nvSpPr>
            <p:spPr>
              <a:xfrm rot="20148131">
                <a:off x="4043497" y="3674256"/>
                <a:ext cx="366747" cy="628908"/>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33" name="Picture 11">
                <a:extLst>
                  <a:ext uri="{FF2B5EF4-FFF2-40B4-BE49-F238E27FC236}">
                    <a16:creationId xmlns:a16="http://schemas.microsoft.com/office/drawing/2014/main" id="{DB0F27CC-767C-4760-BDE3-653F28E25D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5367"/>
              <a:stretch/>
            </p:blipFill>
            <p:spPr bwMode="auto">
              <a:xfrm>
                <a:off x="3081596" y="2046984"/>
                <a:ext cx="1606514" cy="1580745"/>
              </a:xfrm>
              <a:prstGeom prst="rect">
                <a:avLst/>
              </a:prstGeom>
              <a:noFill/>
              <a:extLst>
                <a:ext uri="{909E8E84-426E-40DD-AFC4-6F175D3DCCD1}">
                  <a14:hiddenFill xmlns:a14="http://schemas.microsoft.com/office/drawing/2010/main">
                    <a:solidFill>
                      <a:srgbClr val="FFFFFF"/>
                    </a:solidFill>
                  </a14:hiddenFill>
                </a:ext>
              </a:extLst>
            </p:spPr>
          </p:pic>
          <p:sp>
            <p:nvSpPr>
              <p:cNvPr id="534" name="Rectangle 533">
                <a:extLst>
                  <a:ext uri="{FF2B5EF4-FFF2-40B4-BE49-F238E27FC236}">
                    <a16:creationId xmlns:a16="http://schemas.microsoft.com/office/drawing/2014/main" id="{63E22A23-F8B9-4671-86D0-5956FC4552DA}"/>
                  </a:ext>
                </a:extLst>
              </p:cNvPr>
              <p:cNvSpPr/>
              <p:nvPr/>
            </p:nvSpPr>
            <p:spPr>
              <a:xfrm>
                <a:off x="3757412" y="3509013"/>
                <a:ext cx="368545" cy="371528"/>
              </a:xfrm>
              <a:prstGeom prst="rect">
                <a:avLst/>
              </a:pr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Freeform: Shape 551">
                <a:extLst>
                  <a:ext uri="{FF2B5EF4-FFF2-40B4-BE49-F238E27FC236}">
                    <a16:creationId xmlns:a16="http://schemas.microsoft.com/office/drawing/2014/main" id="{E9206340-A052-46A1-AC80-60420B9FD6E4}"/>
                  </a:ext>
                </a:extLst>
              </p:cNvPr>
              <p:cNvSpPr/>
              <p:nvPr/>
            </p:nvSpPr>
            <p:spPr>
              <a:xfrm rot="21305718">
                <a:off x="3448644" y="3654779"/>
                <a:ext cx="952561" cy="1304402"/>
              </a:xfrm>
              <a:custGeom>
                <a:avLst/>
                <a:gdLst>
                  <a:gd name="connsiteX0" fmla="*/ 151169 w 580979"/>
                  <a:gd name="connsiteY0" fmla="*/ 0 h 1216667"/>
                  <a:gd name="connsiteX1" fmla="*/ 331426 w 580979"/>
                  <a:gd name="connsiteY1" fmla="*/ 0 h 1216667"/>
                  <a:gd name="connsiteX2" fmla="*/ 432481 w 580979"/>
                  <a:gd name="connsiteY2" fmla="*/ 201519 h 1216667"/>
                  <a:gd name="connsiteX3" fmla="*/ 432481 w 580979"/>
                  <a:gd name="connsiteY3" fmla="*/ 0 h 1216667"/>
                  <a:gd name="connsiteX4" fmla="*/ 487656 w 580979"/>
                  <a:gd name="connsiteY4" fmla="*/ 0 h 1216667"/>
                  <a:gd name="connsiteX5" fmla="*/ 580979 w 580979"/>
                  <a:gd name="connsiteY5" fmla="*/ 274197 h 1216667"/>
                  <a:gd name="connsiteX6" fmla="*/ 477532 w 580979"/>
                  <a:gd name="connsiteY6" fmla="*/ 1216667 h 1216667"/>
                  <a:gd name="connsiteX7" fmla="*/ 76902 w 580979"/>
                  <a:gd name="connsiteY7" fmla="*/ 1216667 h 1216667"/>
                  <a:gd name="connsiteX8" fmla="*/ 0 w 580979"/>
                  <a:gd name="connsiteY8" fmla="*/ 516042 h 12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979" h="1216667">
                    <a:moveTo>
                      <a:pt x="151169" y="0"/>
                    </a:moveTo>
                    <a:lnTo>
                      <a:pt x="331426" y="0"/>
                    </a:lnTo>
                    <a:lnTo>
                      <a:pt x="432481" y="201519"/>
                    </a:lnTo>
                    <a:lnTo>
                      <a:pt x="432481" y="0"/>
                    </a:lnTo>
                    <a:lnTo>
                      <a:pt x="487656" y="0"/>
                    </a:lnTo>
                    <a:lnTo>
                      <a:pt x="580979" y="274197"/>
                    </a:lnTo>
                    <a:lnTo>
                      <a:pt x="477532" y="1216667"/>
                    </a:lnTo>
                    <a:lnTo>
                      <a:pt x="76902" y="1216667"/>
                    </a:lnTo>
                    <a:lnTo>
                      <a:pt x="0" y="516042"/>
                    </a:ln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36" name="Group 535">
                <a:extLst>
                  <a:ext uri="{FF2B5EF4-FFF2-40B4-BE49-F238E27FC236}">
                    <a16:creationId xmlns:a16="http://schemas.microsoft.com/office/drawing/2014/main" id="{96F3CF7A-FC1C-43B3-8ADE-5AF573F4D705}"/>
                  </a:ext>
                </a:extLst>
              </p:cNvPr>
              <p:cNvGrpSpPr/>
              <p:nvPr/>
            </p:nvGrpSpPr>
            <p:grpSpPr>
              <a:xfrm rot="1783149">
                <a:off x="2904539" y="6091558"/>
                <a:ext cx="360176" cy="250849"/>
                <a:chOff x="-5661041" y="4254367"/>
                <a:chExt cx="481278" cy="307838"/>
              </a:xfrm>
            </p:grpSpPr>
            <p:sp>
              <p:nvSpPr>
                <p:cNvPr id="597" name="Freeform: Shape 373">
                  <a:extLst>
                    <a:ext uri="{FF2B5EF4-FFF2-40B4-BE49-F238E27FC236}">
                      <a16:creationId xmlns:a16="http://schemas.microsoft.com/office/drawing/2014/main" id="{D5F0972E-C3FB-421D-8D47-CCA472D0122D}"/>
                    </a:ext>
                  </a:extLst>
                </p:cNvPr>
                <p:cNvSpPr/>
                <p:nvPr/>
              </p:nvSpPr>
              <p:spPr>
                <a:xfrm rot="221676">
                  <a:off x="-5661041" y="4266351"/>
                  <a:ext cx="481278" cy="295854"/>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598" name="Freeform: Shape 376">
                  <a:extLst>
                    <a:ext uri="{FF2B5EF4-FFF2-40B4-BE49-F238E27FC236}">
                      <a16:creationId xmlns:a16="http://schemas.microsoft.com/office/drawing/2014/main" id="{2AB60B62-3754-4F8F-AB3D-28881A618265}"/>
                    </a:ext>
                  </a:extLst>
                </p:cNvPr>
                <p:cNvSpPr/>
                <p:nvPr/>
              </p:nvSpPr>
              <p:spPr>
                <a:xfrm rot="237616">
                  <a:off x="-5640988" y="4254367"/>
                  <a:ext cx="441656" cy="285595"/>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537" name="Freeform: Shape 383">
                <a:extLst>
                  <a:ext uri="{FF2B5EF4-FFF2-40B4-BE49-F238E27FC236}">
                    <a16:creationId xmlns:a16="http://schemas.microsoft.com/office/drawing/2014/main" id="{84FA9429-7D2D-4302-8189-54E21A5D1B13}"/>
                  </a:ext>
                </a:extLst>
              </p:cNvPr>
              <p:cNvSpPr/>
              <p:nvPr/>
            </p:nvSpPr>
            <p:spPr>
              <a:xfrm rot="12954194" flipV="1">
                <a:off x="3088214" y="5646613"/>
                <a:ext cx="448897" cy="564246"/>
              </a:xfrm>
              <a:custGeom>
                <a:avLst/>
                <a:gdLst>
                  <a:gd name="connsiteX0" fmla="*/ 448897 w 448897"/>
                  <a:gd name="connsiteY0" fmla="*/ 96979 h 703567"/>
                  <a:gd name="connsiteX1" fmla="*/ 0 w 448897"/>
                  <a:gd name="connsiteY1" fmla="*/ 0 h 703567"/>
                  <a:gd name="connsiteX2" fmla="*/ 22974 w 448897"/>
                  <a:gd name="connsiteY2" fmla="*/ 703567 h 703567"/>
                  <a:gd name="connsiteX3" fmla="*/ 425876 w 448897"/>
                  <a:gd name="connsiteY3" fmla="*/ 703567 h 703567"/>
                </a:gdLst>
                <a:ahLst/>
                <a:cxnLst>
                  <a:cxn ang="0">
                    <a:pos x="connsiteX0" y="connsiteY0"/>
                  </a:cxn>
                  <a:cxn ang="0">
                    <a:pos x="connsiteX1" y="connsiteY1"/>
                  </a:cxn>
                  <a:cxn ang="0">
                    <a:pos x="connsiteX2" y="connsiteY2"/>
                  </a:cxn>
                  <a:cxn ang="0">
                    <a:pos x="connsiteX3" y="connsiteY3"/>
                  </a:cxn>
                </a:cxnLst>
                <a:rect l="l" t="t" r="r" b="b"/>
                <a:pathLst>
                  <a:path w="448897" h="703567">
                    <a:moveTo>
                      <a:pt x="448897" y="96979"/>
                    </a:moveTo>
                    <a:lnTo>
                      <a:pt x="0" y="0"/>
                    </a:lnTo>
                    <a:lnTo>
                      <a:pt x="22974" y="703567"/>
                    </a:lnTo>
                    <a:lnTo>
                      <a:pt x="425876" y="703567"/>
                    </a:lnTo>
                    <a:close/>
                  </a:path>
                </a:pathLst>
              </a:custGeom>
              <a:solidFill>
                <a:srgbClr val="000000"/>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a:ln>
                    <a:noFill/>
                  </a:ln>
                  <a:solidFill>
                    <a:prstClr val="white"/>
                  </a:solidFill>
                  <a:effectLst/>
                  <a:uLnTx/>
                  <a:uFillTx/>
                  <a:latin typeface="Calibri"/>
                  <a:ea typeface="+mn-ea"/>
                  <a:cs typeface="+mn-cs"/>
                </a:endParaRPr>
              </a:p>
            </p:txBody>
          </p:sp>
          <p:grpSp>
            <p:nvGrpSpPr>
              <p:cNvPr id="538" name="Group 537">
                <a:extLst>
                  <a:ext uri="{FF2B5EF4-FFF2-40B4-BE49-F238E27FC236}">
                    <a16:creationId xmlns:a16="http://schemas.microsoft.com/office/drawing/2014/main" id="{1445BD10-CBC7-456F-8752-5EFB80A4DCAE}"/>
                  </a:ext>
                </a:extLst>
              </p:cNvPr>
              <p:cNvGrpSpPr/>
              <p:nvPr/>
            </p:nvGrpSpPr>
            <p:grpSpPr>
              <a:xfrm rot="20840070">
                <a:off x="4079021" y="6152569"/>
                <a:ext cx="360175" cy="248651"/>
                <a:chOff x="-5686277" y="4216466"/>
                <a:chExt cx="481276" cy="305137"/>
              </a:xfrm>
            </p:grpSpPr>
            <p:sp>
              <p:nvSpPr>
                <p:cNvPr id="595" name="Freeform: Shape 385">
                  <a:extLst>
                    <a:ext uri="{FF2B5EF4-FFF2-40B4-BE49-F238E27FC236}">
                      <a16:creationId xmlns:a16="http://schemas.microsoft.com/office/drawing/2014/main" id="{D4117D01-7D7A-4B40-9F99-51D018231FF8}"/>
                    </a:ext>
                  </a:extLst>
                </p:cNvPr>
                <p:cNvSpPr/>
                <p:nvPr/>
              </p:nvSpPr>
              <p:spPr>
                <a:xfrm rot="221676">
                  <a:off x="-5686277" y="4225748"/>
                  <a:ext cx="481276" cy="295855"/>
                </a:xfrm>
                <a:custGeom>
                  <a:avLst/>
                  <a:gdLst>
                    <a:gd name="connsiteX0" fmla="*/ 4296 w 481276"/>
                    <a:gd name="connsiteY0" fmla="*/ 0 h 295855"/>
                    <a:gd name="connsiteX1" fmla="*/ 476980 w 481276"/>
                    <a:gd name="connsiteY1" fmla="*/ 0 h 295855"/>
                    <a:gd name="connsiteX2" fmla="*/ 481276 w 481276"/>
                    <a:gd name="connsiteY2" fmla="*/ 44511 h 295855"/>
                    <a:gd name="connsiteX3" fmla="*/ 240638 w 481276"/>
                    <a:gd name="connsiteY3" fmla="*/ 295855 h 295855"/>
                    <a:gd name="connsiteX4" fmla="*/ 0 w 481276"/>
                    <a:gd name="connsiteY4" fmla="*/ 44511 h 29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76" h="295855">
                      <a:moveTo>
                        <a:pt x="4296" y="0"/>
                      </a:moveTo>
                      <a:lnTo>
                        <a:pt x="476980" y="0"/>
                      </a:lnTo>
                      <a:lnTo>
                        <a:pt x="481276" y="44511"/>
                      </a:lnTo>
                      <a:cubicBezTo>
                        <a:pt x="481276" y="183324"/>
                        <a:pt x="373539" y="295855"/>
                        <a:pt x="240638" y="295855"/>
                      </a:cubicBezTo>
                      <a:cubicBezTo>
                        <a:pt x="107737" y="295855"/>
                        <a:pt x="0" y="183324"/>
                        <a:pt x="0" y="44511"/>
                      </a:cubicBezTo>
                      <a:close/>
                    </a:path>
                  </a:pathLst>
                </a:cu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96" name="Freeform: Shape 386">
                  <a:extLst>
                    <a:ext uri="{FF2B5EF4-FFF2-40B4-BE49-F238E27FC236}">
                      <a16:creationId xmlns:a16="http://schemas.microsoft.com/office/drawing/2014/main" id="{B0CA64BB-1925-4C7F-A286-C0313AED1B3C}"/>
                    </a:ext>
                  </a:extLst>
                </p:cNvPr>
                <p:cNvSpPr/>
                <p:nvPr/>
              </p:nvSpPr>
              <p:spPr>
                <a:xfrm rot="237616">
                  <a:off x="-5664543" y="4216466"/>
                  <a:ext cx="441656" cy="285594"/>
                </a:xfrm>
                <a:custGeom>
                  <a:avLst/>
                  <a:gdLst>
                    <a:gd name="connsiteX0" fmla="*/ 4296 w 481276"/>
                    <a:gd name="connsiteY0" fmla="*/ 0 h 295855"/>
                    <a:gd name="connsiteX1" fmla="*/ 21769 w 481276"/>
                    <a:gd name="connsiteY1" fmla="*/ 0 h 295855"/>
                    <a:gd name="connsiteX2" fmla="*/ 19602 w 481276"/>
                    <a:gd name="connsiteY2" fmla="*/ 24603 h 295855"/>
                    <a:gd name="connsiteX3" fmla="*/ 239158 w 481276"/>
                    <a:gd name="connsiteY3" fmla="*/ 275947 h 295855"/>
                    <a:gd name="connsiteX4" fmla="*/ 458714 w 481276"/>
                    <a:gd name="connsiteY4" fmla="*/ 24603 h 295855"/>
                    <a:gd name="connsiteX5" fmla="*/ 456548 w 481276"/>
                    <a:gd name="connsiteY5" fmla="*/ 0 h 295855"/>
                    <a:gd name="connsiteX6" fmla="*/ 476980 w 481276"/>
                    <a:gd name="connsiteY6" fmla="*/ 0 h 295855"/>
                    <a:gd name="connsiteX7" fmla="*/ 481276 w 481276"/>
                    <a:gd name="connsiteY7" fmla="*/ 44511 h 295855"/>
                    <a:gd name="connsiteX8" fmla="*/ 240638 w 481276"/>
                    <a:gd name="connsiteY8" fmla="*/ 295855 h 295855"/>
                    <a:gd name="connsiteX9" fmla="*/ 0 w 481276"/>
                    <a:gd name="connsiteY9" fmla="*/ 44511 h 29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276" h="295855">
                      <a:moveTo>
                        <a:pt x="4296" y="0"/>
                      </a:moveTo>
                      <a:lnTo>
                        <a:pt x="21769" y="0"/>
                      </a:lnTo>
                      <a:lnTo>
                        <a:pt x="19602" y="24603"/>
                      </a:lnTo>
                      <a:cubicBezTo>
                        <a:pt x="19602" y="163416"/>
                        <a:pt x="117901" y="275947"/>
                        <a:pt x="239158" y="275947"/>
                      </a:cubicBezTo>
                      <a:cubicBezTo>
                        <a:pt x="360416" y="275947"/>
                        <a:pt x="458714" y="163416"/>
                        <a:pt x="458714" y="24603"/>
                      </a:cubicBezTo>
                      <a:lnTo>
                        <a:pt x="456548" y="0"/>
                      </a:lnTo>
                      <a:lnTo>
                        <a:pt x="476980" y="0"/>
                      </a:lnTo>
                      <a:lnTo>
                        <a:pt x="481276" y="44511"/>
                      </a:lnTo>
                      <a:cubicBezTo>
                        <a:pt x="481276" y="183324"/>
                        <a:pt x="373539" y="295855"/>
                        <a:pt x="240638" y="295855"/>
                      </a:cubicBezTo>
                      <a:cubicBezTo>
                        <a:pt x="107737" y="295855"/>
                        <a:pt x="0" y="183324"/>
                        <a:pt x="0" y="44511"/>
                      </a:cubicBezTo>
                      <a:close/>
                    </a:path>
                  </a:pathLst>
                </a:custGeom>
                <a:solidFill>
                  <a:srgbClr val="547EA4"/>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539" name="Oval 538">
                <a:extLst>
                  <a:ext uri="{FF2B5EF4-FFF2-40B4-BE49-F238E27FC236}">
                    <a16:creationId xmlns:a16="http://schemas.microsoft.com/office/drawing/2014/main" id="{A6C91323-1CE0-43B6-BD16-0F8CA2C3A734}"/>
                  </a:ext>
                </a:extLst>
              </p:cNvPr>
              <p:cNvSpPr/>
              <p:nvPr/>
            </p:nvSpPr>
            <p:spPr>
              <a:xfrm>
                <a:off x="4071632" y="3889876"/>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0" name="Oval 539">
                <a:extLst>
                  <a:ext uri="{FF2B5EF4-FFF2-40B4-BE49-F238E27FC236}">
                    <a16:creationId xmlns:a16="http://schemas.microsoft.com/office/drawing/2014/main" id="{F900AF32-0CD2-47EB-9867-F5B22025C3C5}"/>
                  </a:ext>
                </a:extLst>
              </p:cNvPr>
              <p:cNvSpPr/>
              <p:nvPr/>
            </p:nvSpPr>
            <p:spPr>
              <a:xfrm>
                <a:off x="4084332" y="4004176"/>
                <a:ext cx="73152" cy="9144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41" name="Picture 540">
                <a:extLst>
                  <a:ext uri="{FF2B5EF4-FFF2-40B4-BE49-F238E27FC236}">
                    <a16:creationId xmlns:a16="http://schemas.microsoft.com/office/drawing/2014/main" id="{C6948EF3-9336-445C-AB38-0F0C5F1AD1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00584">
                <a:off x="4136347" y="3847760"/>
                <a:ext cx="184798" cy="287906"/>
              </a:xfrm>
              <a:prstGeom prst="rect">
                <a:avLst/>
              </a:prstGeom>
              <a:ln>
                <a:noFill/>
              </a:ln>
            </p:spPr>
          </p:pic>
          <p:grpSp>
            <p:nvGrpSpPr>
              <p:cNvPr id="542" name="Group 541">
                <a:extLst>
                  <a:ext uri="{FF2B5EF4-FFF2-40B4-BE49-F238E27FC236}">
                    <a16:creationId xmlns:a16="http://schemas.microsoft.com/office/drawing/2014/main" id="{AC9A71C4-D78D-4705-A5F4-48E05996308B}"/>
                  </a:ext>
                </a:extLst>
              </p:cNvPr>
              <p:cNvGrpSpPr>
                <a:grpSpLocks noChangeAspect="1"/>
              </p:cNvGrpSpPr>
              <p:nvPr/>
            </p:nvGrpSpPr>
            <p:grpSpPr>
              <a:xfrm>
                <a:off x="4608777" y="3940737"/>
                <a:ext cx="2682922" cy="2703586"/>
                <a:chOff x="12739744" y="-1510427"/>
                <a:chExt cx="3261811" cy="3237138"/>
              </a:xfrm>
            </p:grpSpPr>
            <p:sp>
              <p:nvSpPr>
                <p:cNvPr id="548" name="Flowchart: Manual Operation 1078">
                  <a:extLst>
                    <a:ext uri="{FF2B5EF4-FFF2-40B4-BE49-F238E27FC236}">
                      <a16:creationId xmlns:a16="http://schemas.microsoft.com/office/drawing/2014/main" id="{B72EA6FF-BD3D-46CD-B687-85343192EF93}"/>
                    </a:ext>
                  </a:extLst>
                </p:cNvPr>
                <p:cNvSpPr/>
                <p:nvPr/>
              </p:nvSpPr>
              <p:spPr>
                <a:xfrm flipH="1" flipV="1">
                  <a:off x="13136230" y="-500658"/>
                  <a:ext cx="2696529" cy="5240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682 w 10000"/>
                    <a:gd name="connsiteY3" fmla="*/ 9676 h 10000"/>
                    <a:gd name="connsiteX4" fmla="*/ 0 w 10000"/>
                    <a:gd name="connsiteY4" fmla="*/ 0 h 10000"/>
                    <a:gd name="connsiteX0" fmla="*/ 0 w 10000"/>
                    <a:gd name="connsiteY0" fmla="*/ 0 h 9676"/>
                    <a:gd name="connsiteX1" fmla="*/ 10000 w 10000"/>
                    <a:gd name="connsiteY1" fmla="*/ 0 h 9676"/>
                    <a:gd name="connsiteX2" fmla="*/ 9347 w 10000"/>
                    <a:gd name="connsiteY2" fmla="*/ 9433 h 9676"/>
                    <a:gd name="connsiteX3" fmla="*/ 682 w 10000"/>
                    <a:gd name="connsiteY3" fmla="*/ 9676 h 9676"/>
                    <a:gd name="connsiteX4" fmla="*/ 0 w 10000"/>
                    <a:gd name="connsiteY4" fmla="*/ 0 h 9676"/>
                    <a:gd name="connsiteX0" fmla="*/ 0 w 10000"/>
                    <a:gd name="connsiteY0" fmla="*/ 0 h 10503"/>
                    <a:gd name="connsiteX1" fmla="*/ 10000 w 10000"/>
                    <a:gd name="connsiteY1" fmla="*/ 0 h 10503"/>
                    <a:gd name="connsiteX2" fmla="*/ 9377 w 10000"/>
                    <a:gd name="connsiteY2" fmla="*/ 10503 h 10503"/>
                    <a:gd name="connsiteX3" fmla="*/ 682 w 10000"/>
                    <a:gd name="connsiteY3" fmla="*/ 10000 h 10503"/>
                    <a:gd name="connsiteX4" fmla="*/ 0 w 10000"/>
                    <a:gd name="connsiteY4" fmla="*/ 0 h 10503"/>
                    <a:gd name="connsiteX0" fmla="*/ 0 w 10000"/>
                    <a:gd name="connsiteY0" fmla="*/ 0 h 10586"/>
                    <a:gd name="connsiteX1" fmla="*/ 10000 w 10000"/>
                    <a:gd name="connsiteY1" fmla="*/ 0 h 10586"/>
                    <a:gd name="connsiteX2" fmla="*/ 9377 w 10000"/>
                    <a:gd name="connsiteY2" fmla="*/ 10503 h 10586"/>
                    <a:gd name="connsiteX3" fmla="*/ 667 w 10000"/>
                    <a:gd name="connsiteY3" fmla="*/ 10586 h 10586"/>
                    <a:gd name="connsiteX4" fmla="*/ 0 w 10000"/>
                    <a:gd name="connsiteY4" fmla="*/ 0 h 1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586">
                      <a:moveTo>
                        <a:pt x="0" y="0"/>
                      </a:moveTo>
                      <a:lnTo>
                        <a:pt x="10000" y="0"/>
                      </a:lnTo>
                      <a:cubicBezTo>
                        <a:pt x="9782" y="3249"/>
                        <a:pt x="9595" y="7254"/>
                        <a:pt x="9377" y="10503"/>
                      </a:cubicBezTo>
                      <a:lnTo>
                        <a:pt x="667" y="10586"/>
                      </a:lnTo>
                      <a:cubicBezTo>
                        <a:pt x="440" y="7253"/>
                        <a:pt x="227" y="3333"/>
                        <a:pt x="0" y="0"/>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Flowchart: Manual Operation 1078">
                  <a:extLst>
                    <a:ext uri="{FF2B5EF4-FFF2-40B4-BE49-F238E27FC236}">
                      <a16:creationId xmlns:a16="http://schemas.microsoft.com/office/drawing/2014/main" id="{7CF810F2-329D-4B16-94CA-14ED719E834A}"/>
                    </a:ext>
                  </a:extLst>
                </p:cNvPr>
                <p:cNvSpPr/>
                <p:nvPr/>
              </p:nvSpPr>
              <p:spPr>
                <a:xfrm flipH="1" flipV="1">
                  <a:off x="13104980" y="373695"/>
                  <a:ext cx="2696530" cy="7131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682 w 10000"/>
                    <a:gd name="connsiteY3" fmla="*/ 9676 h 10000"/>
                    <a:gd name="connsiteX4" fmla="*/ 0 w 10000"/>
                    <a:gd name="connsiteY4" fmla="*/ 0 h 10000"/>
                    <a:gd name="connsiteX0" fmla="*/ 0 w 10000"/>
                    <a:gd name="connsiteY0" fmla="*/ 0 h 9676"/>
                    <a:gd name="connsiteX1" fmla="*/ 10000 w 10000"/>
                    <a:gd name="connsiteY1" fmla="*/ 0 h 9676"/>
                    <a:gd name="connsiteX2" fmla="*/ 9347 w 10000"/>
                    <a:gd name="connsiteY2" fmla="*/ 9433 h 9676"/>
                    <a:gd name="connsiteX3" fmla="*/ 682 w 10000"/>
                    <a:gd name="connsiteY3" fmla="*/ 9676 h 9676"/>
                    <a:gd name="connsiteX4" fmla="*/ 0 w 10000"/>
                    <a:gd name="connsiteY4" fmla="*/ 0 h 9676"/>
                    <a:gd name="connsiteX0" fmla="*/ 0 w 10000"/>
                    <a:gd name="connsiteY0" fmla="*/ 0 h 14692"/>
                    <a:gd name="connsiteX1" fmla="*/ 10000 w 10000"/>
                    <a:gd name="connsiteY1" fmla="*/ 0 h 14692"/>
                    <a:gd name="connsiteX2" fmla="*/ 9347 w 10000"/>
                    <a:gd name="connsiteY2" fmla="*/ 9749 h 14692"/>
                    <a:gd name="connsiteX3" fmla="*/ 697 w 10000"/>
                    <a:gd name="connsiteY3" fmla="*/ 14692 h 14692"/>
                    <a:gd name="connsiteX4" fmla="*/ 0 w 10000"/>
                    <a:gd name="connsiteY4" fmla="*/ 0 h 14692"/>
                    <a:gd name="connsiteX0" fmla="*/ 0 w 10000"/>
                    <a:gd name="connsiteY0" fmla="*/ 0 h 14692"/>
                    <a:gd name="connsiteX1" fmla="*/ 10000 w 10000"/>
                    <a:gd name="connsiteY1" fmla="*/ 0 h 14692"/>
                    <a:gd name="connsiteX2" fmla="*/ 9169 w 10000"/>
                    <a:gd name="connsiteY2" fmla="*/ 14106 h 14692"/>
                    <a:gd name="connsiteX3" fmla="*/ 697 w 10000"/>
                    <a:gd name="connsiteY3" fmla="*/ 14692 h 14692"/>
                    <a:gd name="connsiteX4" fmla="*/ 0 w 10000"/>
                    <a:gd name="connsiteY4" fmla="*/ 0 h 14692"/>
                    <a:gd name="connsiteX0" fmla="*/ 0 w 10000"/>
                    <a:gd name="connsiteY0" fmla="*/ 0 h 14692"/>
                    <a:gd name="connsiteX1" fmla="*/ 10000 w 10000"/>
                    <a:gd name="connsiteY1" fmla="*/ 0 h 14692"/>
                    <a:gd name="connsiteX2" fmla="*/ 9228 w 10000"/>
                    <a:gd name="connsiteY2" fmla="*/ 14357 h 14692"/>
                    <a:gd name="connsiteX3" fmla="*/ 697 w 10000"/>
                    <a:gd name="connsiteY3" fmla="*/ 14692 h 14692"/>
                    <a:gd name="connsiteX4" fmla="*/ 0 w 10000"/>
                    <a:gd name="connsiteY4" fmla="*/ 0 h 14692"/>
                    <a:gd name="connsiteX0" fmla="*/ 0 w 10074"/>
                    <a:gd name="connsiteY0" fmla="*/ 0 h 14860"/>
                    <a:gd name="connsiteX1" fmla="*/ 10074 w 10074"/>
                    <a:gd name="connsiteY1" fmla="*/ 168 h 14860"/>
                    <a:gd name="connsiteX2" fmla="*/ 9302 w 10074"/>
                    <a:gd name="connsiteY2" fmla="*/ 14525 h 14860"/>
                    <a:gd name="connsiteX3" fmla="*/ 771 w 10074"/>
                    <a:gd name="connsiteY3" fmla="*/ 14860 h 14860"/>
                    <a:gd name="connsiteX4" fmla="*/ 0 w 10074"/>
                    <a:gd name="connsiteY4" fmla="*/ 0 h 1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 h="14860">
                      <a:moveTo>
                        <a:pt x="0" y="0"/>
                      </a:moveTo>
                      <a:lnTo>
                        <a:pt x="10074" y="168"/>
                      </a:lnTo>
                      <a:cubicBezTo>
                        <a:pt x="9856" y="3417"/>
                        <a:pt x="9520" y="11276"/>
                        <a:pt x="9302" y="14525"/>
                      </a:cubicBezTo>
                      <a:lnTo>
                        <a:pt x="771" y="14860"/>
                      </a:lnTo>
                      <a:cubicBezTo>
                        <a:pt x="544" y="11527"/>
                        <a:pt x="227" y="3333"/>
                        <a:pt x="0" y="0"/>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1079">
                  <a:extLst>
                    <a:ext uri="{FF2B5EF4-FFF2-40B4-BE49-F238E27FC236}">
                      <a16:creationId xmlns:a16="http://schemas.microsoft.com/office/drawing/2014/main" id="{CE608D43-BE2C-4A81-A067-427A729964A8}"/>
                    </a:ext>
                  </a:extLst>
                </p:cNvPr>
                <p:cNvSpPr/>
                <p:nvPr/>
              </p:nvSpPr>
              <p:spPr>
                <a:xfrm flipH="1">
                  <a:off x="13081268" y="203650"/>
                  <a:ext cx="278192" cy="89996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36179"/>
                    <a:gd name="connsiteX1" fmla="*/ 354666 w 354666"/>
                    <a:gd name="connsiteY1" fmla="*/ 19050 h 1336179"/>
                    <a:gd name="connsiteX2" fmla="*/ 276403 w 354666"/>
                    <a:gd name="connsiteY2" fmla="*/ 1336179 h 1336179"/>
                    <a:gd name="connsiteX3" fmla="*/ 0 w 354666"/>
                    <a:gd name="connsiteY3" fmla="*/ 282715 h 1336179"/>
                    <a:gd name="connsiteX4" fmla="*/ 6350 w 354666"/>
                    <a:gd name="connsiteY4" fmla="*/ 0 h 1336179"/>
                    <a:gd name="connsiteX0" fmla="*/ 6350 w 354666"/>
                    <a:gd name="connsiteY0" fmla="*/ 0 h 1402529"/>
                    <a:gd name="connsiteX1" fmla="*/ 354666 w 354666"/>
                    <a:gd name="connsiteY1" fmla="*/ 19050 h 1402529"/>
                    <a:gd name="connsiteX2" fmla="*/ 276403 w 354666"/>
                    <a:gd name="connsiteY2" fmla="*/ 1402529 h 1402529"/>
                    <a:gd name="connsiteX3" fmla="*/ 0 w 354666"/>
                    <a:gd name="connsiteY3" fmla="*/ 282715 h 1402529"/>
                    <a:gd name="connsiteX4" fmla="*/ 6350 w 354666"/>
                    <a:gd name="connsiteY4" fmla="*/ 0 h 140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402529">
                      <a:moveTo>
                        <a:pt x="6350" y="0"/>
                      </a:moveTo>
                      <a:lnTo>
                        <a:pt x="354666" y="19050"/>
                      </a:lnTo>
                      <a:lnTo>
                        <a:pt x="276403" y="1402529"/>
                      </a:lnTo>
                      <a:lnTo>
                        <a:pt x="0" y="282715"/>
                      </a:lnTo>
                      <a:lnTo>
                        <a:pt x="6350" y="0"/>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1079">
                  <a:extLst>
                    <a:ext uri="{FF2B5EF4-FFF2-40B4-BE49-F238E27FC236}">
                      <a16:creationId xmlns:a16="http://schemas.microsoft.com/office/drawing/2014/main" id="{B3529292-2A61-4B60-9563-4D8A8AD0D717}"/>
                    </a:ext>
                  </a:extLst>
                </p:cNvPr>
                <p:cNvSpPr/>
                <p:nvPr/>
              </p:nvSpPr>
              <p:spPr>
                <a:xfrm>
                  <a:off x="15589206" y="227643"/>
                  <a:ext cx="216175" cy="849645"/>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93965">
                      <a:moveTo>
                        <a:pt x="6350" y="0"/>
                      </a:moveTo>
                      <a:lnTo>
                        <a:pt x="354666" y="19050"/>
                      </a:lnTo>
                      <a:lnTo>
                        <a:pt x="335616" y="1393965"/>
                      </a:lnTo>
                      <a:lnTo>
                        <a:pt x="0" y="282715"/>
                      </a:lnTo>
                      <a:lnTo>
                        <a:pt x="6350" y="0"/>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Rectangle 1079">
                  <a:extLst>
                    <a:ext uri="{FF2B5EF4-FFF2-40B4-BE49-F238E27FC236}">
                      <a16:creationId xmlns:a16="http://schemas.microsoft.com/office/drawing/2014/main" id="{DB5ECE35-DBEC-45FE-87D3-E57BE390B46C}"/>
                    </a:ext>
                  </a:extLst>
                </p:cNvPr>
                <p:cNvSpPr/>
                <p:nvPr/>
              </p:nvSpPr>
              <p:spPr>
                <a:xfrm flipH="1">
                  <a:off x="13143285" y="226872"/>
                  <a:ext cx="216175" cy="80707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24115">
                      <a:moveTo>
                        <a:pt x="6350" y="0"/>
                      </a:moveTo>
                      <a:lnTo>
                        <a:pt x="354666" y="19050"/>
                      </a:lnTo>
                      <a:lnTo>
                        <a:pt x="335616" y="1324115"/>
                      </a:lnTo>
                      <a:lnTo>
                        <a:pt x="0" y="282715"/>
                      </a:lnTo>
                      <a:lnTo>
                        <a:pt x="635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3" name="Rectangle 1079">
                  <a:extLst>
                    <a:ext uri="{FF2B5EF4-FFF2-40B4-BE49-F238E27FC236}">
                      <a16:creationId xmlns:a16="http://schemas.microsoft.com/office/drawing/2014/main" id="{DBF6047C-9649-4243-9D8E-31A6074C7688}"/>
                    </a:ext>
                  </a:extLst>
                </p:cNvPr>
                <p:cNvSpPr/>
                <p:nvPr/>
              </p:nvSpPr>
              <p:spPr>
                <a:xfrm>
                  <a:off x="15572028" y="217757"/>
                  <a:ext cx="216175" cy="849645"/>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66" h="1393965">
                      <a:moveTo>
                        <a:pt x="6350" y="0"/>
                      </a:moveTo>
                      <a:lnTo>
                        <a:pt x="354666" y="19050"/>
                      </a:lnTo>
                      <a:lnTo>
                        <a:pt x="335616" y="1393965"/>
                      </a:lnTo>
                      <a:lnTo>
                        <a:pt x="0" y="282715"/>
                      </a:lnTo>
                      <a:lnTo>
                        <a:pt x="635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Rectangle 1079">
                  <a:extLst>
                    <a:ext uri="{FF2B5EF4-FFF2-40B4-BE49-F238E27FC236}">
                      <a16:creationId xmlns:a16="http://schemas.microsoft.com/office/drawing/2014/main" id="{4AF3156E-35E4-4D38-B40C-975D6C0591CC}"/>
                    </a:ext>
                  </a:extLst>
                </p:cNvPr>
                <p:cNvSpPr/>
                <p:nvPr/>
              </p:nvSpPr>
              <p:spPr>
                <a:xfrm flipH="1">
                  <a:off x="13052125" y="-869497"/>
                  <a:ext cx="274322" cy="924630"/>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1416 w 349732"/>
                    <a:gd name="connsiteY0" fmla="*/ 0 h 1324115"/>
                    <a:gd name="connsiteX1" fmla="*/ 349732 w 349732"/>
                    <a:gd name="connsiteY1" fmla="*/ 19050 h 1324115"/>
                    <a:gd name="connsiteX2" fmla="*/ 330682 w 349732"/>
                    <a:gd name="connsiteY2" fmla="*/ 1324115 h 1324115"/>
                    <a:gd name="connsiteX3" fmla="*/ 0 w 349732"/>
                    <a:gd name="connsiteY3" fmla="*/ 593865 h 1324115"/>
                    <a:gd name="connsiteX4" fmla="*/ 1416 w 349732"/>
                    <a:gd name="connsiteY4" fmla="*/ 0 h 1324115"/>
                    <a:gd name="connsiteX0" fmla="*/ 1416 w 349732"/>
                    <a:gd name="connsiteY0" fmla="*/ 0 h 1413015"/>
                    <a:gd name="connsiteX1" fmla="*/ 349732 w 349732"/>
                    <a:gd name="connsiteY1" fmla="*/ 19050 h 1413015"/>
                    <a:gd name="connsiteX2" fmla="*/ 256666 w 349732"/>
                    <a:gd name="connsiteY2" fmla="*/ 1413015 h 1413015"/>
                    <a:gd name="connsiteX3" fmla="*/ 0 w 349732"/>
                    <a:gd name="connsiteY3" fmla="*/ 593865 h 1413015"/>
                    <a:gd name="connsiteX4" fmla="*/ 1416 w 349732"/>
                    <a:gd name="connsiteY4" fmla="*/ 0 h 1413015"/>
                    <a:gd name="connsiteX0" fmla="*/ 1416 w 349732"/>
                    <a:gd name="connsiteY0" fmla="*/ 0 h 1413015"/>
                    <a:gd name="connsiteX1" fmla="*/ 349732 w 349732"/>
                    <a:gd name="connsiteY1" fmla="*/ 19050 h 1413015"/>
                    <a:gd name="connsiteX2" fmla="*/ 271469 w 349732"/>
                    <a:gd name="connsiteY2" fmla="*/ 1413015 h 1413015"/>
                    <a:gd name="connsiteX3" fmla="*/ 0 w 349732"/>
                    <a:gd name="connsiteY3" fmla="*/ 593865 h 1413015"/>
                    <a:gd name="connsiteX4" fmla="*/ 1416 w 349732"/>
                    <a:gd name="connsiteY4" fmla="*/ 0 h 1413015"/>
                    <a:gd name="connsiteX0" fmla="*/ 1416 w 349732"/>
                    <a:gd name="connsiteY0" fmla="*/ 0 h 1451115"/>
                    <a:gd name="connsiteX1" fmla="*/ 349732 w 349732"/>
                    <a:gd name="connsiteY1" fmla="*/ 19050 h 1451115"/>
                    <a:gd name="connsiteX2" fmla="*/ 241863 w 349732"/>
                    <a:gd name="connsiteY2" fmla="*/ 1451115 h 1451115"/>
                    <a:gd name="connsiteX3" fmla="*/ 0 w 349732"/>
                    <a:gd name="connsiteY3" fmla="*/ 593865 h 1451115"/>
                    <a:gd name="connsiteX4" fmla="*/ 1416 w 349732"/>
                    <a:gd name="connsiteY4" fmla="*/ 0 h 1451115"/>
                    <a:gd name="connsiteX0" fmla="*/ 1416 w 349732"/>
                    <a:gd name="connsiteY0" fmla="*/ 0 h 1451115"/>
                    <a:gd name="connsiteX1" fmla="*/ 349732 w 349732"/>
                    <a:gd name="connsiteY1" fmla="*/ 19050 h 1451115"/>
                    <a:gd name="connsiteX2" fmla="*/ 249968 w 349732"/>
                    <a:gd name="connsiteY2" fmla="*/ 1269177 h 1451115"/>
                    <a:gd name="connsiteX3" fmla="*/ 241863 w 349732"/>
                    <a:gd name="connsiteY3" fmla="*/ 1451115 h 1451115"/>
                    <a:gd name="connsiteX4" fmla="*/ 0 w 349732"/>
                    <a:gd name="connsiteY4" fmla="*/ 593865 h 1451115"/>
                    <a:gd name="connsiteX5" fmla="*/ 1416 w 349732"/>
                    <a:gd name="connsiteY5" fmla="*/ 0 h 1451115"/>
                    <a:gd name="connsiteX0" fmla="*/ 1416 w 349732"/>
                    <a:gd name="connsiteY0" fmla="*/ 0 h 1451115"/>
                    <a:gd name="connsiteX1" fmla="*/ 349732 w 349732"/>
                    <a:gd name="connsiteY1" fmla="*/ 19050 h 1451115"/>
                    <a:gd name="connsiteX2" fmla="*/ 299312 w 349732"/>
                    <a:gd name="connsiteY2" fmla="*/ 1383477 h 1451115"/>
                    <a:gd name="connsiteX3" fmla="*/ 241863 w 349732"/>
                    <a:gd name="connsiteY3" fmla="*/ 1451115 h 1451115"/>
                    <a:gd name="connsiteX4" fmla="*/ 0 w 349732"/>
                    <a:gd name="connsiteY4" fmla="*/ 593865 h 1451115"/>
                    <a:gd name="connsiteX5" fmla="*/ 1416 w 349732"/>
                    <a:gd name="connsiteY5" fmla="*/ 0 h 1451115"/>
                    <a:gd name="connsiteX0" fmla="*/ 1416 w 349732"/>
                    <a:gd name="connsiteY0" fmla="*/ 0 h 1491427"/>
                    <a:gd name="connsiteX1" fmla="*/ 349732 w 349732"/>
                    <a:gd name="connsiteY1" fmla="*/ 19050 h 1491427"/>
                    <a:gd name="connsiteX2" fmla="*/ 314115 w 349732"/>
                    <a:gd name="connsiteY2" fmla="*/ 1491427 h 1491427"/>
                    <a:gd name="connsiteX3" fmla="*/ 241863 w 349732"/>
                    <a:gd name="connsiteY3" fmla="*/ 1451115 h 1491427"/>
                    <a:gd name="connsiteX4" fmla="*/ 0 w 349732"/>
                    <a:gd name="connsiteY4" fmla="*/ 593865 h 1491427"/>
                    <a:gd name="connsiteX5" fmla="*/ 1416 w 349732"/>
                    <a:gd name="connsiteY5" fmla="*/ 0 h 149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732" h="1491427">
                      <a:moveTo>
                        <a:pt x="1416" y="0"/>
                      </a:moveTo>
                      <a:lnTo>
                        <a:pt x="349732" y="19050"/>
                      </a:lnTo>
                      <a:lnTo>
                        <a:pt x="314115" y="1491427"/>
                      </a:lnTo>
                      <a:lnTo>
                        <a:pt x="241863" y="1451115"/>
                      </a:lnTo>
                      <a:lnTo>
                        <a:pt x="0" y="593865"/>
                      </a:lnTo>
                      <a:lnTo>
                        <a:pt x="1416"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6" name="Rectangle 1079">
                  <a:extLst>
                    <a:ext uri="{FF2B5EF4-FFF2-40B4-BE49-F238E27FC236}">
                      <a16:creationId xmlns:a16="http://schemas.microsoft.com/office/drawing/2014/main" id="{3CDB554C-5E93-4E5F-9390-B90CB016A008}"/>
                    </a:ext>
                  </a:extLst>
                </p:cNvPr>
                <p:cNvSpPr/>
                <p:nvPr/>
              </p:nvSpPr>
              <p:spPr>
                <a:xfrm>
                  <a:off x="15612715" y="-891958"/>
                  <a:ext cx="220045" cy="876738"/>
                </a:xfrm>
                <a:custGeom>
                  <a:avLst/>
                  <a:gdLst>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1254265 h 1254265"/>
                    <a:gd name="connsiteX4" fmla="*/ 0 w 348316"/>
                    <a:gd name="connsiteY4" fmla="*/ 0 h 1254265"/>
                    <a:gd name="connsiteX0" fmla="*/ 0 w 348316"/>
                    <a:gd name="connsiteY0" fmla="*/ 0 h 1254265"/>
                    <a:gd name="connsiteX1" fmla="*/ 348316 w 348316"/>
                    <a:gd name="connsiteY1" fmla="*/ 0 h 1254265"/>
                    <a:gd name="connsiteX2" fmla="*/ 348316 w 348316"/>
                    <a:gd name="connsiteY2" fmla="*/ 1254265 h 1254265"/>
                    <a:gd name="connsiteX3" fmla="*/ 0 w 348316"/>
                    <a:gd name="connsiteY3" fmla="*/ 238265 h 1254265"/>
                    <a:gd name="connsiteX4" fmla="*/ 0 w 348316"/>
                    <a:gd name="connsiteY4" fmla="*/ 0 h 1254265"/>
                    <a:gd name="connsiteX0" fmla="*/ 0 w 348316"/>
                    <a:gd name="connsiteY0" fmla="*/ 0 h 1247915"/>
                    <a:gd name="connsiteX1" fmla="*/ 348316 w 348316"/>
                    <a:gd name="connsiteY1" fmla="*/ 0 h 1247915"/>
                    <a:gd name="connsiteX2" fmla="*/ 335616 w 348316"/>
                    <a:gd name="connsiteY2" fmla="*/ 1247915 h 1247915"/>
                    <a:gd name="connsiteX3" fmla="*/ 0 w 348316"/>
                    <a:gd name="connsiteY3" fmla="*/ 238265 h 1247915"/>
                    <a:gd name="connsiteX4" fmla="*/ 0 w 348316"/>
                    <a:gd name="connsiteY4" fmla="*/ 0 h 1247915"/>
                    <a:gd name="connsiteX0" fmla="*/ 0 w 348316"/>
                    <a:gd name="connsiteY0" fmla="*/ 0 h 1279665"/>
                    <a:gd name="connsiteX1" fmla="*/ 348316 w 348316"/>
                    <a:gd name="connsiteY1" fmla="*/ 0 h 1279665"/>
                    <a:gd name="connsiteX2" fmla="*/ 335616 w 348316"/>
                    <a:gd name="connsiteY2" fmla="*/ 1279665 h 1279665"/>
                    <a:gd name="connsiteX3" fmla="*/ 0 w 348316"/>
                    <a:gd name="connsiteY3" fmla="*/ 238265 h 1279665"/>
                    <a:gd name="connsiteX4" fmla="*/ 0 w 348316"/>
                    <a:gd name="connsiteY4" fmla="*/ 0 h 1279665"/>
                    <a:gd name="connsiteX0" fmla="*/ 6350 w 348316"/>
                    <a:gd name="connsiteY0" fmla="*/ 0 h 1324115"/>
                    <a:gd name="connsiteX1" fmla="*/ 348316 w 348316"/>
                    <a:gd name="connsiteY1" fmla="*/ 44450 h 1324115"/>
                    <a:gd name="connsiteX2" fmla="*/ 335616 w 348316"/>
                    <a:gd name="connsiteY2" fmla="*/ 1324115 h 1324115"/>
                    <a:gd name="connsiteX3" fmla="*/ 0 w 348316"/>
                    <a:gd name="connsiteY3" fmla="*/ 282715 h 1324115"/>
                    <a:gd name="connsiteX4" fmla="*/ 6350 w 348316"/>
                    <a:gd name="connsiteY4" fmla="*/ 0 h 1324115"/>
                    <a:gd name="connsiteX0" fmla="*/ 6350 w 354666"/>
                    <a:gd name="connsiteY0" fmla="*/ 0 h 1324115"/>
                    <a:gd name="connsiteX1" fmla="*/ 354666 w 354666"/>
                    <a:gd name="connsiteY1" fmla="*/ 19050 h 1324115"/>
                    <a:gd name="connsiteX2" fmla="*/ 335616 w 354666"/>
                    <a:gd name="connsiteY2" fmla="*/ 1324115 h 1324115"/>
                    <a:gd name="connsiteX3" fmla="*/ 0 w 354666"/>
                    <a:gd name="connsiteY3" fmla="*/ 282715 h 1324115"/>
                    <a:gd name="connsiteX4" fmla="*/ 6350 w 354666"/>
                    <a:gd name="connsiteY4" fmla="*/ 0 h 1324115"/>
                    <a:gd name="connsiteX0" fmla="*/ 6350 w 354666"/>
                    <a:gd name="connsiteY0" fmla="*/ 0 h 1355865"/>
                    <a:gd name="connsiteX1" fmla="*/ 354666 w 354666"/>
                    <a:gd name="connsiteY1" fmla="*/ 19050 h 1355865"/>
                    <a:gd name="connsiteX2" fmla="*/ 310216 w 354666"/>
                    <a:gd name="connsiteY2" fmla="*/ 1355865 h 1355865"/>
                    <a:gd name="connsiteX3" fmla="*/ 0 w 354666"/>
                    <a:gd name="connsiteY3" fmla="*/ 282715 h 1355865"/>
                    <a:gd name="connsiteX4" fmla="*/ 6350 w 354666"/>
                    <a:gd name="connsiteY4" fmla="*/ 0 h 1355865"/>
                    <a:gd name="connsiteX0" fmla="*/ 6350 w 354666"/>
                    <a:gd name="connsiteY0" fmla="*/ 0 h 1393965"/>
                    <a:gd name="connsiteX1" fmla="*/ 354666 w 354666"/>
                    <a:gd name="connsiteY1" fmla="*/ 19050 h 1393965"/>
                    <a:gd name="connsiteX2" fmla="*/ 335616 w 354666"/>
                    <a:gd name="connsiteY2" fmla="*/ 1393965 h 1393965"/>
                    <a:gd name="connsiteX3" fmla="*/ 0 w 354666"/>
                    <a:gd name="connsiteY3" fmla="*/ 282715 h 1393965"/>
                    <a:gd name="connsiteX4" fmla="*/ 6350 w 354666"/>
                    <a:gd name="connsiteY4" fmla="*/ 0 h 1393965"/>
                    <a:gd name="connsiteX0" fmla="*/ 12700 w 361016"/>
                    <a:gd name="connsiteY0" fmla="*/ 0 h 1393965"/>
                    <a:gd name="connsiteX1" fmla="*/ 361016 w 361016"/>
                    <a:gd name="connsiteY1" fmla="*/ 19050 h 1393965"/>
                    <a:gd name="connsiteX2" fmla="*/ 341966 w 361016"/>
                    <a:gd name="connsiteY2" fmla="*/ 1393965 h 1393965"/>
                    <a:gd name="connsiteX3" fmla="*/ 0 w 361016"/>
                    <a:gd name="connsiteY3" fmla="*/ 644665 h 1393965"/>
                    <a:gd name="connsiteX4" fmla="*/ 12700 w 361016"/>
                    <a:gd name="connsiteY4" fmla="*/ 0 h 1393965"/>
                    <a:gd name="connsiteX0" fmla="*/ 12700 w 361016"/>
                    <a:gd name="connsiteY0" fmla="*/ 0 h 1438415"/>
                    <a:gd name="connsiteX1" fmla="*/ 361016 w 361016"/>
                    <a:gd name="connsiteY1" fmla="*/ 19050 h 1438415"/>
                    <a:gd name="connsiteX2" fmla="*/ 284816 w 361016"/>
                    <a:gd name="connsiteY2" fmla="*/ 1438415 h 1438415"/>
                    <a:gd name="connsiteX3" fmla="*/ 0 w 361016"/>
                    <a:gd name="connsiteY3" fmla="*/ 644665 h 1438415"/>
                    <a:gd name="connsiteX4" fmla="*/ 12700 w 361016"/>
                    <a:gd name="connsiteY4" fmla="*/ 0 h 1438415"/>
                    <a:gd name="connsiteX0" fmla="*/ 12700 w 361016"/>
                    <a:gd name="connsiteY0" fmla="*/ 0 h 1438415"/>
                    <a:gd name="connsiteX1" fmla="*/ 361016 w 361016"/>
                    <a:gd name="connsiteY1" fmla="*/ 19050 h 1438415"/>
                    <a:gd name="connsiteX2" fmla="*/ 284661 w 361016"/>
                    <a:gd name="connsiteY2" fmla="*/ 1259651 h 1438415"/>
                    <a:gd name="connsiteX3" fmla="*/ 284816 w 361016"/>
                    <a:gd name="connsiteY3" fmla="*/ 1438415 h 1438415"/>
                    <a:gd name="connsiteX4" fmla="*/ 0 w 361016"/>
                    <a:gd name="connsiteY4" fmla="*/ 644665 h 1438415"/>
                    <a:gd name="connsiteX5" fmla="*/ 12700 w 361016"/>
                    <a:gd name="connsiteY5" fmla="*/ 0 h 1438415"/>
                    <a:gd name="connsiteX0" fmla="*/ 12700 w 361016"/>
                    <a:gd name="connsiteY0" fmla="*/ 0 h 1438415"/>
                    <a:gd name="connsiteX1" fmla="*/ 361016 w 361016"/>
                    <a:gd name="connsiteY1" fmla="*/ 19050 h 1438415"/>
                    <a:gd name="connsiteX2" fmla="*/ 348161 w 361016"/>
                    <a:gd name="connsiteY2" fmla="*/ 1386651 h 1438415"/>
                    <a:gd name="connsiteX3" fmla="*/ 284816 w 361016"/>
                    <a:gd name="connsiteY3" fmla="*/ 1438415 h 1438415"/>
                    <a:gd name="connsiteX4" fmla="*/ 0 w 361016"/>
                    <a:gd name="connsiteY4" fmla="*/ 644665 h 1438415"/>
                    <a:gd name="connsiteX5" fmla="*/ 12700 w 361016"/>
                    <a:gd name="connsiteY5" fmla="*/ 0 h 143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016" h="1438415">
                      <a:moveTo>
                        <a:pt x="12700" y="0"/>
                      </a:moveTo>
                      <a:lnTo>
                        <a:pt x="361016" y="19050"/>
                      </a:lnTo>
                      <a:lnTo>
                        <a:pt x="348161" y="1386651"/>
                      </a:lnTo>
                      <a:cubicBezTo>
                        <a:pt x="348213" y="1446239"/>
                        <a:pt x="284764" y="1378827"/>
                        <a:pt x="284816" y="1438415"/>
                      </a:cubicBezTo>
                      <a:lnTo>
                        <a:pt x="0" y="644665"/>
                      </a:lnTo>
                      <a:lnTo>
                        <a:pt x="12700" y="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Freeform: Shape 469">
                  <a:extLst>
                    <a:ext uri="{FF2B5EF4-FFF2-40B4-BE49-F238E27FC236}">
                      <a16:creationId xmlns:a16="http://schemas.microsoft.com/office/drawing/2014/main" id="{7684C897-15D4-44F7-944D-3D9276D40655}"/>
                    </a:ext>
                  </a:extLst>
                </p:cNvPr>
                <p:cNvSpPr/>
                <p:nvPr/>
              </p:nvSpPr>
              <p:spPr>
                <a:xfrm flipH="1">
                  <a:off x="12925973" y="-975672"/>
                  <a:ext cx="3056533" cy="2233143"/>
                </a:xfrm>
                <a:custGeom>
                  <a:avLst/>
                  <a:gdLst>
                    <a:gd name="connsiteX0" fmla="*/ 2778446 w 3056533"/>
                    <a:gd name="connsiteY0" fmla="*/ 1201540 h 2233143"/>
                    <a:gd name="connsiteX1" fmla="*/ 2835643 w 3056533"/>
                    <a:gd name="connsiteY1" fmla="*/ 1260732 h 2233143"/>
                    <a:gd name="connsiteX2" fmla="*/ 2828163 w 3056533"/>
                    <a:gd name="connsiteY2" fmla="*/ 1942236 h 2233143"/>
                    <a:gd name="connsiteX3" fmla="*/ 2778446 w 3056533"/>
                    <a:gd name="connsiteY3" fmla="*/ 2047874 h 2233143"/>
                    <a:gd name="connsiteX4" fmla="*/ 239250 w 3056533"/>
                    <a:gd name="connsiteY4" fmla="*/ 2047874 h 2233143"/>
                    <a:gd name="connsiteX5" fmla="*/ 197013 w 3056533"/>
                    <a:gd name="connsiteY5" fmla="*/ 1980940 h 2233143"/>
                    <a:gd name="connsiteX6" fmla="*/ 182053 w 3056533"/>
                    <a:gd name="connsiteY6" fmla="*/ 1260732 h 2233143"/>
                    <a:gd name="connsiteX7" fmla="*/ 239250 w 3056533"/>
                    <a:gd name="connsiteY7" fmla="*/ 1201540 h 2233143"/>
                    <a:gd name="connsiteX8" fmla="*/ 2842045 w 3056533"/>
                    <a:gd name="connsiteY8" fmla="*/ 113532 h 2233143"/>
                    <a:gd name="connsiteX9" fmla="*/ 2901238 w 3056533"/>
                    <a:gd name="connsiteY9" fmla="*/ 172724 h 2233143"/>
                    <a:gd name="connsiteX10" fmla="*/ 2893497 w 3056533"/>
                    <a:gd name="connsiteY10" fmla="*/ 854228 h 2233143"/>
                    <a:gd name="connsiteX11" fmla="*/ 2842045 w 3056533"/>
                    <a:gd name="connsiteY11" fmla="*/ 959866 h 2233143"/>
                    <a:gd name="connsiteX12" fmla="*/ 214270 w 3056533"/>
                    <a:gd name="connsiteY12" fmla="*/ 959866 h 2233143"/>
                    <a:gd name="connsiteX13" fmla="*/ 170559 w 3056533"/>
                    <a:gd name="connsiteY13" fmla="*/ 892932 h 2233143"/>
                    <a:gd name="connsiteX14" fmla="*/ 155077 w 3056533"/>
                    <a:gd name="connsiteY14" fmla="*/ 172724 h 2233143"/>
                    <a:gd name="connsiteX15" fmla="*/ 214270 w 3056533"/>
                    <a:gd name="connsiteY15" fmla="*/ 113532 h 2233143"/>
                    <a:gd name="connsiteX16" fmla="*/ 3056533 w 3056533"/>
                    <a:gd name="connsiteY16" fmla="*/ 0 h 2233143"/>
                    <a:gd name="connsiteX17" fmla="*/ 0 w 3056533"/>
                    <a:gd name="connsiteY17" fmla="*/ 0 h 2233143"/>
                    <a:gd name="connsiteX18" fmla="*/ 67451 w 3056533"/>
                    <a:gd name="connsiteY18" fmla="*/ 2158479 h 2233143"/>
                    <a:gd name="connsiteX19" fmla="*/ 113375 w 3056533"/>
                    <a:gd name="connsiteY19" fmla="*/ 2233143 h 2233143"/>
                    <a:gd name="connsiteX20" fmla="*/ 2927393 w 3056533"/>
                    <a:gd name="connsiteY20" fmla="*/ 2229473 h 2233143"/>
                    <a:gd name="connsiteX21" fmla="*/ 2970296 w 3056533"/>
                    <a:gd name="connsiteY21" fmla="*/ 2159722 h 223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56533" h="2233143">
                      <a:moveTo>
                        <a:pt x="2778446" y="1201540"/>
                      </a:moveTo>
                      <a:cubicBezTo>
                        <a:pt x="2810035" y="1201540"/>
                        <a:pt x="2835643" y="1228041"/>
                        <a:pt x="2835643" y="1260732"/>
                      </a:cubicBezTo>
                      <a:cubicBezTo>
                        <a:pt x="2835643" y="1490480"/>
                        <a:pt x="2838136" y="1405433"/>
                        <a:pt x="2828163" y="1942236"/>
                      </a:cubicBezTo>
                      <a:cubicBezTo>
                        <a:pt x="2828163" y="1974927"/>
                        <a:pt x="2810035" y="2047874"/>
                        <a:pt x="2778446" y="2047874"/>
                      </a:cubicBezTo>
                      <a:lnTo>
                        <a:pt x="239250" y="2047874"/>
                      </a:lnTo>
                      <a:cubicBezTo>
                        <a:pt x="207661" y="2047874"/>
                        <a:pt x="197013" y="2013632"/>
                        <a:pt x="197013" y="1980940"/>
                      </a:cubicBezTo>
                      <a:cubicBezTo>
                        <a:pt x="192026" y="1627338"/>
                        <a:pt x="182053" y="1503382"/>
                        <a:pt x="182053" y="1260732"/>
                      </a:cubicBezTo>
                      <a:cubicBezTo>
                        <a:pt x="182053" y="1228041"/>
                        <a:pt x="207661" y="1201540"/>
                        <a:pt x="239250" y="1201540"/>
                      </a:cubicBezTo>
                      <a:close/>
                      <a:moveTo>
                        <a:pt x="2842045" y="113532"/>
                      </a:moveTo>
                      <a:cubicBezTo>
                        <a:pt x="2874737" y="113532"/>
                        <a:pt x="2901238" y="140033"/>
                        <a:pt x="2901238" y="172724"/>
                      </a:cubicBezTo>
                      <a:cubicBezTo>
                        <a:pt x="2901238" y="402472"/>
                        <a:pt x="2903818" y="317425"/>
                        <a:pt x="2893497" y="854228"/>
                      </a:cubicBezTo>
                      <a:cubicBezTo>
                        <a:pt x="2893497" y="886919"/>
                        <a:pt x="2874737" y="959866"/>
                        <a:pt x="2842045" y="959866"/>
                      </a:cubicBezTo>
                      <a:lnTo>
                        <a:pt x="214270" y="959866"/>
                      </a:lnTo>
                      <a:cubicBezTo>
                        <a:pt x="181578" y="959866"/>
                        <a:pt x="170559" y="925624"/>
                        <a:pt x="170559" y="892932"/>
                      </a:cubicBezTo>
                      <a:cubicBezTo>
                        <a:pt x="165398" y="539330"/>
                        <a:pt x="155077" y="415374"/>
                        <a:pt x="155077" y="172724"/>
                      </a:cubicBezTo>
                      <a:cubicBezTo>
                        <a:pt x="155077" y="140033"/>
                        <a:pt x="181578" y="113532"/>
                        <a:pt x="214270" y="113532"/>
                      </a:cubicBezTo>
                      <a:close/>
                      <a:moveTo>
                        <a:pt x="3056533" y="0"/>
                      </a:moveTo>
                      <a:lnTo>
                        <a:pt x="0" y="0"/>
                      </a:lnTo>
                      <a:lnTo>
                        <a:pt x="67451" y="2158479"/>
                      </a:lnTo>
                      <a:lnTo>
                        <a:pt x="113375" y="2233143"/>
                      </a:lnTo>
                      <a:lnTo>
                        <a:pt x="2927393" y="2229473"/>
                      </a:lnTo>
                      <a:lnTo>
                        <a:pt x="2970296" y="2159722"/>
                      </a:lnTo>
                      <a:close/>
                    </a:path>
                  </a:pathLst>
                </a:cu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0" name="Oval 559">
                  <a:extLst>
                    <a:ext uri="{FF2B5EF4-FFF2-40B4-BE49-F238E27FC236}">
                      <a16:creationId xmlns:a16="http://schemas.microsoft.com/office/drawing/2014/main" id="{515E0026-DED8-442F-AE2F-50E04BFEB0A1}"/>
                    </a:ext>
                  </a:extLst>
                </p:cNvPr>
                <p:cNvSpPr/>
                <p:nvPr/>
              </p:nvSpPr>
              <p:spPr>
                <a:xfrm flipH="1">
                  <a:off x="13197754" y="1315117"/>
                  <a:ext cx="434729" cy="411594"/>
                </a:xfrm>
                <a:prstGeom prst="ellipse">
                  <a:avLst/>
                </a:prstGeom>
                <a:solidFill>
                  <a:srgbClr val="000000">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64" name="Group 563">
                  <a:extLst>
                    <a:ext uri="{FF2B5EF4-FFF2-40B4-BE49-F238E27FC236}">
                      <a16:creationId xmlns:a16="http://schemas.microsoft.com/office/drawing/2014/main" id="{2AE02064-02B4-4C59-9A56-BC92647D1CF4}"/>
                    </a:ext>
                  </a:extLst>
                </p:cNvPr>
                <p:cNvGrpSpPr/>
                <p:nvPr/>
              </p:nvGrpSpPr>
              <p:grpSpPr>
                <a:xfrm flipH="1">
                  <a:off x="15417678" y="1261980"/>
                  <a:ext cx="434729" cy="460173"/>
                  <a:chOff x="11149961" y="3937895"/>
                  <a:chExt cx="713236" cy="754981"/>
                </a:xfrm>
              </p:grpSpPr>
              <p:sp>
                <p:nvSpPr>
                  <p:cNvPr id="588" name="Oval 587">
                    <a:extLst>
                      <a:ext uri="{FF2B5EF4-FFF2-40B4-BE49-F238E27FC236}">
                        <a16:creationId xmlns:a16="http://schemas.microsoft.com/office/drawing/2014/main" id="{B8AE9370-98D0-46A6-80DA-2B2AAACC148B}"/>
                      </a:ext>
                    </a:extLst>
                  </p:cNvPr>
                  <p:cNvSpPr/>
                  <p:nvPr/>
                </p:nvSpPr>
                <p:spPr>
                  <a:xfrm>
                    <a:off x="11149961" y="4017596"/>
                    <a:ext cx="713236" cy="67528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Oval 588">
                    <a:extLst>
                      <a:ext uri="{FF2B5EF4-FFF2-40B4-BE49-F238E27FC236}">
                        <a16:creationId xmlns:a16="http://schemas.microsoft.com/office/drawing/2014/main" id="{30382ACF-725C-4616-9341-6324028FB982}"/>
                      </a:ext>
                    </a:extLst>
                  </p:cNvPr>
                  <p:cNvSpPr/>
                  <p:nvPr/>
                </p:nvSpPr>
                <p:spPr>
                  <a:xfrm>
                    <a:off x="11251385" y="4145807"/>
                    <a:ext cx="506698" cy="48757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Freeform: Shape 412">
                    <a:extLst>
                      <a:ext uri="{FF2B5EF4-FFF2-40B4-BE49-F238E27FC236}">
                        <a16:creationId xmlns:a16="http://schemas.microsoft.com/office/drawing/2014/main" id="{B95DD2A5-414C-45CE-B987-4D9C4163F755}"/>
                      </a:ext>
                    </a:extLst>
                  </p:cNvPr>
                  <p:cNvSpPr/>
                  <p:nvPr/>
                </p:nvSpPr>
                <p:spPr>
                  <a:xfrm rot="213293">
                    <a:off x="11363824" y="4049976"/>
                    <a:ext cx="483028" cy="423190"/>
                  </a:xfrm>
                  <a:custGeom>
                    <a:avLst/>
                    <a:gdLst>
                      <a:gd name="connsiteX0" fmla="*/ 227765 w 584383"/>
                      <a:gd name="connsiteY0" fmla="*/ 0 h 474859"/>
                      <a:gd name="connsiteX1" fmla="*/ 584383 w 584383"/>
                      <a:gd name="connsiteY1" fmla="*/ 337640 h 474859"/>
                      <a:gd name="connsiteX2" fmla="*/ 556358 w 584383"/>
                      <a:gd name="connsiteY2" fmla="*/ 469065 h 474859"/>
                      <a:gd name="connsiteX3" fmla="*/ 553036 w 584383"/>
                      <a:gd name="connsiteY3" fmla="*/ 474859 h 474859"/>
                      <a:gd name="connsiteX4" fmla="*/ 565944 w 584383"/>
                      <a:gd name="connsiteY4" fmla="*/ 436280 h 474859"/>
                      <a:gd name="connsiteX5" fmla="*/ 573471 w 584383"/>
                      <a:gd name="connsiteY5" fmla="*/ 366999 h 474859"/>
                      <a:gd name="connsiteX6" fmla="*/ 202962 w 584383"/>
                      <a:gd name="connsiteY6" fmla="*/ 23232 h 474859"/>
                      <a:gd name="connsiteX7" fmla="*/ 58743 w 584383"/>
                      <a:gd name="connsiteY7" fmla="*/ 50247 h 474859"/>
                      <a:gd name="connsiteX8" fmla="*/ 0 w 584383"/>
                      <a:gd name="connsiteY8" fmla="*/ 79831 h 474859"/>
                      <a:gd name="connsiteX9" fmla="*/ 28376 w 584383"/>
                      <a:gd name="connsiteY9" fmla="*/ 57664 h 474859"/>
                      <a:gd name="connsiteX10" fmla="*/ 227765 w 584383"/>
                      <a:gd name="connsiteY10" fmla="*/ 0 h 4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83" h="474859">
                        <a:moveTo>
                          <a:pt x="227765" y="0"/>
                        </a:moveTo>
                        <a:cubicBezTo>
                          <a:pt x="424720" y="0"/>
                          <a:pt x="584383" y="151167"/>
                          <a:pt x="584383" y="337640"/>
                        </a:cubicBezTo>
                        <a:cubicBezTo>
                          <a:pt x="584383" y="384259"/>
                          <a:pt x="574404" y="428670"/>
                          <a:pt x="556358" y="469065"/>
                        </a:cubicBezTo>
                        <a:lnTo>
                          <a:pt x="553036" y="474859"/>
                        </a:lnTo>
                        <a:lnTo>
                          <a:pt x="565944" y="436280"/>
                        </a:lnTo>
                        <a:cubicBezTo>
                          <a:pt x="570879" y="413902"/>
                          <a:pt x="573471" y="390731"/>
                          <a:pt x="573471" y="366999"/>
                        </a:cubicBezTo>
                        <a:cubicBezTo>
                          <a:pt x="573471" y="177142"/>
                          <a:pt x="407588" y="23232"/>
                          <a:pt x="202962" y="23232"/>
                        </a:cubicBezTo>
                        <a:cubicBezTo>
                          <a:pt x="151806" y="23232"/>
                          <a:pt x="103070" y="32852"/>
                          <a:pt x="58743" y="50247"/>
                        </a:cubicBezTo>
                        <a:lnTo>
                          <a:pt x="0" y="79831"/>
                        </a:lnTo>
                        <a:lnTo>
                          <a:pt x="28376" y="57664"/>
                        </a:lnTo>
                        <a:cubicBezTo>
                          <a:pt x="85293" y="21258"/>
                          <a:pt x="153907" y="0"/>
                          <a:pt x="227765" y="0"/>
                        </a:cubicBezTo>
                        <a:close/>
                      </a:path>
                    </a:pathLst>
                  </a:cu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Oval 590">
                    <a:extLst>
                      <a:ext uri="{FF2B5EF4-FFF2-40B4-BE49-F238E27FC236}">
                        <a16:creationId xmlns:a16="http://schemas.microsoft.com/office/drawing/2014/main" id="{D3D243A9-6B10-4059-823E-CFA7E925C9A6}"/>
                      </a:ext>
                    </a:extLst>
                  </p:cNvPr>
                  <p:cNvSpPr/>
                  <p:nvPr/>
                </p:nvSpPr>
                <p:spPr>
                  <a:xfrm>
                    <a:off x="11404447" y="4311985"/>
                    <a:ext cx="205517" cy="188572"/>
                  </a:xfrm>
                  <a:prstGeom prst="ellipse">
                    <a:avLst/>
                  </a:prstGeom>
                  <a:solidFill>
                    <a:srgbClr val="00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Freeform: Shape 419">
                    <a:extLst>
                      <a:ext uri="{FF2B5EF4-FFF2-40B4-BE49-F238E27FC236}">
                        <a16:creationId xmlns:a16="http://schemas.microsoft.com/office/drawing/2014/main" id="{D166C9A3-FB9F-4E82-93DA-39EFC052FEA1}"/>
                      </a:ext>
                    </a:extLst>
                  </p:cNvPr>
                  <p:cNvSpPr/>
                  <p:nvPr/>
                </p:nvSpPr>
                <p:spPr>
                  <a:xfrm flipV="1">
                    <a:off x="11372607" y="3937895"/>
                    <a:ext cx="103575" cy="540463"/>
                  </a:xfrm>
                  <a:custGeom>
                    <a:avLst/>
                    <a:gdLst>
                      <a:gd name="connsiteX0" fmla="*/ 48272 w 103575"/>
                      <a:gd name="connsiteY0" fmla="*/ 540463 h 540463"/>
                      <a:gd name="connsiteX1" fmla="*/ 103575 w 103575"/>
                      <a:gd name="connsiteY1" fmla="*/ 540463 h 540463"/>
                      <a:gd name="connsiteX2" fmla="*/ 103575 w 103575"/>
                      <a:gd name="connsiteY2" fmla="*/ 0 h 540463"/>
                      <a:gd name="connsiteX3" fmla="*/ 93452 w 103575"/>
                      <a:gd name="connsiteY3" fmla="*/ 0 h 540463"/>
                      <a:gd name="connsiteX4" fmla="*/ 14853 w 103575"/>
                      <a:gd name="connsiteY4" fmla="*/ 239120 h 540463"/>
                      <a:gd name="connsiteX5" fmla="*/ 0 w 103575"/>
                      <a:gd name="connsiteY5" fmla="*/ 478500 h 540463"/>
                      <a:gd name="connsiteX6" fmla="*/ 48272 w 103575"/>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75" h="540463">
                        <a:moveTo>
                          <a:pt x="48272" y="540463"/>
                        </a:moveTo>
                        <a:lnTo>
                          <a:pt x="103575" y="540463"/>
                        </a:lnTo>
                        <a:lnTo>
                          <a:pt x="103575" y="0"/>
                        </a:lnTo>
                        <a:lnTo>
                          <a:pt x="93452" y="0"/>
                        </a:lnTo>
                        <a:lnTo>
                          <a:pt x="14853" y="239120"/>
                        </a:lnTo>
                        <a:lnTo>
                          <a:pt x="0" y="478500"/>
                        </a:lnTo>
                        <a:lnTo>
                          <a:pt x="48272"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Freeform: Shape 418">
                    <a:extLst>
                      <a:ext uri="{FF2B5EF4-FFF2-40B4-BE49-F238E27FC236}">
                        <a16:creationId xmlns:a16="http://schemas.microsoft.com/office/drawing/2014/main" id="{C5B6DFD1-1C69-4227-89D2-FED50E5F69BF}"/>
                      </a:ext>
                    </a:extLst>
                  </p:cNvPr>
                  <p:cNvSpPr/>
                  <p:nvPr/>
                </p:nvSpPr>
                <p:spPr>
                  <a:xfrm flipV="1">
                    <a:off x="11521901" y="3937895"/>
                    <a:ext cx="99493" cy="540463"/>
                  </a:xfrm>
                  <a:custGeom>
                    <a:avLst/>
                    <a:gdLst>
                      <a:gd name="connsiteX0" fmla="*/ 0 w 99493"/>
                      <a:gd name="connsiteY0" fmla="*/ 540463 h 540463"/>
                      <a:gd name="connsiteX1" fmla="*/ 51221 w 99493"/>
                      <a:gd name="connsiteY1" fmla="*/ 540463 h 540463"/>
                      <a:gd name="connsiteX2" fmla="*/ 99493 w 99493"/>
                      <a:gd name="connsiteY2" fmla="*/ 478500 h 540463"/>
                      <a:gd name="connsiteX3" fmla="*/ 84640 w 99493"/>
                      <a:gd name="connsiteY3" fmla="*/ 243886 h 540463"/>
                      <a:gd name="connsiteX4" fmla="*/ 6041 w 99493"/>
                      <a:gd name="connsiteY4" fmla="*/ 0 h 540463"/>
                      <a:gd name="connsiteX5" fmla="*/ 0 w 99493"/>
                      <a:gd name="connsiteY5" fmla="*/ 0 h 540463"/>
                      <a:gd name="connsiteX6" fmla="*/ 0 w 99493"/>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93" h="540463">
                        <a:moveTo>
                          <a:pt x="0" y="540463"/>
                        </a:moveTo>
                        <a:lnTo>
                          <a:pt x="51221" y="540463"/>
                        </a:lnTo>
                        <a:lnTo>
                          <a:pt x="99493" y="478500"/>
                        </a:lnTo>
                        <a:lnTo>
                          <a:pt x="84640" y="243886"/>
                        </a:lnTo>
                        <a:lnTo>
                          <a:pt x="6041" y="0"/>
                        </a:lnTo>
                        <a:lnTo>
                          <a:pt x="0" y="0"/>
                        </a:lnTo>
                        <a:lnTo>
                          <a:pt x="0"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Freeform: Shape 417">
                    <a:extLst>
                      <a:ext uri="{FF2B5EF4-FFF2-40B4-BE49-F238E27FC236}">
                        <a16:creationId xmlns:a16="http://schemas.microsoft.com/office/drawing/2014/main" id="{0DFFB1CC-F70C-4B9C-9B89-4F3531DA2FEB}"/>
                      </a:ext>
                    </a:extLst>
                  </p:cNvPr>
                  <p:cNvSpPr/>
                  <p:nvPr/>
                </p:nvSpPr>
                <p:spPr>
                  <a:xfrm flipV="1">
                    <a:off x="11476182" y="4478358"/>
                    <a:ext cx="45719" cy="21763"/>
                  </a:xfrm>
                  <a:custGeom>
                    <a:avLst/>
                    <a:gdLst>
                      <a:gd name="connsiteX0" fmla="*/ 0 w 45719"/>
                      <a:gd name="connsiteY0" fmla="*/ 21763 h 21763"/>
                      <a:gd name="connsiteX1" fmla="*/ 45719 w 45719"/>
                      <a:gd name="connsiteY1" fmla="*/ 21763 h 21763"/>
                      <a:gd name="connsiteX2" fmla="*/ 45719 w 45719"/>
                      <a:gd name="connsiteY2" fmla="*/ 0 h 21763"/>
                      <a:gd name="connsiteX3" fmla="*/ 0 w 45719"/>
                      <a:gd name="connsiteY3" fmla="*/ 0 h 21763"/>
                      <a:gd name="connsiteX4" fmla="*/ 0 w 45719"/>
                      <a:gd name="connsiteY4" fmla="*/ 21763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21763">
                        <a:moveTo>
                          <a:pt x="0" y="21763"/>
                        </a:moveTo>
                        <a:lnTo>
                          <a:pt x="45719" y="21763"/>
                        </a:lnTo>
                        <a:lnTo>
                          <a:pt x="45719" y="0"/>
                        </a:lnTo>
                        <a:lnTo>
                          <a:pt x="0" y="0"/>
                        </a:lnTo>
                        <a:lnTo>
                          <a:pt x="0" y="217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65" name="Group 564">
                  <a:extLst>
                    <a:ext uri="{FF2B5EF4-FFF2-40B4-BE49-F238E27FC236}">
                      <a16:creationId xmlns:a16="http://schemas.microsoft.com/office/drawing/2014/main" id="{841E9E98-53BE-4A9E-ABCD-737C83098718}"/>
                    </a:ext>
                  </a:extLst>
                </p:cNvPr>
                <p:cNvGrpSpPr/>
                <p:nvPr/>
              </p:nvGrpSpPr>
              <p:grpSpPr>
                <a:xfrm flipH="1">
                  <a:off x="13215009" y="1261980"/>
                  <a:ext cx="434729" cy="460173"/>
                  <a:chOff x="11149961" y="3937895"/>
                  <a:chExt cx="713236" cy="754981"/>
                </a:xfrm>
              </p:grpSpPr>
              <p:sp>
                <p:nvSpPr>
                  <p:cNvPr id="581" name="Oval 580">
                    <a:extLst>
                      <a:ext uri="{FF2B5EF4-FFF2-40B4-BE49-F238E27FC236}">
                        <a16:creationId xmlns:a16="http://schemas.microsoft.com/office/drawing/2014/main" id="{CE549BA1-125D-40E9-859D-731FC7B56E6E}"/>
                      </a:ext>
                    </a:extLst>
                  </p:cNvPr>
                  <p:cNvSpPr/>
                  <p:nvPr/>
                </p:nvSpPr>
                <p:spPr>
                  <a:xfrm>
                    <a:off x="11149961" y="4017596"/>
                    <a:ext cx="713236" cy="67528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Oval 581">
                    <a:extLst>
                      <a:ext uri="{FF2B5EF4-FFF2-40B4-BE49-F238E27FC236}">
                        <a16:creationId xmlns:a16="http://schemas.microsoft.com/office/drawing/2014/main" id="{1DD898E6-DD13-4FF0-97C8-479AB439D5CF}"/>
                      </a:ext>
                    </a:extLst>
                  </p:cNvPr>
                  <p:cNvSpPr/>
                  <p:nvPr/>
                </p:nvSpPr>
                <p:spPr>
                  <a:xfrm>
                    <a:off x="11251385" y="4145807"/>
                    <a:ext cx="506698" cy="487576"/>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Freeform: Shape 425">
                    <a:extLst>
                      <a:ext uri="{FF2B5EF4-FFF2-40B4-BE49-F238E27FC236}">
                        <a16:creationId xmlns:a16="http://schemas.microsoft.com/office/drawing/2014/main" id="{8265B912-9F90-4A53-AF46-037B3A5FC963}"/>
                      </a:ext>
                    </a:extLst>
                  </p:cNvPr>
                  <p:cNvSpPr/>
                  <p:nvPr/>
                </p:nvSpPr>
                <p:spPr>
                  <a:xfrm rot="213293">
                    <a:off x="11363824" y="4049976"/>
                    <a:ext cx="483028" cy="423190"/>
                  </a:xfrm>
                  <a:custGeom>
                    <a:avLst/>
                    <a:gdLst>
                      <a:gd name="connsiteX0" fmla="*/ 227765 w 584383"/>
                      <a:gd name="connsiteY0" fmla="*/ 0 h 474859"/>
                      <a:gd name="connsiteX1" fmla="*/ 584383 w 584383"/>
                      <a:gd name="connsiteY1" fmla="*/ 337640 h 474859"/>
                      <a:gd name="connsiteX2" fmla="*/ 556358 w 584383"/>
                      <a:gd name="connsiteY2" fmla="*/ 469065 h 474859"/>
                      <a:gd name="connsiteX3" fmla="*/ 553036 w 584383"/>
                      <a:gd name="connsiteY3" fmla="*/ 474859 h 474859"/>
                      <a:gd name="connsiteX4" fmla="*/ 565944 w 584383"/>
                      <a:gd name="connsiteY4" fmla="*/ 436280 h 474859"/>
                      <a:gd name="connsiteX5" fmla="*/ 573471 w 584383"/>
                      <a:gd name="connsiteY5" fmla="*/ 366999 h 474859"/>
                      <a:gd name="connsiteX6" fmla="*/ 202962 w 584383"/>
                      <a:gd name="connsiteY6" fmla="*/ 23232 h 474859"/>
                      <a:gd name="connsiteX7" fmla="*/ 58743 w 584383"/>
                      <a:gd name="connsiteY7" fmla="*/ 50247 h 474859"/>
                      <a:gd name="connsiteX8" fmla="*/ 0 w 584383"/>
                      <a:gd name="connsiteY8" fmla="*/ 79831 h 474859"/>
                      <a:gd name="connsiteX9" fmla="*/ 28376 w 584383"/>
                      <a:gd name="connsiteY9" fmla="*/ 57664 h 474859"/>
                      <a:gd name="connsiteX10" fmla="*/ 227765 w 584383"/>
                      <a:gd name="connsiteY10" fmla="*/ 0 h 47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83" h="474859">
                        <a:moveTo>
                          <a:pt x="227765" y="0"/>
                        </a:moveTo>
                        <a:cubicBezTo>
                          <a:pt x="424720" y="0"/>
                          <a:pt x="584383" y="151167"/>
                          <a:pt x="584383" y="337640"/>
                        </a:cubicBezTo>
                        <a:cubicBezTo>
                          <a:pt x="584383" y="384259"/>
                          <a:pt x="574404" y="428670"/>
                          <a:pt x="556358" y="469065"/>
                        </a:cubicBezTo>
                        <a:lnTo>
                          <a:pt x="553036" y="474859"/>
                        </a:lnTo>
                        <a:lnTo>
                          <a:pt x="565944" y="436280"/>
                        </a:lnTo>
                        <a:cubicBezTo>
                          <a:pt x="570879" y="413902"/>
                          <a:pt x="573471" y="390731"/>
                          <a:pt x="573471" y="366999"/>
                        </a:cubicBezTo>
                        <a:cubicBezTo>
                          <a:pt x="573471" y="177142"/>
                          <a:pt x="407588" y="23232"/>
                          <a:pt x="202962" y="23232"/>
                        </a:cubicBezTo>
                        <a:cubicBezTo>
                          <a:pt x="151806" y="23232"/>
                          <a:pt x="103070" y="32852"/>
                          <a:pt x="58743" y="50247"/>
                        </a:cubicBezTo>
                        <a:lnTo>
                          <a:pt x="0" y="79831"/>
                        </a:lnTo>
                        <a:lnTo>
                          <a:pt x="28376" y="57664"/>
                        </a:lnTo>
                        <a:cubicBezTo>
                          <a:pt x="85293" y="21258"/>
                          <a:pt x="153907" y="0"/>
                          <a:pt x="227765" y="0"/>
                        </a:cubicBezTo>
                        <a:close/>
                      </a:path>
                    </a:pathLst>
                  </a:cu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Oval 583">
                    <a:extLst>
                      <a:ext uri="{FF2B5EF4-FFF2-40B4-BE49-F238E27FC236}">
                        <a16:creationId xmlns:a16="http://schemas.microsoft.com/office/drawing/2014/main" id="{ACB5F8F8-9343-4DA1-9BA1-7B9A23185A0F}"/>
                      </a:ext>
                    </a:extLst>
                  </p:cNvPr>
                  <p:cNvSpPr/>
                  <p:nvPr/>
                </p:nvSpPr>
                <p:spPr>
                  <a:xfrm>
                    <a:off x="11404447" y="4311985"/>
                    <a:ext cx="205517" cy="188572"/>
                  </a:xfrm>
                  <a:prstGeom prst="ellipse">
                    <a:avLst/>
                  </a:prstGeom>
                  <a:solidFill>
                    <a:srgbClr val="00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Freeform: Shape 427">
                    <a:extLst>
                      <a:ext uri="{FF2B5EF4-FFF2-40B4-BE49-F238E27FC236}">
                        <a16:creationId xmlns:a16="http://schemas.microsoft.com/office/drawing/2014/main" id="{503C0540-5F46-4A4B-9176-5B3F104CB135}"/>
                      </a:ext>
                    </a:extLst>
                  </p:cNvPr>
                  <p:cNvSpPr/>
                  <p:nvPr/>
                </p:nvSpPr>
                <p:spPr>
                  <a:xfrm flipV="1">
                    <a:off x="11372607" y="3937895"/>
                    <a:ext cx="103575" cy="540463"/>
                  </a:xfrm>
                  <a:custGeom>
                    <a:avLst/>
                    <a:gdLst>
                      <a:gd name="connsiteX0" fmla="*/ 48272 w 103575"/>
                      <a:gd name="connsiteY0" fmla="*/ 540463 h 540463"/>
                      <a:gd name="connsiteX1" fmla="*/ 103575 w 103575"/>
                      <a:gd name="connsiteY1" fmla="*/ 540463 h 540463"/>
                      <a:gd name="connsiteX2" fmla="*/ 103575 w 103575"/>
                      <a:gd name="connsiteY2" fmla="*/ 0 h 540463"/>
                      <a:gd name="connsiteX3" fmla="*/ 93452 w 103575"/>
                      <a:gd name="connsiteY3" fmla="*/ 0 h 540463"/>
                      <a:gd name="connsiteX4" fmla="*/ 14853 w 103575"/>
                      <a:gd name="connsiteY4" fmla="*/ 239120 h 540463"/>
                      <a:gd name="connsiteX5" fmla="*/ 0 w 103575"/>
                      <a:gd name="connsiteY5" fmla="*/ 478500 h 540463"/>
                      <a:gd name="connsiteX6" fmla="*/ 48272 w 103575"/>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75" h="540463">
                        <a:moveTo>
                          <a:pt x="48272" y="540463"/>
                        </a:moveTo>
                        <a:lnTo>
                          <a:pt x="103575" y="540463"/>
                        </a:lnTo>
                        <a:lnTo>
                          <a:pt x="103575" y="0"/>
                        </a:lnTo>
                        <a:lnTo>
                          <a:pt x="93452" y="0"/>
                        </a:lnTo>
                        <a:lnTo>
                          <a:pt x="14853" y="239120"/>
                        </a:lnTo>
                        <a:lnTo>
                          <a:pt x="0" y="478500"/>
                        </a:lnTo>
                        <a:lnTo>
                          <a:pt x="48272"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Freeform: Shape 428">
                    <a:extLst>
                      <a:ext uri="{FF2B5EF4-FFF2-40B4-BE49-F238E27FC236}">
                        <a16:creationId xmlns:a16="http://schemas.microsoft.com/office/drawing/2014/main" id="{773A5933-2126-4324-9C2A-5DFE3BF9EEEB}"/>
                      </a:ext>
                    </a:extLst>
                  </p:cNvPr>
                  <p:cNvSpPr/>
                  <p:nvPr/>
                </p:nvSpPr>
                <p:spPr>
                  <a:xfrm flipV="1">
                    <a:off x="11521901" y="3937895"/>
                    <a:ext cx="99493" cy="540463"/>
                  </a:xfrm>
                  <a:custGeom>
                    <a:avLst/>
                    <a:gdLst>
                      <a:gd name="connsiteX0" fmla="*/ 0 w 99493"/>
                      <a:gd name="connsiteY0" fmla="*/ 540463 h 540463"/>
                      <a:gd name="connsiteX1" fmla="*/ 51221 w 99493"/>
                      <a:gd name="connsiteY1" fmla="*/ 540463 h 540463"/>
                      <a:gd name="connsiteX2" fmla="*/ 99493 w 99493"/>
                      <a:gd name="connsiteY2" fmla="*/ 478500 h 540463"/>
                      <a:gd name="connsiteX3" fmla="*/ 84640 w 99493"/>
                      <a:gd name="connsiteY3" fmla="*/ 243886 h 540463"/>
                      <a:gd name="connsiteX4" fmla="*/ 6041 w 99493"/>
                      <a:gd name="connsiteY4" fmla="*/ 0 h 540463"/>
                      <a:gd name="connsiteX5" fmla="*/ 0 w 99493"/>
                      <a:gd name="connsiteY5" fmla="*/ 0 h 540463"/>
                      <a:gd name="connsiteX6" fmla="*/ 0 w 99493"/>
                      <a:gd name="connsiteY6" fmla="*/ 540463 h 5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93" h="540463">
                        <a:moveTo>
                          <a:pt x="0" y="540463"/>
                        </a:moveTo>
                        <a:lnTo>
                          <a:pt x="51221" y="540463"/>
                        </a:lnTo>
                        <a:lnTo>
                          <a:pt x="99493" y="478500"/>
                        </a:lnTo>
                        <a:lnTo>
                          <a:pt x="84640" y="243886"/>
                        </a:lnTo>
                        <a:lnTo>
                          <a:pt x="6041" y="0"/>
                        </a:lnTo>
                        <a:lnTo>
                          <a:pt x="0" y="0"/>
                        </a:lnTo>
                        <a:lnTo>
                          <a:pt x="0" y="5404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Freeform: Shape 429">
                    <a:extLst>
                      <a:ext uri="{FF2B5EF4-FFF2-40B4-BE49-F238E27FC236}">
                        <a16:creationId xmlns:a16="http://schemas.microsoft.com/office/drawing/2014/main" id="{CE5D3D51-C6EC-4FF5-B319-11679A3573A4}"/>
                      </a:ext>
                    </a:extLst>
                  </p:cNvPr>
                  <p:cNvSpPr/>
                  <p:nvPr/>
                </p:nvSpPr>
                <p:spPr>
                  <a:xfrm flipV="1">
                    <a:off x="11476182" y="4478358"/>
                    <a:ext cx="45719" cy="21763"/>
                  </a:xfrm>
                  <a:custGeom>
                    <a:avLst/>
                    <a:gdLst>
                      <a:gd name="connsiteX0" fmla="*/ 0 w 45719"/>
                      <a:gd name="connsiteY0" fmla="*/ 21763 h 21763"/>
                      <a:gd name="connsiteX1" fmla="*/ 45719 w 45719"/>
                      <a:gd name="connsiteY1" fmla="*/ 21763 h 21763"/>
                      <a:gd name="connsiteX2" fmla="*/ 45719 w 45719"/>
                      <a:gd name="connsiteY2" fmla="*/ 0 h 21763"/>
                      <a:gd name="connsiteX3" fmla="*/ 0 w 45719"/>
                      <a:gd name="connsiteY3" fmla="*/ 0 h 21763"/>
                      <a:gd name="connsiteX4" fmla="*/ 0 w 45719"/>
                      <a:gd name="connsiteY4" fmla="*/ 21763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21763">
                        <a:moveTo>
                          <a:pt x="0" y="21763"/>
                        </a:moveTo>
                        <a:lnTo>
                          <a:pt x="45719" y="21763"/>
                        </a:lnTo>
                        <a:lnTo>
                          <a:pt x="45719" y="0"/>
                        </a:lnTo>
                        <a:lnTo>
                          <a:pt x="0" y="0"/>
                        </a:lnTo>
                        <a:lnTo>
                          <a:pt x="0" y="21763"/>
                        </a:lnTo>
                        <a:close/>
                      </a:path>
                    </a:pathLst>
                  </a:custGeom>
                  <a:solidFill>
                    <a:schemeClr val="bg1">
                      <a:lumMod val="95000"/>
                      <a:alpha val="89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66" name="Group 565">
                  <a:extLst>
                    <a:ext uri="{FF2B5EF4-FFF2-40B4-BE49-F238E27FC236}">
                      <a16:creationId xmlns:a16="http://schemas.microsoft.com/office/drawing/2014/main" id="{030D72DC-9DF9-451E-A3B2-6DDA9F3E414A}"/>
                    </a:ext>
                  </a:extLst>
                </p:cNvPr>
                <p:cNvGrpSpPr/>
                <p:nvPr/>
              </p:nvGrpSpPr>
              <p:grpSpPr>
                <a:xfrm flipH="1">
                  <a:off x="12739744" y="-1510427"/>
                  <a:ext cx="3261811" cy="818360"/>
                  <a:chOff x="10936516" y="-644176"/>
                  <a:chExt cx="5351472" cy="1342639"/>
                </a:xfrm>
              </p:grpSpPr>
              <p:sp>
                <p:nvSpPr>
                  <p:cNvPr id="571" name="Freeform: Shape 452">
                    <a:extLst>
                      <a:ext uri="{FF2B5EF4-FFF2-40B4-BE49-F238E27FC236}">
                        <a16:creationId xmlns:a16="http://schemas.microsoft.com/office/drawing/2014/main" id="{F6DE4156-9691-444D-8CFC-FD9157EB811E}"/>
                      </a:ext>
                    </a:extLst>
                  </p:cNvPr>
                  <p:cNvSpPr/>
                  <p:nvPr/>
                </p:nvSpPr>
                <p:spPr>
                  <a:xfrm rot="352851">
                    <a:off x="15585303" y="-458936"/>
                    <a:ext cx="296047" cy="572486"/>
                  </a:xfrm>
                  <a:custGeom>
                    <a:avLst/>
                    <a:gdLst>
                      <a:gd name="connsiteX0" fmla="*/ 327340 w 385064"/>
                      <a:gd name="connsiteY0" fmla="*/ 0 h 572486"/>
                      <a:gd name="connsiteX1" fmla="*/ 333356 w 385064"/>
                      <a:gd name="connsiteY1" fmla="*/ 1800 h 572486"/>
                      <a:gd name="connsiteX2" fmla="*/ 335513 w 385064"/>
                      <a:gd name="connsiteY2" fmla="*/ 1578 h 572486"/>
                      <a:gd name="connsiteX3" fmla="*/ 335751 w 385064"/>
                      <a:gd name="connsiteY3" fmla="*/ 2517 h 572486"/>
                      <a:gd name="connsiteX4" fmla="*/ 349809 w 385064"/>
                      <a:gd name="connsiteY4" fmla="*/ 6722 h 572486"/>
                      <a:gd name="connsiteX5" fmla="*/ 385064 w 385064"/>
                      <a:gd name="connsiteY5" fmla="*/ 85544 h 572486"/>
                      <a:gd name="connsiteX6" fmla="*/ 368157 w 385064"/>
                      <a:gd name="connsiteY6" fmla="*/ 146033 h 572486"/>
                      <a:gd name="connsiteX7" fmla="*/ 362919 w 385064"/>
                      <a:gd name="connsiteY7" fmla="*/ 151266 h 572486"/>
                      <a:gd name="connsiteX8" fmla="*/ 362801 w 385064"/>
                      <a:gd name="connsiteY8" fmla="*/ 153771 h 572486"/>
                      <a:gd name="connsiteX9" fmla="*/ 55245 w 385064"/>
                      <a:gd name="connsiteY9" fmla="*/ 572486 h 572486"/>
                      <a:gd name="connsiteX10" fmla="*/ 0 w 385064"/>
                      <a:gd name="connsiteY10" fmla="*/ 36136 h 572486"/>
                      <a:gd name="connsiteX11" fmla="*/ 315007 w 385064"/>
                      <a:gd name="connsiteY11" fmla="*/ 3690 h 5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064" h="572486">
                        <a:moveTo>
                          <a:pt x="327340" y="0"/>
                        </a:moveTo>
                        <a:lnTo>
                          <a:pt x="333356" y="1800"/>
                        </a:lnTo>
                        <a:lnTo>
                          <a:pt x="335513" y="1578"/>
                        </a:lnTo>
                        <a:lnTo>
                          <a:pt x="335751" y="2517"/>
                        </a:lnTo>
                        <a:lnTo>
                          <a:pt x="349809" y="6722"/>
                        </a:lnTo>
                        <a:cubicBezTo>
                          <a:pt x="370527" y="19709"/>
                          <a:pt x="385064" y="50110"/>
                          <a:pt x="385064" y="85544"/>
                        </a:cubicBezTo>
                        <a:cubicBezTo>
                          <a:pt x="385063" y="109167"/>
                          <a:pt x="378602" y="130553"/>
                          <a:pt x="368157" y="146033"/>
                        </a:cubicBezTo>
                        <a:lnTo>
                          <a:pt x="362919" y="151266"/>
                        </a:lnTo>
                        <a:lnTo>
                          <a:pt x="362801" y="153771"/>
                        </a:lnTo>
                        <a:cubicBezTo>
                          <a:pt x="257806" y="310620"/>
                          <a:pt x="160240" y="415636"/>
                          <a:pt x="55245" y="572486"/>
                        </a:cubicBezTo>
                        <a:lnTo>
                          <a:pt x="0" y="36136"/>
                        </a:lnTo>
                        <a:lnTo>
                          <a:pt x="315007" y="369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2" name="Freeform: Shape 448">
                    <a:extLst>
                      <a:ext uri="{FF2B5EF4-FFF2-40B4-BE49-F238E27FC236}">
                        <a16:creationId xmlns:a16="http://schemas.microsoft.com/office/drawing/2014/main" id="{FED719B1-C705-4443-AC49-BF9350AAEE3C}"/>
                      </a:ext>
                    </a:extLst>
                  </p:cNvPr>
                  <p:cNvSpPr/>
                  <p:nvPr/>
                </p:nvSpPr>
                <p:spPr>
                  <a:xfrm rot="352851">
                    <a:off x="15902924" y="125977"/>
                    <a:ext cx="385064" cy="572486"/>
                  </a:xfrm>
                  <a:custGeom>
                    <a:avLst/>
                    <a:gdLst>
                      <a:gd name="connsiteX0" fmla="*/ 327340 w 385064"/>
                      <a:gd name="connsiteY0" fmla="*/ 0 h 572486"/>
                      <a:gd name="connsiteX1" fmla="*/ 333356 w 385064"/>
                      <a:gd name="connsiteY1" fmla="*/ 1800 h 572486"/>
                      <a:gd name="connsiteX2" fmla="*/ 335513 w 385064"/>
                      <a:gd name="connsiteY2" fmla="*/ 1578 h 572486"/>
                      <a:gd name="connsiteX3" fmla="*/ 335751 w 385064"/>
                      <a:gd name="connsiteY3" fmla="*/ 2517 h 572486"/>
                      <a:gd name="connsiteX4" fmla="*/ 349809 w 385064"/>
                      <a:gd name="connsiteY4" fmla="*/ 6722 h 572486"/>
                      <a:gd name="connsiteX5" fmla="*/ 385064 w 385064"/>
                      <a:gd name="connsiteY5" fmla="*/ 85544 h 572486"/>
                      <a:gd name="connsiteX6" fmla="*/ 368157 w 385064"/>
                      <a:gd name="connsiteY6" fmla="*/ 146033 h 572486"/>
                      <a:gd name="connsiteX7" fmla="*/ 362919 w 385064"/>
                      <a:gd name="connsiteY7" fmla="*/ 151266 h 572486"/>
                      <a:gd name="connsiteX8" fmla="*/ 362801 w 385064"/>
                      <a:gd name="connsiteY8" fmla="*/ 153771 h 572486"/>
                      <a:gd name="connsiteX9" fmla="*/ 55245 w 385064"/>
                      <a:gd name="connsiteY9" fmla="*/ 572486 h 572486"/>
                      <a:gd name="connsiteX10" fmla="*/ 0 w 385064"/>
                      <a:gd name="connsiteY10" fmla="*/ 36136 h 572486"/>
                      <a:gd name="connsiteX11" fmla="*/ 315007 w 385064"/>
                      <a:gd name="connsiteY11" fmla="*/ 3690 h 57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064" h="572486">
                        <a:moveTo>
                          <a:pt x="327340" y="0"/>
                        </a:moveTo>
                        <a:lnTo>
                          <a:pt x="333356" y="1800"/>
                        </a:lnTo>
                        <a:lnTo>
                          <a:pt x="335513" y="1578"/>
                        </a:lnTo>
                        <a:lnTo>
                          <a:pt x="335751" y="2517"/>
                        </a:lnTo>
                        <a:lnTo>
                          <a:pt x="349809" y="6722"/>
                        </a:lnTo>
                        <a:cubicBezTo>
                          <a:pt x="370527" y="19709"/>
                          <a:pt x="385064" y="50110"/>
                          <a:pt x="385064" y="85544"/>
                        </a:cubicBezTo>
                        <a:cubicBezTo>
                          <a:pt x="385063" y="109167"/>
                          <a:pt x="378602" y="130553"/>
                          <a:pt x="368157" y="146033"/>
                        </a:cubicBezTo>
                        <a:lnTo>
                          <a:pt x="362919" y="151266"/>
                        </a:lnTo>
                        <a:lnTo>
                          <a:pt x="362801" y="153771"/>
                        </a:lnTo>
                        <a:cubicBezTo>
                          <a:pt x="257806" y="310620"/>
                          <a:pt x="160240" y="415636"/>
                          <a:pt x="55245" y="572486"/>
                        </a:cubicBezTo>
                        <a:lnTo>
                          <a:pt x="0" y="36136"/>
                        </a:lnTo>
                        <a:lnTo>
                          <a:pt x="315007" y="3690"/>
                        </a:ln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3" name="Freeform: Shape 377">
                    <a:extLst>
                      <a:ext uri="{FF2B5EF4-FFF2-40B4-BE49-F238E27FC236}">
                        <a16:creationId xmlns:a16="http://schemas.microsoft.com/office/drawing/2014/main" id="{0A8C49CD-541C-4CC4-966B-F6F8AA0CCC2E}"/>
                      </a:ext>
                    </a:extLst>
                  </p:cNvPr>
                  <p:cNvSpPr/>
                  <p:nvPr/>
                </p:nvSpPr>
                <p:spPr>
                  <a:xfrm flipV="1">
                    <a:off x="10936516" y="-644176"/>
                    <a:ext cx="5014683" cy="906646"/>
                  </a:xfrm>
                  <a:custGeom>
                    <a:avLst/>
                    <a:gdLst>
                      <a:gd name="connsiteX0" fmla="*/ 394691 w 5014683"/>
                      <a:gd name="connsiteY0" fmla="*/ 906646 h 906646"/>
                      <a:gd name="connsiteX1" fmla="*/ 4562790 w 5014683"/>
                      <a:gd name="connsiteY1" fmla="*/ 896149 h 906646"/>
                      <a:gd name="connsiteX2" fmla="*/ 4937900 w 5014683"/>
                      <a:gd name="connsiteY2" fmla="*/ 271828 h 906646"/>
                      <a:gd name="connsiteX3" fmla="*/ 4965403 w 5014683"/>
                      <a:gd name="connsiteY3" fmla="*/ 223309 h 906646"/>
                      <a:gd name="connsiteX4" fmla="*/ 4973478 w 5014683"/>
                      <a:gd name="connsiteY4" fmla="*/ 221678 h 906646"/>
                      <a:gd name="connsiteX5" fmla="*/ 5014683 w 5014683"/>
                      <a:gd name="connsiteY5" fmla="*/ 159514 h 906646"/>
                      <a:gd name="connsiteX6" fmla="*/ 5014682 w 5014683"/>
                      <a:gd name="connsiteY6" fmla="*/ 67465 h 906646"/>
                      <a:gd name="connsiteX7" fmla="*/ 4947217 w 5014683"/>
                      <a:gd name="connsiteY7" fmla="*/ 0 h 906646"/>
                      <a:gd name="connsiteX8" fmla="*/ 67465 w 5014683"/>
                      <a:gd name="connsiteY8" fmla="*/ 0 h 906646"/>
                      <a:gd name="connsiteX9" fmla="*/ 0 w 5014683"/>
                      <a:gd name="connsiteY9" fmla="*/ 67465 h 906646"/>
                      <a:gd name="connsiteX10" fmla="*/ 0 w 5014683"/>
                      <a:gd name="connsiteY10" fmla="*/ 159515 h 906646"/>
                      <a:gd name="connsiteX11" fmla="*/ 10415 w 5014683"/>
                      <a:gd name="connsiteY11" fmla="*/ 184658 h 906646"/>
                      <a:gd name="connsiteX12" fmla="*/ 4234 w 5014683"/>
                      <a:gd name="connsiteY12" fmla="*/ 184650 h 906646"/>
                      <a:gd name="connsiteX13" fmla="*/ 394691 w 5014683"/>
                      <a:gd name="connsiteY13" fmla="*/ 906646 h 9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4683" h="906646">
                        <a:moveTo>
                          <a:pt x="394691" y="906646"/>
                        </a:moveTo>
                        <a:lnTo>
                          <a:pt x="4562790" y="896149"/>
                        </a:lnTo>
                        <a:cubicBezTo>
                          <a:pt x="4661555" y="716200"/>
                          <a:pt x="4823372" y="468672"/>
                          <a:pt x="4937900" y="271828"/>
                        </a:cubicBezTo>
                        <a:lnTo>
                          <a:pt x="4965403" y="223309"/>
                        </a:lnTo>
                        <a:lnTo>
                          <a:pt x="4973478" y="221678"/>
                        </a:lnTo>
                        <a:cubicBezTo>
                          <a:pt x="4997692" y="211437"/>
                          <a:pt x="5014683" y="187460"/>
                          <a:pt x="5014683" y="159514"/>
                        </a:cubicBezTo>
                        <a:lnTo>
                          <a:pt x="5014682" y="67465"/>
                        </a:lnTo>
                        <a:cubicBezTo>
                          <a:pt x="5014683" y="30206"/>
                          <a:pt x="4984476" y="-1"/>
                          <a:pt x="4947217" y="0"/>
                        </a:cubicBezTo>
                        <a:lnTo>
                          <a:pt x="67465" y="0"/>
                        </a:lnTo>
                        <a:cubicBezTo>
                          <a:pt x="30206" y="-1"/>
                          <a:pt x="-1" y="30206"/>
                          <a:pt x="0" y="67465"/>
                        </a:cubicBezTo>
                        <a:lnTo>
                          <a:pt x="0" y="159515"/>
                        </a:lnTo>
                        <a:lnTo>
                          <a:pt x="10415" y="184658"/>
                        </a:lnTo>
                        <a:lnTo>
                          <a:pt x="4234" y="184650"/>
                        </a:lnTo>
                        <a:cubicBezTo>
                          <a:pt x="117108" y="393805"/>
                          <a:pt x="281817" y="697491"/>
                          <a:pt x="394691" y="906646"/>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Flowchart: Manual Operation 1069">
                    <a:extLst>
                      <a:ext uri="{FF2B5EF4-FFF2-40B4-BE49-F238E27FC236}">
                        <a16:creationId xmlns:a16="http://schemas.microsoft.com/office/drawing/2014/main" id="{9944D3BE-046D-48D4-BF0E-9FE71939E82A}"/>
                      </a:ext>
                    </a:extLst>
                  </p:cNvPr>
                  <p:cNvSpPr/>
                  <p:nvPr/>
                </p:nvSpPr>
                <p:spPr>
                  <a:xfrm flipV="1">
                    <a:off x="11155954" y="-495654"/>
                    <a:ext cx="4540460" cy="54343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1117"/>
                      <a:gd name="connsiteX1" fmla="*/ 10000 w 10000"/>
                      <a:gd name="connsiteY1" fmla="*/ 0 h 11117"/>
                      <a:gd name="connsiteX2" fmla="*/ 8000 w 10000"/>
                      <a:gd name="connsiteY2" fmla="*/ 10000 h 11117"/>
                      <a:gd name="connsiteX3" fmla="*/ 698 w 10000"/>
                      <a:gd name="connsiteY3" fmla="*/ 11117 h 11117"/>
                      <a:gd name="connsiteX4" fmla="*/ 0 w 10000"/>
                      <a:gd name="connsiteY4" fmla="*/ 0 h 11117"/>
                      <a:gd name="connsiteX0" fmla="*/ 0 w 10000"/>
                      <a:gd name="connsiteY0" fmla="*/ 0 h 11117"/>
                      <a:gd name="connsiteX1" fmla="*/ 10000 w 10000"/>
                      <a:gd name="connsiteY1" fmla="*/ 0 h 11117"/>
                      <a:gd name="connsiteX2" fmla="*/ 9302 w 10000"/>
                      <a:gd name="connsiteY2" fmla="*/ 10931 h 11117"/>
                      <a:gd name="connsiteX3" fmla="*/ 698 w 10000"/>
                      <a:gd name="connsiteY3" fmla="*/ 11117 h 11117"/>
                      <a:gd name="connsiteX4" fmla="*/ 0 w 10000"/>
                      <a:gd name="connsiteY4" fmla="*/ 0 h 11117"/>
                      <a:gd name="connsiteX0" fmla="*/ 0 w 10022"/>
                      <a:gd name="connsiteY0" fmla="*/ 1490 h 12607"/>
                      <a:gd name="connsiteX1" fmla="*/ 10022 w 10022"/>
                      <a:gd name="connsiteY1" fmla="*/ 0 h 12607"/>
                      <a:gd name="connsiteX2" fmla="*/ 9302 w 10022"/>
                      <a:gd name="connsiteY2" fmla="*/ 12421 h 12607"/>
                      <a:gd name="connsiteX3" fmla="*/ 698 w 10022"/>
                      <a:gd name="connsiteY3" fmla="*/ 12607 h 12607"/>
                      <a:gd name="connsiteX4" fmla="*/ 0 w 10022"/>
                      <a:gd name="connsiteY4" fmla="*/ 1490 h 12607"/>
                      <a:gd name="connsiteX0" fmla="*/ 0 w 10130"/>
                      <a:gd name="connsiteY0" fmla="*/ 0 h 12793"/>
                      <a:gd name="connsiteX1" fmla="*/ 10130 w 10130"/>
                      <a:gd name="connsiteY1" fmla="*/ 186 h 12793"/>
                      <a:gd name="connsiteX2" fmla="*/ 9410 w 10130"/>
                      <a:gd name="connsiteY2" fmla="*/ 12607 h 12793"/>
                      <a:gd name="connsiteX3" fmla="*/ 806 w 10130"/>
                      <a:gd name="connsiteY3" fmla="*/ 12793 h 12793"/>
                      <a:gd name="connsiteX4" fmla="*/ 0 w 10130"/>
                      <a:gd name="connsiteY4" fmla="*/ 0 h 12793"/>
                      <a:gd name="connsiteX0" fmla="*/ 0 w 9923"/>
                      <a:gd name="connsiteY0" fmla="*/ 0 h 12793"/>
                      <a:gd name="connsiteX1" fmla="*/ 9923 w 9923"/>
                      <a:gd name="connsiteY1" fmla="*/ 186 h 12793"/>
                      <a:gd name="connsiteX2" fmla="*/ 9203 w 9923"/>
                      <a:gd name="connsiteY2" fmla="*/ 12607 h 12793"/>
                      <a:gd name="connsiteX3" fmla="*/ 599 w 9923"/>
                      <a:gd name="connsiteY3" fmla="*/ 12793 h 12793"/>
                      <a:gd name="connsiteX4" fmla="*/ 0 w 9923"/>
                      <a:gd name="connsiteY4" fmla="*/ 0 h 12793"/>
                      <a:gd name="connsiteX0" fmla="*/ 0 w 9884"/>
                      <a:gd name="connsiteY0" fmla="*/ 920 h 10920"/>
                      <a:gd name="connsiteX1" fmla="*/ 9884 w 9884"/>
                      <a:gd name="connsiteY1" fmla="*/ 0 h 10920"/>
                      <a:gd name="connsiteX2" fmla="*/ 9274 w 9884"/>
                      <a:gd name="connsiteY2" fmla="*/ 10775 h 10920"/>
                      <a:gd name="connsiteX3" fmla="*/ 604 w 9884"/>
                      <a:gd name="connsiteY3" fmla="*/ 10920 h 10920"/>
                      <a:gd name="connsiteX4" fmla="*/ 0 w 9884"/>
                      <a:gd name="connsiteY4" fmla="*/ 920 h 10920"/>
                      <a:gd name="connsiteX0" fmla="*/ 0 w 10113"/>
                      <a:gd name="connsiteY0" fmla="*/ 449 h 9607"/>
                      <a:gd name="connsiteX1" fmla="*/ 10113 w 10113"/>
                      <a:gd name="connsiteY1" fmla="*/ 0 h 9607"/>
                      <a:gd name="connsiteX2" fmla="*/ 9383 w 10113"/>
                      <a:gd name="connsiteY2" fmla="*/ 9474 h 9607"/>
                      <a:gd name="connsiteX3" fmla="*/ 611 w 10113"/>
                      <a:gd name="connsiteY3" fmla="*/ 9607 h 9607"/>
                      <a:gd name="connsiteX4" fmla="*/ 0 w 10113"/>
                      <a:gd name="connsiteY4" fmla="*/ 449 h 9607"/>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28"/>
                      <a:gd name="connsiteY0" fmla="*/ 712 h 10245"/>
                      <a:gd name="connsiteX1" fmla="*/ 10028 w 10028"/>
                      <a:gd name="connsiteY1" fmla="*/ 0 h 10245"/>
                      <a:gd name="connsiteX2" fmla="*/ 9278 w 10028"/>
                      <a:gd name="connsiteY2" fmla="*/ 10107 h 10245"/>
                      <a:gd name="connsiteX3" fmla="*/ 604 w 10028"/>
                      <a:gd name="connsiteY3" fmla="*/ 10245 h 10245"/>
                      <a:gd name="connsiteX4" fmla="*/ 0 w 10028"/>
                      <a:gd name="connsiteY4" fmla="*/ 712 h 10245"/>
                      <a:gd name="connsiteX0" fmla="*/ 0 w 10037"/>
                      <a:gd name="connsiteY0" fmla="*/ 385 h 10245"/>
                      <a:gd name="connsiteX1" fmla="*/ 10037 w 10037"/>
                      <a:gd name="connsiteY1" fmla="*/ 0 h 10245"/>
                      <a:gd name="connsiteX2" fmla="*/ 9287 w 10037"/>
                      <a:gd name="connsiteY2" fmla="*/ 10107 h 10245"/>
                      <a:gd name="connsiteX3" fmla="*/ 613 w 10037"/>
                      <a:gd name="connsiteY3" fmla="*/ 10245 h 10245"/>
                      <a:gd name="connsiteX4" fmla="*/ 0 w 10037"/>
                      <a:gd name="connsiteY4" fmla="*/ 385 h 10245"/>
                      <a:gd name="connsiteX0" fmla="*/ 0 w 10037"/>
                      <a:gd name="connsiteY0" fmla="*/ 385 h 10245"/>
                      <a:gd name="connsiteX1" fmla="*/ 10037 w 10037"/>
                      <a:gd name="connsiteY1" fmla="*/ 0 h 10245"/>
                      <a:gd name="connsiteX2" fmla="*/ 9287 w 10037"/>
                      <a:gd name="connsiteY2" fmla="*/ 10107 h 10245"/>
                      <a:gd name="connsiteX3" fmla="*/ 613 w 10037"/>
                      <a:gd name="connsiteY3" fmla="*/ 10245 h 10245"/>
                      <a:gd name="connsiteX4" fmla="*/ 0 w 10037"/>
                      <a:gd name="connsiteY4" fmla="*/ 385 h 10245"/>
                      <a:gd name="connsiteX0" fmla="*/ 0 w 10046"/>
                      <a:gd name="connsiteY0" fmla="*/ 227 h 10578"/>
                      <a:gd name="connsiteX1" fmla="*/ 10046 w 10046"/>
                      <a:gd name="connsiteY1" fmla="*/ 333 h 10578"/>
                      <a:gd name="connsiteX2" fmla="*/ 9296 w 10046"/>
                      <a:gd name="connsiteY2" fmla="*/ 10440 h 10578"/>
                      <a:gd name="connsiteX3" fmla="*/ 622 w 10046"/>
                      <a:gd name="connsiteY3" fmla="*/ 10578 h 10578"/>
                      <a:gd name="connsiteX4" fmla="*/ 0 w 10046"/>
                      <a:gd name="connsiteY4" fmla="*/ 227 h 10578"/>
                      <a:gd name="connsiteX0" fmla="*/ 0 w 10046"/>
                      <a:gd name="connsiteY0" fmla="*/ 227 h 10578"/>
                      <a:gd name="connsiteX1" fmla="*/ 10046 w 10046"/>
                      <a:gd name="connsiteY1" fmla="*/ 333 h 10578"/>
                      <a:gd name="connsiteX2" fmla="*/ 9296 w 10046"/>
                      <a:gd name="connsiteY2" fmla="*/ 10440 h 10578"/>
                      <a:gd name="connsiteX3" fmla="*/ 622 w 10046"/>
                      <a:gd name="connsiteY3" fmla="*/ 10578 h 10578"/>
                      <a:gd name="connsiteX4" fmla="*/ 0 w 10046"/>
                      <a:gd name="connsiteY4" fmla="*/ 227 h 10578"/>
                      <a:gd name="connsiteX0" fmla="*/ 0 w 10046"/>
                      <a:gd name="connsiteY0" fmla="*/ 58 h 10409"/>
                      <a:gd name="connsiteX1" fmla="*/ 10046 w 10046"/>
                      <a:gd name="connsiteY1" fmla="*/ 164 h 10409"/>
                      <a:gd name="connsiteX2" fmla="*/ 9296 w 10046"/>
                      <a:gd name="connsiteY2" fmla="*/ 10271 h 10409"/>
                      <a:gd name="connsiteX3" fmla="*/ 622 w 10046"/>
                      <a:gd name="connsiteY3" fmla="*/ 10409 h 10409"/>
                      <a:gd name="connsiteX4" fmla="*/ 0 w 10046"/>
                      <a:gd name="connsiteY4" fmla="*/ 58 h 10409"/>
                      <a:gd name="connsiteX0" fmla="*/ 0 w 10009"/>
                      <a:gd name="connsiteY0" fmla="*/ 41 h 10392"/>
                      <a:gd name="connsiteX1" fmla="*/ 10009 w 10009"/>
                      <a:gd name="connsiteY1" fmla="*/ 392 h 10392"/>
                      <a:gd name="connsiteX2" fmla="*/ 9296 w 10009"/>
                      <a:gd name="connsiteY2" fmla="*/ 10254 h 10392"/>
                      <a:gd name="connsiteX3" fmla="*/ 622 w 10009"/>
                      <a:gd name="connsiteY3" fmla="*/ 10392 h 10392"/>
                      <a:gd name="connsiteX4" fmla="*/ 0 w 10009"/>
                      <a:gd name="connsiteY4" fmla="*/ 41 h 10392"/>
                      <a:gd name="connsiteX0" fmla="*/ 0 w 10009"/>
                      <a:gd name="connsiteY0" fmla="*/ 101 h 10452"/>
                      <a:gd name="connsiteX1" fmla="*/ 10009 w 10009"/>
                      <a:gd name="connsiteY1" fmla="*/ 452 h 10452"/>
                      <a:gd name="connsiteX2" fmla="*/ 9296 w 10009"/>
                      <a:gd name="connsiteY2" fmla="*/ 10314 h 10452"/>
                      <a:gd name="connsiteX3" fmla="*/ 622 w 10009"/>
                      <a:gd name="connsiteY3" fmla="*/ 10452 h 10452"/>
                      <a:gd name="connsiteX4" fmla="*/ 0 w 10009"/>
                      <a:gd name="connsiteY4" fmla="*/ 101 h 10452"/>
                      <a:gd name="connsiteX0" fmla="*/ 0 w 10009"/>
                      <a:gd name="connsiteY0" fmla="*/ 101 h 10452"/>
                      <a:gd name="connsiteX1" fmla="*/ 10009 w 10009"/>
                      <a:gd name="connsiteY1" fmla="*/ 452 h 10452"/>
                      <a:gd name="connsiteX2" fmla="*/ 9296 w 10009"/>
                      <a:gd name="connsiteY2" fmla="*/ 10314 h 10452"/>
                      <a:gd name="connsiteX3" fmla="*/ 622 w 10009"/>
                      <a:gd name="connsiteY3" fmla="*/ 10452 h 10452"/>
                      <a:gd name="connsiteX4" fmla="*/ 0 w 10009"/>
                      <a:gd name="connsiteY4" fmla="*/ 101 h 10452"/>
                      <a:gd name="connsiteX0" fmla="*/ 0 w 10009"/>
                      <a:gd name="connsiteY0" fmla="*/ 101 h 10498"/>
                      <a:gd name="connsiteX1" fmla="*/ 10009 w 10009"/>
                      <a:gd name="connsiteY1" fmla="*/ 452 h 10498"/>
                      <a:gd name="connsiteX2" fmla="*/ 9362 w 10009"/>
                      <a:gd name="connsiteY2" fmla="*/ 10498 h 10498"/>
                      <a:gd name="connsiteX3" fmla="*/ 622 w 10009"/>
                      <a:gd name="connsiteY3" fmla="*/ 10452 h 10498"/>
                      <a:gd name="connsiteX4" fmla="*/ 0 w 10009"/>
                      <a:gd name="connsiteY4" fmla="*/ 101 h 10498"/>
                      <a:gd name="connsiteX0" fmla="*/ 0 w 10009"/>
                      <a:gd name="connsiteY0" fmla="*/ 101 h 10498"/>
                      <a:gd name="connsiteX1" fmla="*/ 10009 w 10009"/>
                      <a:gd name="connsiteY1" fmla="*/ 452 h 10498"/>
                      <a:gd name="connsiteX2" fmla="*/ 9362 w 10009"/>
                      <a:gd name="connsiteY2" fmla="*/ 10498 h 10498"/>
                      <a:gd name="connsiteX3" fmla="*/ 622 w 10009"/>
                      <a:gd name="connsiteY3" fmla="*/ 10452 h 10498"/>
                      <a:gd name="connsiteX4" fmla="*/ 0 w 10009"/>
                      <a:gd name="connsiteY4" fmla="*/ 101 h 10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498">
                        <a:moveTo>
                          <a:pt x="0" y="101"/>
                        </a:moveTo>
                        <a:cubicBezTo>
                          <a:pt x="4289" y="-109"/>
                          <a:pt x="3173" y="8"/>
                          <a:pt x="10009" y="452"/>
                        </a:cubicBezTo>
                        <a:cubicBezTo>
                          <a:pt x="9270" y="11019"/>
                          <a:pt x="9552" y="7475"/>
                          <a:pt x="9362" y="10498"/>
                        </a:cubicBezTo>
                        <a:lnTo>
                          <a:pt x="622" y="10452"/>
                        </a:lnTo>
                        <a:cubicBezTo>
                          <a:pt x="415" y="7199"/>
                          <a:pt x="617" y="10632"/>
                          <a:pt x="0" y="101"/>
                        </a:cubicBezTo>
                        <a:close/>
                      </a:path>
                    </a:pathLst>
                  </a:custGeom>
                  <a:solidFill>
                    <a:srgbClr val="4D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5" name="Rectangle 574">
                    <a:extLst>
                      <a:ext uri="{FF2B5EF4-FFF2-40B4-BE49-F238E27FC236}">
                        <a16:creationId xmlns:a16="http://schemas.microsoft.com/office/drawing/2014/main" id="{0EFB2AD2-B007-4666-AE87-6C13FD3C9C1B}"/>
                      </a:ext>
                    </a:extLst>
                  </p:cNvPr>
                  <p:cNvSpPr/>
                  <p:nvPr/>
                </p:nvSpPr>
                <p:spPr>
                  <a:xfrm>
                    <a:off x="11430000" y="-582736"/>
                    <a:ext cx="3982720" cy="89463"/>
                  </a:xfrm>
                  <a:prstGeom prst="rect">
                    <a:avLst/>
                  </a:prstGeom>
                  <a:solidFill>
                    <a:srgbClr val="63252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Freeform: Shape 440">
                    <a:extLst>
                      <a:ext uri="{FF2B5EF4-FFF2-40B4-BE49-F238E27FC236}">
                        <a16:creationId xmlns:a16="http://schemas.microsoft.com/office/drawing/2014/main" id="{EB0323CB-FFE6-418D-8B4B-6ABCC31308E8}"/>
                      </a:ext>
                    </a:extLst>
                  </p:cNvPr>
                  <p:cNvSpPr/>
                  <p:nvPr/>
                </p:nvSpPr>
                <p:spPr>
                  <a:xfrm rot="17880000">
                    <a:off x="10931839" y="-288069"/>
                    <a:ext cx="715927" cy="54864"/>
                  </a:xfrm>
                  <a:custGeom>
                    <a:avLst/>
                    <a:gdLst>
                      <a:gd name="connsiteX0" fmla="*/ 715927 w 715927"/>
                      <a:gd name="connsiteY0" fmla="*/ 0 h 54864"/>
                      <a:gd name="connsiteX1" fmla="*/ 629244 w 715927"/>
                      <a:gd name="connsiteY1" fmla="*/ 46090 h 54864"/>
                      <a:gd name="connsiteX2" fmla="*/ 633910 w 715927"/>
                      <a:gd name="connsiteY2" fmla="*/ 54864 h 54864"/>
                      <a:gd name="connsiteX3" fmla="*/ 29172 w 715927"/>
                      <a:gd name="connsiteY3" fmla="*/ 54864 h 54864"/>
                      <a:gd name="connsiteX4" fmla="*/ 0 w 715927"/>
                      <a:gd name="connsiteY4" fmla="*/ 0 h 5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27" h="54864">
                        <a:moveTo>
                          <a:pt x="715927" y="0"/>
                        </a:moveTo>
                        <a:lnTo>
                          <a:pt x="629244" y="46090"/>
                        </a:lnTo>
                        <a:lnTo>
                          <a:pt x="633910" y="54864"/>
                        </a:lnTo>
                        <a:lnTo>
                          <a:pt x="29172" y="54864"/>
                        </a:lnTo>
                        <a:lnTo>
                          <a:pt x="0" y="0"/>
                        </a:lnTo>
                        <a:close/>
                      </a:path>
                    </a:pathLst>
                  </a:custGeom>
                  <a:solidFill>
                    <a:srgbClr val="95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Freeform: Shape 442">
                    <a:extLst>
                      <a:ext uri="{FF2B5EF4-FFF2-40B4-BE49-F238E27FC236}">
                        <a16:creationId xmlns:a16="http://schemas.microsoft.com/office/drawing/2014/main" id="{F797A082-07FE-45EA-8AF4-F91E99D6913E}"/>
                      </a:ext>
                    </a:extLst>
                  </p:cNvPr>
                  <p:cNvSpPr/>
                  <p:nvPr/>
                </p:nvSpPr>
                <p:spPr>
                  <a:xfrm rot="3720000" flipH="1">
                    <a:off x="15206694" y="-292343"/>
                    <a:ext cx="689321" cy="52490"/>
                  </a:xfrm>
                  <a:custGeom>
                    <a:avLst/>
                    <a:gdLst>
                      <a:gd name="connsiteX0" fmla="*/ 715927 w 715927"/>
                      <a:gd name="connsiteY0" fmla="*/ 0 h 54864"/>
                      <a:gd name="connsiteX1" fmla="*/ 0 w 715927"/>
                      <a:gd name="connsiteY1" fmla="*/ 0 h 54864"/>
                      <a:gd name="connsiteX2" fmla="*/ 29172 w 715927"/>
                      <a:gd name="connsiteY2" fmla="*/ 54864 h 54864"/>
                      <a:gd name="connsiteX3" fmla="*/ 633910 w 715927"/>
                      <a:gd name="connsiteY3" fmla="*/ 54864 h 54864"/>
                      <a:gd name="connsiteX4" fmla="*/ 629244 w 715927"/>
                      <a:gd name="connsiteY4" fmla="*/ 46090 h 5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27" h="54864">
                        <a:moveTo>
                          <a:pt x="715927" y="0"/>
                        </a:moveTo>
                        <a:lnTo>
                          <a:pt x="0" y="0"/>
                        </a:lnTo>
                        <a:lnTo>
                          <a:pt x="29172" y="54864"/>
                        </a:lnTo>
                        <a:lnTo>
                          <a:pt x="633910" y="54864"/>
                        </a:lnTo>
                        <a:lnTo>
                          <a:pt x="629244" y="46090"/>
                        </a:lnTo>
                        <a:close/>
                      </a:path>
                    </a:pathLst>
                  </a:custGeom>
                  <a:solidFill>
                    <a:srgbClr val="95373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Freeform: Shape 438">
                    <a:extLst>
                      <a:ext uri="{FF2B5EF4-FFF2-40B4-BE49-F238E27FC236}">
                        <a16:creationId xmlns:a16="http://schemas.microsoft.com/office/drawing/2014/main" id="{544836A8-F426-4E60-A01D-21BB7650DBAF}"/>
                      </a:ext>
                    </a:extLst>
                  </p:cNvPr>
                  <p:cNvSpPr/>
                  <p:nvPr/>
                </p:nvSpPr>
                <p:spPr>
                  <a:xfrm>
                    <a:off x="10988775" y="69454"/>
                    <a:ext cx="57952" cy="137160"/>
                  </a:xfrm>
                  <a:custGeom>
                    <a:avLst/>
                    <a:gdLst>
                      <a:gd name="connsiteX0" fmla="*/ 65355 w 128495"/>
                      <a:gd name="connsiteY0" fmla="*/ 0 h 281799"/>
                      <a:gd name="connsiteX1" fmla="*/ 51022 w 128495"/>
                      <a:gd name="connsiteY1" fmla="*/ 16642 h 281799"/>
                      <a:gd name="connsiteX2" fmla="*/ 26516 w 128495"/>
                      <a:gd name="connsiteY2" fmla="*/ 118524 h 281799"/>
                      <a:gd name="connsiteX3" fmla="*/ 110183 w 128495"/>
                      <a:gd name="connsiteY3" fmla="*/ 262607 h 281799"/>
                      <a:gd name="connsiteX4" fmla="*/ 128495 w 128495"/>
                      <a:gd name="connsiteY4" fmla="*/ 256240 h 281799"/>
                      <a:gd name="connsiteX5" fmla="*/ 116234 w 128495"/>
                      <a:gd name="connsiteY5" fmla="*/ 270476 h 281799"/>
                      <a:gd name="connsiteX6" fmla="*/ 83667 w 128495"/>
                      <a:gd name="connsiteY6" fmla="*/ 281799 h 281799"/>
                      <a:gd name="connsiteX7" fmla="*/ 0 w 128495"/>
                      <a:gd name="connsiteY7" fmla="*/ 137716 h 281799"/>
                      <a:gd name="connsiteX8" fmla="*/ 51100 w 128495"/>
                      <a:gd name="connsiteY8" fmla="*/ 4956 h 28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95" h="281799">
                        <a:moveTo>
                          <a:pt x="65355" y="0"/>
                        </a:moveTo>
                        <a:lnTo>
                          <a:pt x="51022" y="16642"/>
                        </a:lnTo>
                        <a:cubicBezTo>
                          <a:pt x="35881" y="42716"/>
                          <a:pt x="26516" y="78737"/>
                          <a:pt x="26516" y="118524"/>
                        </a:cubicBezTo>
                        <a:cubicBezTo>
                          <a:pt x="26516" y="198099"/>
                          <a:pt x="63975" y="262607"/>
                          <a:pt x="110183" y="262607"/>
                        </a:cubicBezTo>
                        <a:lnTo>
                          <a:pt x="128495" y="256240"/>
                        </a:lnTo>
                        <a:lnTo>
                          <a:pt x="116234" y="270476"/>
                        </a:lnTo>
                        <a:cubicBezTo>
                          <a:pt x="106224" y="277767"/>
                          <a:pt x="95219" y="281799"/>
                          <a:pt x="83667" y="281799"/>
                        </a:cubicBezTo>
                        <a:cubicBezTo>
                          <a:pt x="37459" y="281799"/>
                          <a:pt x="0" y="217291"/>
                          <a:pt x="0" y="137716"/>
                        </a:cubicBezTo>
                        <a:cubicBezTo>
                          <a:pt x="0" y="78035"/>
                          <a:pt x="21071" y="26829"/>
                          <a:pt x="51100" y="4956"/>
                        </a:cubicBezTo>
                        <a:close/>
                      </a:path>
                    </a:pathLst>
                  </a:custGeom>
                  <a:solidFill>
                    <a:schemeClr val="accent2">
                      <a:lumMod val="60000"/>
                      <a:lumOff val="4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Freeform: Shape 443">
                    <a:extLst>
                      <a:ext uri="{FF2B5EF4-FFF2-40B4-BE49-F238E27FC236}">
                        <a16:creationId xmlns:a16="http://schemas.microsoft.com/office/drawing/2014/main" id="{DFDD3434-D973-4DF4-A2BB-9E1EAC43EA6B}"/>
                      </a:ext>
                    </a:extLst>
                  </p:cNvPr>
                  <p:cNvSpPr/>
                  <p:nvPr/>
                </p:nvSpPr>
                <p:spPr>
                  <a:xfrm flipH="1">
                    <a:off x="15845633" y="79924"/>
                    <a:ext cx="57952" cy="137160"/>
                  </a:xfrm>
                  <a:custGeom>
                    <a:avLst/>
                    <a:gdLst>
                      <a:gd name="connsiteX0" fmla="*/ 65355 w 128495"/>
                      <a:gd name="connsiteY0" fmla="*/ 0 h 281799"/>
                      <a:gd name="connsiteX1" fmla="*/ 51022 w 128495"/>
                      <a:gd name="connsiteY1" fmla="*/ 16642 h 281799"/>
                      <a:gd name="connsiteX2" fmla="*/ 26516 w 128495"/>
                      <a:gd name="connsiteY2" fmla="*/ 118524 h 281799"/>
                      <a:gd name="connsiteX3" fmla="*/ 110183 w 128495"/>
                      <a:gd name="connsiteY3" fmla="*/ 262607 h 281799"/>
                      <a:gd name="connsiteX4" fmla="*/ 128495 w 128495"/>
                      <a:gd name="connsiteY4" fmla="*/ 256240 h 281799"/>
                      <a:gd name="connsiteX5" fmla="*/ 116234 w 128495"/>
                      <a:gd name="connsiteY5" fmla="*/ 270476 h 281799"/>
                      <a:gd name="connsiteX6" fmla="*/ 83667 w 128495"/>
                      <a:gd name="connsiteY6" fmla="*/ 281799 h 281799"/>
                      <a:gd name="connsiteX7" fmla="*/ 0 w 128495"/>
                      <a:gd name="connsiteY7" fmla="*/ 137716 h 281799"/>
                      <a:gd name="connsiteX8" fmla="*/ 51100 w 128495"/>
                      <a:gd name="connsiteY8" fmla="*/ 4956 h 28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95" h="281799">
                        <a:moveTo>
                          <a:pt x="65355" y="0"/>
                        </a:moveTo>
                        <a:lnTo>
                          <a:pt x="51022" y="16642"/>
                        </a:lnTo>
                        <a:cubicBezTo>
                          <a:pt x="35881" y="42716"/>
                          <a:pt x="26516" y="78737"/>
                          <a:pt x="26516" y="118524"/>
                        </a:cubicBezTo>
                        <a:cubicBezTo>
                          <a:pt x="26516" y="198099"/>
                          <a:pt x="63975" y="262607"/>
                          <a:pt x="110183" y="262607"/>
                        </a:cubicBezTo>
                        <a:lnTo>
                          <a:pt x="128495" y="256240"/>
                        </a:lnTo>
                        <a:lnTo>
                          <a:pt x="116234" y="270476"/>
                        </a:lnTo>
                        <a:cubicBezTo>
                          <a:pt x="106224" y="277767"/>
                          <a:pt x="95219" y="281799"/>
                          <a:pt x="83667" y="281799"/>
                        </a:cubicBezTo>
                        <a:cubicBezTo>
                          <a:pt x="37459" y="281799"/>
                          <a:pt x="0" y="217291"/>
                          <a:pt x="0" y="137716"/>
                        </a:cubicBezTo>
                        <a:cubicBezTo>
                          <a:pt x="0" y="78035"/>
                          <a:pt x="21071" y="26829"/>
                          <a:pt x="51100" y="4956"/>
                        </a:cubicBezTo>
                        <a:close/>
                      </a:path>
                    </a:pathLst>
                  </a:custGeom>
                  <a:solidFill>
                    <a:schemeClr val="accent2">
                      <a:lumMod val="60000"/>
                      <a:lumOff val="40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Freeform: Shape 455">
                    <a:extLst>
                      <a:ext uri="{FF2B5EF4-FFF2-40B4-BE49-F238E27FC236}">
                        <a16:creationId xmlns:a16="http://schemas.microsoft.com/office/drawing/2014/main" id="{ABDFF2B9-AA17-475F-B16C-45FB9F9E2070}"/>
                      </a:ext>
                    </a:extLst>
                  </p:cNvPr>
                  <p:cNvSpPr/>
                  <p:nvPr/>
                </p:nvSpPr>
                <p:spPr>
                  <a:xfrm rot="3300000">
                    <a:off x="15656825" y="-156586"/>
                    <a:ext cx="677211" cy="133350"/>
                  </a:xfrm>
                  <a:custGeom>
                    <a:avLst/>
                    <a:gdLst>
                      <a:gd name="connsiteX0" fmla="*/ 6509 w 677211"/>
                      <a:gd name="connsiteY0" fmla="*/ 6509 h 133350"/>
                      <a:gd name="connsiteX1" fmla="*/ 22225 w 677211"/>
                      <a:gd name="connsiteY1" fmla="*/ 0 h 133350"/>
                      <a:gd name="connsiteX2" fmla="*/ 677211 w 677211"/>
                      <a:gd name="connsiteY2" fmla="*/ 0 h 133350"/>
                      <a:gd name="connsiteX3" fmla="*/ 676456 w 677211"/>
                      <a:gd name="connsiteY3" fmla="*/ 1677 h 133350"/>
                      <a:gd name="connsiteX4" fmla="*/ 584257 w 677211"/>
                      <a:gd name="connsiteY4" fmla="*/ 133350 h 133350"/>
                      <a:gd name="connsiteX5" fmla="*/ 22225 w 677211"/>
                      <a:gd name="connsiteY5" fmla="*/ 133350 h 133350"/>
                      <a:gd name="connsiteX6" fmla="*/ 0 w 677211"/>
                      <a:gd name="connsiteY6" fmla="*/ 111125 h 133350"/>
                      <a:gd name="connsiteX7" fmla="*/ 0 w 677211"/>
                      <a:gd name="connsiteY7" fmla="*/ 22225 h 133350"/>
                      <a:gd name="connsiteX8" fmla="*/ 6509 w 677211"/>
                      <a:gd name="connsiteY8" fmla="*/ 650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211" h="133350">
                        <a:moveTo>
                          <a:pt x="6509" y="6509"/>
                        </a:moveTo>
                        <a:cubicBezTo>
                          <a:pt x="10532" y="2487"/>
                          <a:pt x="16087" y="0"/>
                          <a:pt x="22225" y="0"/>
                        </a:cubicBezTo>
                        <a:lnTo>
                          <a:pt x="677211" y="0"/>
                        </a:lnTo>
                        <a:lnTo>
                          <a:pt x="676456" y="1677"/>
                        </a:lnTo>
                        <a:lnTo>
                          <a:pt x="584257" y="133350"/>
                        </a:lnTo>
                        <a:lnTo>
                          <a:pt x="22225" y="133350"/>
                        </a:lnTo>
                        <a:cubicBezTo>
                          <a:pt x="9950" y="133350"/>
                          <a:pt x="0" y="123400"/>
                          <a:pt x="0" y="111125"/>
                        </a:cubicBezTo>
                        <a:lnTo>
                          <a:pt x="0" y="22225"/>
                        </a:lnTo>
                        <a:cubicBezTo>
                          <a:pt x="0" y="16087"/>
                          <a:pt x="2488" y="10531"/>
                          <a:pt x="6509" y="6509"/>
                        </a:cubicBezTo>
                        <a:close/>
                      </a:path>
                    </a:pathLst>
                  </a:custGeom>
                  <a:solidFill>
                    <a:srgbClr val="67484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543" name="Picture 542">
                <a:extLst>
                  <a:ext uri="{FF2B5EF4-FFF2-40B4-BE49-F238E27FC236}">
                    <a16:creationId xmlns:a16="http://schemas.microsoft.com/office/drawing/2014/main" id="{29DFD416-5B86-44AE-AD2B-8D7FDA36397C}"/>
                  </a:ext>
                </a:extLst>
              </p:cNvPr>
              <p:cNvPicPr>
                <a:picLocks noChangeAspect="1"/>
              </p:cNvPicPr>
              <p:nvPr/>
            </p:nvPicPr>
            <p:blipFill rotWithShape="1">
              <a:blip r:embed="rId11"/>
              <a:srcRect l="12032" t="40583" r="11029" b="14224"/>
              <a:stretch/>
            </p:blipFill>
            <p:spPr>
              <a:xfrm>
                <a:off x="4883551" y="3458692"/>
                <a:ext cx="1101450" cy="862619"/>
              </a:xfrm>
              <a:prstGeom prst="rect">
                <a:avLst/>
              </a:prstGeom>
            </p:spPr>
          </p:pic>
          <p:pic>
            <p:nvPicPr>
              <p:cNvPr id="544" name="Picture 543">
                <a:extLst>
                  <a:ext uri="{FF2B5EF4-FFF2-40B4-BE49-F238E27FC236}">
                    <a16:creationId xmlns:a16="http://schemas.microsoft.com/office/drawing/2014/main" id="{DD87BFAC-DD48-4111-9089-7E8583DA348E}"/>
                  </a:ext>
                </a:extLst>
              </p:cNvPr>
              <p:cNvPicPr>
                <a:picLocks noChangeAspect="1"/>
              </p:cNvPicPr>
              <p:nvPr/>
            </p:nvPicPr>
            <p:blipFill rotWithShape="1">
              <a:blip r:embed="rId11"/>
              <a:srcRect l="12032" t="40583" r="11029" b="14224"/>
              <a:stretch/>
            </p:blipFill>
            <p:spPr>
              <a:xfrm>
                <a:off x="4890098" y="2757255"/>
                <a:ext cx="1101450" cy="862619"/>
              </a:xfrm>
              <a:prstGeom prst="rect">
                <a:avLst/>
              </a:prstGeom>
            </p:spPr>
          </p:pic>
          <p:pic>
            <p:nvPicPr>
              <p:cNvPr id="545" name="Picture 544" descr="A picture containing building, table, sitting, food&#10;&#10;Description automatically generated">
                <a:extLst>
                  <a:ext uri="{FF2B5EF4-FFF2-40B4-BE49-F238E27FC236}">
                    <a16:creationId xmlns:a16="http://schemas.microsoft.com/office/drawing/2014/main" id="{E7ACEF72-2532-4A28-A463-01B93C981FE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20" b="83461" l="43767" r="82191">
                            <a14:foregroundMark x1="44612" y1="72072" x2="45095" y2="58592"/>
                            <a14:foregroundMark x1="45095" y1="58592" x2="44129" y2="47606"/>
                            <a14:foregroundMark x1="44129" y1="47606" x2="44763" y2="32716"/>
                            <a14:foregroundMark x1="44763" y1="32716" x2="44703" y2="30584"/>
                            <a14:foregroundMark x1="44703" y1="30584" x2="44703" y2="22012"/>
                            <a14:foregroundMark x1="44703" y1="22012" x2="48747" y2="19718"/>
                            <a14:foregroundMark x1="48747" y1="19718" x2="56535" y2="14930"/>
                            <a14:foregroundMark x1="56535" y1="14930" x2="59795" y2="14447"/>
                            <a14:foregroundMark x1="59795" y1="14447" x2="63960" y2="15412"/>
                            <a14:foregroundMark x1="56384" y1="83581" x2="44461" y2="70302"/>
                            <a14:foregroundMark x1="44461" y1="70302" x2="45186" y2="65755"/>
                            <a14:foregroundMark x1="45186" y1="65755" x2="45186" y2="63702"/>
                            <a14:foregroundMark x1="45186" y1="63702" x2="44612" y2="56901"/>
                            <a14:foregroundMark x1="44612" y1="56901" x2="44612" y2="54769"/>
                            <a14:foregroundMark x1="44612" y1="54769" x2="44129" y2="48209"/>
                            <a14:foregroundMark x1="44129" y1="48209" x2="44129" y2="43421"/>
                            <a14:foregroundMark x1="44129" y1="43421" x2="44039" y2="39517"/>
                            <a14:foregroundMark x1="44039" y1="39517" x2="44461" y2="22656"/>
                            <a14:foregroundMark x1="44461" y1="22656" x2="45819" y2="21328"/>
                            <a14:foregroundMark x1="44461" y1="71429" x2="48385" y2="77907"/>
                            <a14:foregroundMark x1="49548" y1="78448" x2="50981" y2="79115"/>
                            <a14:foregroundMark x1="53855" y1="82358" x2="54392" y2="82414"/>
                            <a14:foregroundMark x1="54392" y1="82414" x2="55720" y2="83581"/>
                            <a14:foregroundMark x1="55720" y1="83581" x2="56535" y2="83581"/>
                            <a14:foregroundMark x1="58316" y1="67123" x2="78841" y2="30865"/>
                            <a14:foregroundMark x1="78841" y1="30865" x2="75702" y2="23260"/>
                            <a14:foregroundMark x1="75702" y1="23260" x2="73166" y2="21006"/>
                            <a14:foregroundMark x1="73166" y1="21006" x2="69333" y2="20362"/>
                            <a14:foregroundMark x1="69333" y1="20362" x2="63749" y2="20563"/>
                            <a14:foregroundMark x1="63749" y1="20563" x2="62059" y2="21529"/>
                            <a14:foregroundMark x1="62059" y1="21529" x2="58980" y2="28370"/>
                            <a14:foregroundMark x1="58980" y1="28370" x2="56988" y2="37062"/>
                            <a14:foregroundMark x1="56988" y1="37062" x2="55358" y2="63380"/>
                            <a14:foregroundMark x1="55358" y1="63380" x2="57108" y2="71187"/>
                            <a14:foregroundMark x1="57108" y1="71187" x2="55992" y2="77465"/>
                            <a14:foregroundMark x1="55992" y1="77465" x2="56837" y2="79517"/>
                            <a14:foregroundMark x1="56837" y1="79517" x2="60217" y2="80362"/>
                            <a14:foregroundMark x1="60217" y1="80362" x2="61757" y2="79678"/>
                            <a14:foregroundMark x1="61757" y1="79678" x2="62994" y2="72918"/>
                            <a14:foregroundMark x1="62994" y1="72918" x2="62994" y2="68491"/>
                            <a14:foregroundMark x1="62994" y1="68491" x2="62542" y2="66157"/>
                            <a14:foregroundMark x1="62542" y1="66157" x2="61304" y2="63702"/>
                            <a14:foregroundMark x1="62028" y1="52716" x2="62179" y2="49618"/>
                            <a14:foregroundMark x1="61304" y1="48652" x2="60821" y2="52515"/>
                            <a14:foregroundMark x1="55901" y1="66157" x2="55569" y2="68531"/>
                            <a14:foregroundMark x1="55569" y1="68531" x2="57108" y2="68732"/>
                            <a14:foregroundMark x1="57108" y1="68732" x2="59312" y2="66922"/>
                            <a14:foregroundMark x1="59312" y1="66922" x2="60972" y2="64105"/>
                            <a14:foregroundMark x1="60972" y1="64105" x2="62028" y2="58913"/>
                            <a14:foregroundMark x1="62028" y1="58913" x2="61757" y2="56056"/>
                            <a14:foregroundMark x1="61757" y1="56056" x2="57772" y2="53964"/>
                            <a14:foregroundMark x1="57772" y1="53964" x2="55599" y2="53843"/>
                            <a14:foregroundMark x1="55599" y1="53843" x2="53396" y2="55493"/>
                            <a14:foregroundMark x1="53396" y1="55493" x2="52158" y2="59276"/>
                            <a14:foregroundMark x1="52158" y1="59276" x2="51796" y2="66479"/>
                            <a14:foregroundMark x1="51796" y1="66479" x2="52581" y2="69014"/>
                            <a14:foregroundMark x1="52581" y1="69014" x2="54271" y2="69618"/>
                            <a14:foregroundMark x1="54271" y1="69618" x2="56233" y2="69577"/>
                            <a14:foregroundMark x1="56233" y1="69577" x2="57863" y2="68652"/>
                            <a14:foregroundMark x1="57863" y1="68652" x2="58406" y2="67887"/>
                            <a14:foregroundMark x1="62692" y1="45191" x2="62300" y2="55573"/>
                            <a14:foregroundMark x1="62300" y1="55573" x2="63990" y2="57827"/>
                            <a14:foregroundMark x1="63990" y1="57827" x2="66013" y2="58431"/>
                            <a14:foregroundMark x1="66013" y1="58431" x2="68427" y2="57787"/>
                            <a14:foregroundMark x1="68427" y1="57787" x2="69605" y2="56821"/>
                            <a14:foregroundMark x1="69605" y1="56821" x2="71657" y2="52475"/>
                            <a14:foregroundMark x1="71657" y1="52475" x2="72502" y2="40040"/>
                            <a14:foregroundMark x1="72502" y1="40040" x2="70752" y2="37988"/>
                            <a14:foregroundMark x1="70752" y1="37988" x2="68458" y2="38229"/>
                            <a14:foregroundMark x1="68458" y1="38229" x2="63175" y2="41650"/>
                            <a14:foregroundMark x1="63175" y1="41650" x2="61727" y2="43742"/>
                            <a14:foregroundMark x1="61727" y1="43742" x2="61304" y2="47646"/>
                            <a14:foregroundMark x1="61304" y1="47646" x2="61545" y2="49376"/>
                            <a14:foregroundMark x1="61545" y1="49376" x2="61545" y2="49376"/>
                            <a14:foregroundMark x1="54603" y1="30584" x2="52490" y2="25191"/>
                            <a14:foregroundMark x1="52490" y1="25191" x2="52400" y2="29336"/>
                            <a14:foregroundMark x1="52400" y1="29336" x2="53154" y2="31388"/>
                            <a14:foregroundMark x1="53154" y1="31388" x2="55931" y2="33561"/>
                            <a14:foregroundMark x1="55931" y1="33561" x2="59855" y2="33360"/>
                            <a14:foregroundMark x1="59855" y1="33360" x2="61938" y2="32193"/>
                            <a14:foregroundMark x1="61938" y1="32193" x2="63206" y2="25795"/>
                            <a14:foregroundMark x1="63206" y1="25795" x2="63236" y2="19356"/>
                            <a14:foregroundMark x1="63236" y1="19356" x2="63115" y2="16579"/>
                            <a14:foregroundMark x1="63115" y1="16579" x2="62572" y2="14809"/>
                            <a14:foregroundMark x1="62572" y1="14809" x2="60519" y2="14245"/>
                            <a14:foregroundMark x1="60519" y1="14245" x2="55237" y2="16097"/>
                            <a14:foregroundMark x1="55237" y1="16097" x2="53879" y2="16942"/>
                            <a14:foregroundMark x1="53879" y1="16942" x2="53184" y2="19034"/>
                            <a14:foregroundMark x1="53184" y1="19034" x2="53335" y2="20040"/>
                            <a14:foregroundMark x1="56867" y1="24105" x2="56867" y2="24105"/>
                            <a14:foregroundMark x1="56957" y1="24105" x2="56957" y2="24105"/>
                            <a14:foregroundMark x1="63175" y1="47364" x2="68337" y2="55614"/>
                            <a14:foregroundMark x1="43978" y1="68652" x2="43978" y2="68652"/>
                            <a14:foregroundMark x1="43978" y1="68652" x2="43978" y2="68652"/>
                            <a14:foregroundMark x1="44220" y1="68008" x2="44039" y2="65272"/>
                            <a14:foregroundMark x1="44039" y1="65272" x2="44522" y2="59115"/>
                            <a14:foregroundMark x1="44522" y1="59115" x2="44069" y2="55091"/>
                            <a14:foregroundMark x1="44069" y1="55091" x2="44129" y2="54567"/>
                            <a14:foregroundMark x1="44461" y1="71308" x2="44280" y2="68732"/>
                            <a14:foregroundMark x1="44280" y1="61650" x2="44371" y2="57223"/>
                            <a14:foregroundMark x1="44371" y1="57223" x2="43978" y2="61972"/>
                            <a14:foregroundMark x1="44129" y1="38431" x2="43797" y2="30785"/>
                            <a14:foregroundMark x1="43797" y1="30785" x2="44129" y2="26801"/>
                            <a14:foregroundMark x1="44129" y1="26801" x2="43888" y2="24950"/>
                            <a14:foregroundMark x1="43888" y1="24950" x2="43888" y2="22093"/>
                            <a14:foregroundMark x1="53607" y1="38068" x2="53607" y2="34125"/>
                            <a14:foregroundMark x1="43978" y1="21932" x2="56233" y2="13320"/>
                            <a14:foregroundMark x1="56233" y1="13320" x2="56233" y2="13320"/>
                            <a14:foregroundMark x1="43918" y1="51590" x2="44190" y2="49618"/>
                            <a14:foregroundMark x1="44190" y1="49618" x2="43918" y2="51308"/>
                            <a14:foregroundMark x1="47781" y1="19115" x2="56082" y2="13400"/>
                            <a14:foregroundMark x1="47751" y1="19034" x2="49170" y2="18229"/>
                            <a14:foregroundMark x1="49170" y1="18229" x2="48113" y2="18873"/>
                            <a14:foregroundMark x1="49230" y1="17988" x2="54362" y2="14366"/>
                            <a14:foregroundMark x1="43918" y1="41529" x2="44159" y2="39718"/>
                            <a14:foregroundMark x1="44159" y1="39718" x2="43827" y2="41449"/>
                            <a14:foregroundMark x1="43827" y1="41449" x2="43827" y2="41449"/>
                            <a14:foregroundMark x1="65530" y1="47284" x2="67703" y2="47646"/>
                            <a14:foregroundMark x1="67703" y1="47646" x2="67824" y2="48612"/>
                            <a14:foregroundMark x1="78328" y1="78672" x2="81225" y2="74487"/>
                            <a14:foregroundMark x1="81225" y1="74487" x2="80290" y2="73038"/>
                            <a14:foregroundMark x1="80290" y1="73038" x2="78720" y2="72233"/>
                            <a14:foregroundMark x1="78720" y1="72233" x2="76819" y2="72193"/>
                            <a14:foregroundMark x1="82493" y1="76620" x2="83701" y2="48089"/>
                            <a14:foregroundMark x1="83701" y1="48089" x2="83338" y2="43622"/>
                            <a14:foregroundMark x1="83338" y1="43622" x2="83338" y2="41167"/>
                            <a14:foregroundMark x1="83338" y1="41167" x2="82101" y2="26117"/>
                            <a14:foregroundMark x1="82101" y1="26117" x2="81286" y2="24024"/>
                            <a14:foregroundMark x1="81286" y1="24024" x2="79837" y2="22938"/>
                            <a14:foregroundMark x1="79837" y1="22938" x2="77181" y2="22012"/>
                            <a14:foregroundMark x1="77181" y1="22012" x2="73015" y2="19638"/>
                            <a14:foregroundMark x1="73015" y1="19638" x2="72080" y2="19437"/>
                            <a14:foregroundMark x1="82131" y1="63260" x2="82252" y2="36097"/>
                            <a14:foregroundMark x1="82252" y1="36097" x2="82191" y2="33400"/>
                            <a14:foregroundMark x1="82191" y1="33400" x2="82191" y2="31952"/>
                            <a14:foregroundMark x1="69273" y1="35131" x2="73498" y2="27324"/>
                            <a14:foregroundMark x1="73498" y1="27324" x2="73438" y2="27324"/>
                            <a14:backgroundMark x1="53094" y1="82093" x2="53094" y2="82093"/>
                            <a14:backgroundMark x1="53396" y1="82294" x2="51947" y2="80805"/>
                            <a14:backgroundMark x1="51947" y1="80805" x2="51947" y2="80805"/>
                            <a14:backgroundMark x1="53879" y1="82294" x2="53879" y2="82294"/>
                            <a14:backgroundMark x1="48476" y1="77867" x2="49291" y2="78753"/>
                            <a14:backgroundMark x1="44763" y1="19074" x2="43073" y2="19598"/>
                            <a14:backgroundMark x1="43888" y1="71227" x2="43495" y2="64990"/>
                            <a14:backgroundMark x1="43495" y1="64990" x2="43495" y2="63380"/>
                            <a14:backgroundMark x1="43556" y1="34447" x2="43314" y2="25553"/>
                            <a14:backgroundMark x1="43314" y1="25553" x2="43405" y2="23702"/>
                            <a14:backgroundMark x1="43405" y1="23702" x2="43254" y2="22173"/>
                            <a14:backgroundMark x1="83761" y1="66157" x2="84063" y2="61449"/>
                            <a14:backgroundMark x1="84063" y1="61449" x2="83791" y2="59718"/>
                            <a14:backgroundMark x1="83791" y1="59718" x2="84304" y2="53239"/>
                          </a14:backgroundRemoval>
                        </a14:imgEffect>
                      </a14:imgLayer>
                    </a14:imgProps>
                  </a:ext>
                  <a:ext uri="{28A0092B-C50C-407E-A947-70E740481C1C}">
                    <a14:useLocalDpi xmlns:a14="http://schemas.microsoft.com/office/drawing/2010/main" val="0"/>
                  </a:ext>
                </a:extLst>
              </a:blip>
              <a:srcRect l="43125" t="10399" r="15279" b="13489"/>
              <a:stretch/>
            </p:blipFill>
            <p:spPr>
              <a:xfrm rot="5400000">
                <a:off x="5944255" y="2982028"/>
                <a:ext cx="1192740" cy="1449749"/>
              </a:xfrm>
              <a:prstGeom prst="rect">
                <a:avLst/>
              </a:prstGeom>
              <a:noFill/>
            </p:spPr>
          </p:pic>
          <p:sp>
            <p:nvSpPr>
              <p:cNvPr id="546" name="Freeform: Shape 575">
                <a:extLst>
                  <a:ext uri="{FF2B5EF4-FFF2-40B4-BE49-F238E27FC236}">
                    <a16:creationId xmlns:a16="http://schemas.microsoft.com/office/drawing/2014/main" id="{2F1344D8-6930-4CF3-822F-E0B5CAA88D8A}"/>
                  </a:ext>
                </a:extLst>
              </p:cNvPr>
              <p:cNvSpPr/>
              <p:nvPr/>
            </p:nvSpPr>
            <p:spPr>
              <a:xfrm rot="4265075">
                <a:off x="3896721" y="3820276"/>
                <a:ext cx="584042" cy="1090354"/>
              </a:xfrm>
              <a:custGeom>
                <a:avLst/>
                <a:gdLst>
                  <a:gd name="connsiteX0" fmla="*/ 52 w 592420"/>
                  <a:gd name="connsiteY0" fmla="*/ 1467855 h 1599111"/>
                  <a:gd name="connsiteX1" fmla="*/ 170556 w 592420"/>
                  <a:gd name="connsiteY1" fmla="*/ 1182219 h 1599111"/>
                  <a:gd name="connsiteX2" fmla="*/ 381328 w 592420"/>
                  <a:gd name="connsiteY2" fmla="*/ 951893 h 1599111"/>
                  <a:gd name="connsiteX3" fmla="*/ 393660 w 592420"/>
                  <a:gd name="connsiteY3" fmla="*/ 945107 h 1599111"/>
                  <a:gd name="connsiteX4" fmla="*/ 389574 w 592420"/>
                  <a:gd name="connsiteY4" fmla="*/ 886271 h 1599111"/>
                  <a:gd name="connsiteX5" fmla="*/ 383842 w 592420"/>
                  <a:gd name="connsiteY5" fmla="*/ 640797 h 1599111"/>
                  <a:gd name="connsiteX6" fmla="*/ 384539 w 592420"/>
                  <a:gd name="connsiteY6" fmla="*/ 595586 h 1599111"/>
                  <a:gd name="connsiteX7" fmla="*/ 429074 w 592420"/>
                  <a:gd name="connsiteY7" fmla="*/ 249300 h 1599111"/>
                  <a:gd name="connsiteX8" fmla="*/ 314561 w 592420"/>
                  <a:gd name="connsiteY8" fmla="*/ 142922 h 1599111"/>
                  <a:gd name="connsiteX9" fmla="*/ 312478 w 592420"/>
                  <a:gd name="connsiteY9" fmla="*/ 121704 h 1599111"/>
                  <a:gd name="connsiteX10" fmla="*/ 314384 w 592420"/>
                  <a:gd name="connsiteY10" fmla="*/ 106139 h 1599111"/>
                  <a:gd name="connsiteX11" fmla="*/ 408541 w 592420"/>
                  <a:gd name="connsiteY11" fmla="*/ 3313 h 1599111"/>
                  <a:gd name="connsiteX12" fmla="*/ 422008 w 592420"/>
                  <a:gd name="connsiteY12" fmla="*/ 611 h 1599111"/>
                  <a:gd name="connsiteX13" fmla="*/ 474093 w 592420"/>
                  <a:gd name="connsiteY13" fmla="*/ 5644 h 1599111"/>
                  <a:gd name="connsiteX14" fmla="*/ 488552 w 592420"/>
                  <a:gd name="connsiteY14" fmla="*/ 11264 h 1599111"/>
                  <a:gd name="connsiteX15" fmla="*/ 491490 w 592420"/>
                  <a:gd name="connsiteY15" fmla="*/ 22042 h 1599111"/>
                  <a:gd name="connsiteX16" fmla="*/ 520840 w 592420"/>
                  <a:gd name="connsiteY16" fmla="*/ 15620 h 1599111"/>
                  <a:gd name="connsiteX17" fmla="*/ 528498 w 592420"/>
                  <a:gd name="connsiteY17" fmla="*/ 17492 h 1599111"/>
                  <a:gd name="connsiteX18" fmla="*/ 558701 w 592420"/>
                  <a:gd name="connsiteY18" fmla="*/ 36772 h 1599111"/>
                  <a:gd name="connsiteX19" fmla="*/ 568306 w 592420"/>
                  <a:gd name="connsiteY19" fmla="*/ 50544 h 1599111"/>
                  <a:gd name="connsiteX20" fmla="*/ 576212 w 592420"/>
                  <a:gd name="connsiteY20" fmla="*/ 188579 h 1599111"/>
                  <a:gd name="connsiteX21" fmla="*/ 568939 w 592420"/>
                  <a:gd name="connsiteY21" fmla="*/ 208545 h 1599111"/>
                  <a:gd name="connsiteX22" fmla="*/ 545621 w 592420"/>
                  <a:gd name="connsiteY22" fmla="*/ 238089 h 1599111"/>
                  <a:gd name="connsiteX23" fmla="*/ 544230 w 592420"/>
                  <a:gd name="connsiteY23" fmla="*/ 239098 h 1599111"/>
                  <a:gd name="connsiteX24" fmla="*/ 591983 w 592420"/>
                  <a:gd name="connsiteY24" fmla="*/ 612448 h 1599111"/>
                  <a:gd name="connsiteX25" fmla="*/ 592420 w 592420"/>
                  <a:gd name="connsiteY25" fmla="*/ 640798 h 1599111"/>
                  <a:gd name="connsiteX26" fmla="*/ 571924 w 592420"/>
                  <a:gd name="connsiteY26" fmla="*/ 1045329 h 1599111"/>
                  <a:gd name="connsiteX27" fmla="*/ 568048 w 592420"/>
                  <a:gd name="connsiteY27" fmla="*/ 1061071 h 1599111"/>
                  <a:gd name="connsiteX28" fmla="*/ 571152 w 592420"/>
                  <a:gd name="connsiteY28" fmla="*/ 1071502 h 1599111"/>
                  <a:gd name="connsiteX29" fmla="*/ 400649 w 592420"/>
                  <a:gd name="connsiteY29" fmla="*/ 1357138 h 1599111"/>
                  <a:gd name="connsiteX30" fmla="*/ 159422 w 592420"/>
                  <a:gd name="connsiteY30" fmla="*/ 1597620 h 1599111"/>
                  <a:gd name="connsiteX31" fmla="*/ 3364 w 592420"/>
                  <a:gd name="connsiteY31" fmla="*/ 1478983 h 1599111"/>
                  <a:gd name="connsiteX32" fmla="*/ 52 w 592420"/>
                  <a:gd name="connsiteY32" fmla="*/ 1467855 h 159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420" h="1599111">
                    <a:moveTo>
                      <a:pt x="52" y="1467855"/>
                    </a:moveTo>
                    <a:cubicBezTo>
                      <a:pt x="2226" y="1429986"/>
                      <a:pt x="71867" y="1312038"/>
                      <a:pt x="170556" y="1182219"/>
                    </a:cubicBezTo>
                    <a:cubicBezTo>
                      <a:pt x="255147" y="1070946"/>
                      <a:pt x="337043" y="982570"/>
                      <a:pt x="381328" y="951893"/>
                    </a:cubicBezTo>
                    <a:lnTo>
                      <a:pt x="393660" y="945107"/>
                    </a:lnTo>
                    <a:lnTo>
                      <a:pt x="389574" y="886271"/>
                    </a:lnTo>
                    <a:cubicBezTo>
                      <a:pt x="385955" y="816201"/>
                      <a:pt x="383842" y="731728"/>
                      <a:pt x="383842" y="640797"/>
                    </a:cubicBezTo>
                    <a:lnTo>
                      <a:pt x="384539" y="595586"/>
                    </a:lnTo>
                    <a:lnTo>
                      <a:pt x="429074" y="249300"/>
                    </a:lnTo>
                    <a:lnTo>
                      <a:pt x="314561" y="142922"/>
                    </a:lnTo>
                    <a:lnTo>
                      <a:pt x="312478" y="121704"/>
                    </a:lnTo>
                    <a:lnTo>
                      <a:pt x="314384" y="106139"/>
                    </a:lnTo>
                    <a:lnTo>
                      <a:pt x="408541" y="3313"/>
                    </a:lnTo>
                    <a:lnTo>
                      <a:pt x="422008" y="611"/>
                    </a:lnTo>
                    <a:cubicBezTo>
                      <a:pt x="439323" y="-1059"/>
                      <a:pt x="457022" y="716"/>
                      <a:pt x="474093" y="5644"/>
                    </a:cubicBezTo>
                    <a:lnTo>
                      <a:pt x="488552" y="11264"/>
                    </a:lnTo>
                    <a:lnTo>
                      <a:pt x="491490" y="22042"/>
                    </a:lnTo>
                    <a:lnTo>
                      <a:pt x="520840" y="15620"/>
                    </a:lnTo>
                    <a:lnTo>
                      <a:pt x="528498" y="17492"/>
                    </a:lnTo>
                    <a:cubicBezTo>
                      <a:pt x="540027" y="21830"/>
                      <a:pt x="550158" y="28437"/>
                      <a:pt x="558701" y="36772"/>
                    </a:cubicBezTo>
                    <a:lnTo>
                      <a:pt x="568306" y="50544"/>
                    </a:lnTo>
                    <a:lnTo>
                      <a:pt x="576212" y="188579"/>
                    </a:lnTo>
                    <a:lnTo>
                      <a:pt x="568939" y="208545"/>
                    </a:lnTo>
                    <a:cubicBezTo>
                      <a:pt x="562889" y="219474"/>
                      <a:pt x="555088" y="229460"/>
                      <a:pt x="545621" y="238089"/>
                    </a:cubicBezTo>
                    <a:lnTo>
                      <a:pt x="544230" y="239098"/>
                    </a:lnTo>
                    <a:lnTo>
                      <a:pt x="591983" y="612448"/>
                    </a:lnTo>
                    <a:lnTo>
                      <a:pt x="592420" y="640798"/>
                    </a:lnTo>
                    <a:cubicBezTo>
                      <a:pt x="592420" y="822660"/>
                      <a:pt x="583968" y="978683"/>
                      <a:pt x="571924" y="1045329"/>
                    </a:cubicBezTo>
                    <a:lnTo>
                      <a:pt x="568048" y="1061071"/>
                    </a:lnTo>
                    <a:lnTo>
                      <a:pt x="571152" y="1071502"/>
                    </a:lnTo>
                    <a:cubicBezTo>
                      <a:pt x="568979" y="1109371"/>
                      <a:pt x="499338" y="1227319"/>
                      <a:pt x="400649" y="1357138"/>
                    </a:cubicBezTo>
                    <a:cubicBezTo>
                      <a:pt x="287861" y="1505502"/>
                      <a:pt x="179864" y="1613161"/>
                      <a:pt x="159422" y="1597620"/>
                    </a:cubicBezTo>
                    <a:lnTo>
                      <a:pt x="3364" y="1478983"/>
                    </a:lnTo>
                    <a:cubicBezTo>
                      <a:pt x="808" y="1477040"/>
                      <a:pt x="-258" y="1473265"/>
                      <a:pt x="52" y="1467855"/>
                    </a:cubicBezTo>
                    <a:close/>
                  </a:path>
                </a:pathLst>
              </a:custGeom>
              <a:solidFill>
                <a:srgbClr val="B0753A"/>
              </a:solidFill>
              <a:ln w="9525" cap="flat" cmpd="sng" algn="ctr">
                <a:noFill/>
                <a:prstDash val="solid"/>
              </a:ln>
              <a:effectLst/>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a:ea typeface="+mn-ea"/>
                  <a:cs typeface="+mn-cs"/>
                </a:endParaRPr>
              </a:p>
            </p:txBody>
          </p:sp>
          <p:sp>
            <p:nvSpPr>
              <p:cNvPr id="547" name="Freeform: Shape 554">
                <a:extLst>
                  <a:ext uri="{FF2B5EF4-FFF2-40B4-BE49-F238E27FC236}">
                    <a16:creationId xmlns:a16="http://schemas.microsoft.com/office/drawing/2014/main" id="{11B7E9FC-09C0-4646-B672-CC28BB36B790}"/>
                  </a:ext>
                </a:extLst>
              </p:cNvPr>
              <p:cNvSpPr/>
              <p:nvPr/>
            </p:nvSpPr>
            <p:spPr>
              <a:xfrm rot="19986923">
                <a:off x="3370306" y="3767321"/>
                <a:ext cx="457011" cy="726719"/>
              </a:xfrm>
              <a:custGeom>
                <a:avLst/>
                <a:gdLst>
                  <a:gd name="connsiteX0" fmla="*/ 103335 w 284733"/>
                  <a:gd name="connsiteY0" fmla="*/ 0 h 363782"/>
                  <a:gd name="connsiteX1" fmla="*/ 181398 w 284733"/>
                  <a:gd name="connsiteY1" fmla="*/ 0 h 363782"/>
                  <a:gd name="connsiteX2" fmla="*/ 284733 w 284733"/>
                  <a:gd name="connsiteY2" fmla="*/ 103335 h 363782"/>
                  <a:gd name="connsiteX3" fmla="*/ 284733 w 284733"/>
                  <a:gd name="connsiteY3" fmla="*/ 363782 h 363782"/>
                  <a:gd name="connsiteX4" fmla="*/ 260134 w 284733"/>
                  <a:gd name="connsiteY4" fmla="*/ 347197 h 363782"/>
                  <a:gd name="connsiteX5" fmla="*/ 209872 w 284733"/>
                  <a:gd name="connsiteY5" fmla="*/ 337049 h 363782"/>
                  <a:gd name="connsiteX6" fmla="*/ 66262 w 284733"/>
                  <a:gd name="connsiteY6" fmla="*/ 337049 h 363782"/>
                  <a:gd name="connsiteX7" fmla="*/ 16000 w 284733"/>
                  <a:gd name="connsiteY7" fmla="*/ 347197 h 363782"/>
                  <a:gd name="connsiteX8" fmla="*/ 0 w 284733"/>
                  <a:gd name="connsiteY8" fmla="*/ 357985 h 363782"/>
                  <a:gd name="connsiteX9" fmla="*/ 0 w 284733"/>
                  <a:gd name="connsiteY9" fmla="*/ 103335 h 363782"/>
                  <a:gd name="connsiteX10" fmla="*/ 103335 w 284733"/>
                  <a:gd name="connsiteY10" fmla="*/ 0 h 3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33" h="363782">
                    <a:moveTo>
                      <a:pt x="103335" y="0"/>
                    </a:moveTo>
                    <a:lnTo>
                      <a:pt x="181398" y="0"/>
                    </a:lnTo>
                    <a:cubicBezTo>
                      <a:pt x="238468" y="0"/>
                      <a:pt x="284733" y="46265"/>
                      <a:pt x="284733" y="103335"/>
                    </a:cubicBezTo>
                    <a:lnTo>
                      <a:pt x="284733" y="363782"/>
                    </a:lnTo>
                    <a:lnTo>
                      <a:pt x="260134" y="347197"/>
                    </a:lnTo>
                    <a:cubicBezTo>
                      <a:pt x="244685" y="340663"/>
                      <a:pt x="227701" y="337049"/>
                      <a:pt x="209872" y="337049"/>
                    </a:cubicBezTo>
                    <a:lnTo>
                      <a:pt x="66262" y="337049"/>
                    </a:lnTo>
                    <a:cubicBezTo>
                      <a:pt x="48434" y="337049"/>
                      <a:pt x="31449" y="340663"/>
                      <a:pt x="16000" y="347197"/>
                    </a:cubicBezTo>
                    <a:lnTo>
                      <a:pt x="0" y="357985"/>
                    </a:lnTo>
                    <a:lnTo>
                      <a:pt x="0" y="103335"/>
                    </a:lnTo>
                    <a:cubicBezTo>
                      <a:pt x="0" y="46265"/>
                      <a:pt x="46265" y="0"/>
                      <a:pt x="103335" y="0"/>
                    </a:cubicBezTo>
                    <a:close/>
                  </a:path>
                </a:pathLst>
              </a:cu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0" name="Oval 599"/>
            <p:cNvSpPr/>
            <p:nvPr/>
          </p:nvSpPr>
          <p:spPr>
            <a:xfrm>
              <a:off x="-3358651" y="930731"/>
              <a:ext cx="320692" cy="174851"/>
            </a:xfrm>
            <a:prstGeom prst="ellipse">
              <a:avLst/>
            </a:prstGeom>
            <a:solidFill>
              <a:srgbClr val="B679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1" name="Block Arc 600"/>
            <p:cNvSpPr/>
            <p:nvPr/>
          </p:nvSpPr>
          <p:spPr>
            <a:xfrm>
              <a:off x="-3326540" y="946916"/>
              <a:ext cx="274320" cy="137160"/>
            </a:xfrm>
            <a:prstGeom prst="blockArc">
              <a:avLst/>
            </a:prstGeom>
            <a:solidFill>
              <a:srgbClr val="884314">
                <a:alpha val="79000"/>
              </a:srgbClr>
            </a:solidFill>
            <a:ln>
              <a:solidFill>
                <a:srgbClr val="843C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2" name="Oval 601"/>
            <p:cNvSpPr/>
            <p:nvPr/>
          </p:nvSpPr>
          <p:spPr>
            <a:xfrm>
              <a:off x="-3509141" y="533959"/>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Oval 602"/>
            <p:cNvSpPr/>
            <p:nvPr/>
          </p:nvSpPr>
          <p:spPr>
            <a:xfrm>
              <a:off x="-3044863" y="537510"/>
              <a:ext cx="188474" cy="2351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a:off x="-3509141" y="574699"/>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5" name="Oval 604"/>
            <p:cNvSpPr/>
            <p:nvPr/>
          </p:nvSpPr>
          <p:spPr>
            <a:xfrm>
              <a:off x="-3059026" y="574699"/>
              <a:ext cx="91651" cy="153800"/>
            </a:xfrm>
            <a:prstGeom prst="ellipse">
              <a:avLst/>
            </a:prstGeom>
            <a:solidFill>
              <a:srgbClr val="000000">
                <a:alpha val="79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5" name="Respect 77">
            <a:extLst>
              <a:ext uri="{FF2B5EF4-FFF2-40B4-BE49-F238E27FC236}">
                <a16:creationId xmlns:a16="http://schemas.microsoft.com/office/drawing/2014/main" id="{62793A9F-1437-4E4E-998C-BE011000DB1D}"/>
              </a:ext>
            </a:extLst>
          </p:cNvPr>
          <p:cNvSpPr/>
          <p:nvPr/>
        </p:nvSpPr>
        <p:spPr>
          <a:xfrm>
            <a:off x="235585" y="2503202"/>
            <a:ext cx="5066671" cy="163431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914400" lvl="1" indent="-457200">
              <a:spcBef>
                <a:spcPts val="600"/>
              </a:spcBef>
              <a:spcAft>
                <a:spcPts val="600"/>
              </a:spcAft>
              <a:buFont typeface="Wingdings" panose="05000000000000000000" pitchFamily="2" charset="2"/>
              <a:buChar char="Ø"/>
            </a:pPr>
            <a:r>
              <a:rPr lang="en-US" sz="2600" dirty="0">
                <a:solidFill>
                  <a:srgbClr val="000000"/>
                </a:solidFill>
              </a:rPr>
              <a:t>Over-production </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Dropped food</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Burnt items  </a:t>
            </a:r>
          </a:p>
          <a:p>
            <a:pPr marL="0" lvl="1"/>
            <a:endParaRPr lang="en-US" sz="2600" dirty="0">
              <a:solidFill>
                <a:srgbClr val="000000"/>
              </a:solidFill>
            </a:endParaRPr>
          </a:p>
        </p:txBody>
      </p:sp>
      <p:sp>
        <p:nvSpPr>
          <p:cNvPr id="2" name="Rectangle 1">
            <a:extLst>
              <a:ext uri="{FF2B5EF4-FFF2-40B4-BE49-F238E27FC236}">
                <a16:creationId xmlns:a16="http://schemas.microsoft.com/office/drawing/2014/main" id="{C99D6848-F502-3F07-C613-F33D4862FB22}"/>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251106" cy="132892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Food cost is based on actual meals produced not on the number of meals served. Cafeteria food cost increases when:</a:t>
            </a:r>
          </a:p>
        </p:txBody>
      </p:sp>
    </p:spTree>
    <p:extLst>
      <p:ext uri="{BB962C8B-B14F-4D97-AF65-F5344CB8AC3E}">
        <p14:creationId xmlns:p14="http://schemas.microsoft.com/office/powerpoint/2010/main" val="238593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66667E-6 -2.59259E-6 L 0.49254 0.00695 " pathEditMode="relative" rAng="0" ptsTypes="AA">
                                      <p:cBhvr>
                                        <p:cTn id="6" dur="3000" fill="hold"/>
                                        <p:tgtEl>
                                          <p:spTgt spid="407"/>
                                        </p:tgtEl>
                                        <p:attrNameLst>
                                          <p:attrName>ppt_x</p:attrName>
                                          <p:attrName>ppt_y</p:attrName>
                                        </p:attrNameLst>
                                      </p:cBhvr>
                                      <p:rCtr x="24618" y="347"/>
                                    </p:animMotion>
                                  </p:childTnLst>
                                </p:cTn>
                              </p:par>
                              <p:par>
                                <p:cTn id="7" presetID="1" presetClass="exit" presetSubtype="0" fill="hold" nodeType="withEffect">
                                  <p:stCondLst>
                                    <p:cond delay="2250"/>
                                  </p:stCondLst>
                                  <p:childTnLst>
                                    <p:set>
                                      <p:cBhvr>
                                        <p:cTn id="8" dur="1" fill="hold">
                                          <p:stCondLst>
                                            <p:cond delay="9"/>
                                          </p:stCondLst>
                                        </p:cTn>
                                        <p:tgtEl>
                                          <p:spTgt spid="407"/>
                                        </p:tgtEl>
                                        <p:attrNameLst>
                                          <p:attrName>style.visibility</p:attrName>
                                        </p:attrNameLst>
                                      </p:cBhvr>
                                      <p:to>
                                        <p:strVal val="hidden"/>
                                      </p:to>
                                    </p:set>
                                  </p:childTnLst>
                                </p:cTn>
                              </p:par>
                              <p:par>
                                <p:cTn id="9" presetID="1" presetClass="entr" presetSubtype="0" fill="hold" nodeType="withEffect">
                                  <p:stCondLst>
                                    <p:cond delay="2250"/>
                                  </p:stCondLst>
                                  <p:childTnLst>
                                    <p:set>
                                      <p:cBhvr>
                                        <p:cTn id="10" dur="1" fill="hold">
                                          <p:stCondLst>
                                            <p:cond delay="9"/>
                                          </p:stCondLst>
                                        </p:cTn>
                                        <p:tgtEl>
                                          <p:spTgt spid="3"/>
                                        </p:tgtEl>
                                        <p:attrNameLst>
                                          <p:attrName>style.visibility</p:attrName>
                                        </p:attrNameLst>
                                      </p:cBhvr>
                                      <p:to>
                                        <p:strVal val="visible"/>
                                      </p:to>
                                    </p:set>
                                  </p:childTnLst>
                                </p:cTn>
                              </p:par>
                              <p:par>
                                <p:cTn id="11" presetID="35" presetClass="path" presetSubtype="0" accel="50000" decel="50000" fill="hold" nodeType="withEffect">
                                  <p:stCondLst>
                                    <p:cond delay="2000"/>
                                  </p:stCondLst>
                                  <p:childTnLst>
                                    <p:animMotion origin="layout" path="M 4.72222E-6 2.59259E-6 L -0.48142 -0.00857 " pathEditMode="relative" rAng="0" ptsTypes="AA">
                                      <p:cBhvr>
                                        <p:cTn id="12" dur="4000" fill="hold"/>
                                        <p:tgtEl>
                                          <p:spTgt spid="3"/>
                                        </p:tgtEl>
                                        <p:attrNameLst>
                                          <p:attrName>ppt_x</p:attrName>
                                          <p:attrName>ppt_y</p:attrName>
                                        </p:attrNameLst>
                                      </p:cBhvr>
                                      <p:rCtr x="-24062" y="-671"/>
                                    </p:animMotion>
                                  </p:childTnLst>
                                </p:cTn>
                              </p:par>
                              <p:par>
                                <p:cTn id="13" presetID="49" presetClass="path" presetSubtype="0" accel="50000" decel="50000" fill="hold" nodeType="withEffect">
                                  <p:stCondLst>
                                    <p:cond delay="2000"/>
                                  </p:stCondLst>
                                  <p:childTnLst>
                                    <p:animMotion origin="layout" path="M -3.61111E-6 -2.96296E-6 L 0.17726 0.46459 " pathEditMode="relative" rAng="0" ptsTypes="AA">
                                      <p:cBhvr>
                                        <p:cTn id="14" dur="2250" fill="hold"/>
                                        <p:tgtEl>
                                          <p:spTgt spid="267"/>
                                        </p:tgtEl>
                                        <p:attrNameLst>
                                          <p:attrName>ppt_x</p:attrName>
                                          <p:attrName>ppt_y</p:attrName>
                                        </p:attrNameLst>
                                      </p:cBhvr>
                                      <p:rCtr x="8854" y="23218"/>
                                    </p:animMotion>
                                  </p:childTnLst>
                                </p:cTn>
                              </p:par>
                              <p:par>
                                <p:cTn id="15" presetID="8" presetClass="emph" presetSubtype="0" fill="hold" nodeType="withEffect">
                                  <p:stCondLst>
                                    <p:cond delay="2000"/>
                                  </p:stCondLst>
                                  <p:childTnLst>
                                    <p:animRot by="21600000">
                                      <p:cBhvr>
                                        <p:cTn id="16" dur="2000" fill="hold"/>
                                        <p:tgtEl>
                                          <p:spTgt spid="267"/>
                                        </p:tgtEl>
                                        <p:attrNameLst>
                                          <p:attrName>r</p:attrName>
                                        </p:attrNameLst>
                                      </p:cBhvr>
                                    </p:animRot>
                                  </p:childTnLst>
                                </p:cTn>
                              </p:par>
                              <p:par>
                                <p:cTn id="17" presetID="50" presetClass="path" presetSubtype="0" accel="50000" decel="50000" fill="hold" nodeType="withEffect">
                                  <p:stCondLst>
                                    <p:cond delay="2000"/>
                                  </p:stCondLst>
                                  <p:childTnLst>
                                    <p:animMotion origin="layout" path="M -1.94444E-6 3.33333E-6 L 0.125 3.33333E-6 C 0.18108 3.33333E-6 0.25 0.06898 0.25 0.125 L 0.25 0.25 " pathEditMode="relative" rAng="0" ptsTypes="AAAA">
                                      <p:cBhvr>
                                        <p:cTn id="18" dur="2000" fill="hold"/>
                                        <p:tgtEl>
                                          <p:spTgt spid="567"/>
                                        </p:tgtEl>
                                        <p:attrNameLst>
                                          <p:attrName>ppt_x</p:attrName>
                                          <p:attrName>ppt_y</p:attrName>
                                        </p:attrNameLst>
                                      </p:cBhvr>
                                      <p:rCtr x="12500" y="12500"/>
                                    </p:animMotion>
                                  </p:childTnLst>
                                </p:cTn>
                              </p:par>
                              <p:par>
                                <p:cTn id="19" presetID="54" presetClass="path" presetSubtype="0" accel="50000" decel="50000" fill="hold" nodeType="withEffect">
                                  <p:stCondLst>
                                    <p:cond delay="2000"/>
                                  </p:stCondLst>
                                  <p:childTnLst>
                                    <p:animMotion origin="layout" path="M 1.38889E-6 -3.33333E-6 C 0.00399 -0.0081 0.01805 -0.01597 0.02292 -0.01597 C 0.05399 -0.01597 0.08594 0.10903 0.08594 0.23403 C 0.08594 0.17107 0.10191 0.10903 0.11701 0.10903 C 0.13298 0.10903 0.14809 0.17199 0.14809 0.23403 C 0.14809 0.20301 0.15608 0.17107 0.16406 0.17107 C 0.17205 0.17107 0.18003 0.20209 0.18003 0.23403 C 0.18003 0.21806 0.18403 0.20301 0.18802 0.20301 C 0.19201 0.20301 0.19601 0.21898 0.19601 0.23403 C 0.19601 0.22593 0.19809 0.21806 0.2 0.21806 C 0.20104 0.21806 0.20399 0.22616 0.20399 0.23403 C 0.20399 0.2301 0.20503 0.22593 0.20608 0.22593 C 0.20608 0.22686 0.20816 0.22986 0.20816 0.23403 C 0.20816 0.23195 0.20816 0.2301 0.2092 0.2301 C 0.2092 0.23102 0.21024 0.23218 0.21024 0.23403 C 0.21024 0.23311 0.21024 0.23195 0.21024 0.23102 C 0.21128 0.23102 0.21128 0.23195 0.21128 0.23311 C 0.21233 0.23311 0.21233 0.23218 0.21233 0.23102 C 0.21337 0.23102 0.21337 0.23195 0.21337 0.23311 " pathEditMode="relative" rAng="0" ptsTypes="AAAAAAAAAAAAAAAAAAA">
                                      <p:cBhvr>
                                        <p:cTn id="20" dur="2000" fill="hold"/>
                                        <p:tgtEl>
                                          <p:spTgt spid="561"/>
                                        </p:tgtEl>
                                        <p:attrNameLst>
                                          <p:attrName>ppt_x</p:attrName>
                                          <p:attrName>ppt_y</p:attrName>
                                        </p:attrNameLst>
                                      </p:cBhvr>
                                      <p:rCtr x="10660" y="10903"/>
                                    </p:animMotion>
                                  </p:childTnLst>
                                </p:cTn>
                              </p:par>
                              <p:par>
                                <p:cTn id="21" presetID="49" presetClass="path" presetSubtype="0" accel="50000" decel="50000" fill="hold" nodeType="withEffect">
                                  <p:stCondLst>
                                    <p:cond delay="2000"/>
                                  </p:stCondLst>
                                  <p:childTnLst>
                                    <p:animMotion origin="layout" path="M 4.16667E-6 3.7037E-6 L 0.12048 0.16551 " pathEditMode="relative" rAng="0" ptsTypes="AA">
                                      <p:cBhvr>
                                        <p:cTn id="22" dur="2000" fill="hold"/>
                                        <p:tgtEl>
                                          <p:spTgt spid="568"/>
                                        </p:tgtEl>
                                        <p:attrNameLst>
                                          <p:attrName>ppt_x</p:attrName>
                                          <p:attrName>ppt_y</p:attrName>
                                        </p:attrNameLst>
                                      </p:cBhvr>
                                      <p:rCtr x="6024" y="8264"/>
                                    </p:animMotion>
                                  </p:childTnLst>
                                </p:cTn>
                              </p:par>
                              <p:par>
                                <p:cTn id="23" presetID="55" presetClass="path" presetSubtype="0" accel="50000" decel="50000" fill="hold" nodeType="withEffect">
                                  <p:stCondLst>
                                    <p:cond delay="2000"/>
                                  </p:stCondLst>
                                  <p:childTnLst>
                                    <p:animMotion origin="layout" path="M 2.5E-6 2.22222E-6 C 0.00399 -0.0669 -0.04601 -0.125 -0.11302 -0.12894 C -0.17709 -0.13403 -0.23698 -0.08889 -0.24097 -0.02408 C -0.24601 0.03611 -0.204 0.0919 -0.14393 0.09606 C -0.08906 0.09907 -0.03698 0.06203 -0.03299 0.00602 C -0.029 -0.04491 -0.06406 -0.09306 -0.11493 -0.09699 C -0.16198 -0.1 -0.20608 -0.06898 -0.20903 -0.02199 C -0.21198 0.01991 -0.18403 0.06111 -0.14202 0.06296 C -0.104 0.06597 -0.06806 0.0419 -0.06493 0.00393 C -0.06302 -0.03009 -0.08403 -0.06297 -0.11702 -0.06505 C -0.14601 -0.0669 -0.175 -0.04908 -0.17709 -0.01991 C -0.179 0.00509 -0.16406 0.02893 -0.13993 0.03102 C -0.11997 0.0331 -0.09896 0.02199 -0.09792 0.00208 C -0.09601 -0.01389 -0.104 -0.03102 -0.11893 -0.0331 C -0.13108 -0.0331 -0.14306 -0.02894 -0.14497 -0.01806 C -0.14601 -0.01111 -0.14393 -0.00394 -0.13802 -0.00093 C -0.13507 2.22222E-6 -0.13299 2.22222E-6 -0.13004 -0.00093 " pathEditMode="relative" rAng="0" ptsTypes="AAAAAAAAAAAAAAAAA">
                                      <p:cBhvr>
                                        <p:cTn id="24" dur="2000" fill="hold"/>
                                        <p:tgtEl>
                                          <p:spTgt spid="555"/>
                                        </p:tgtEl>
                                        <p:attrNameLst>
                                          <p:attrName>ppt_x</p:attrName>
                                          <p:attrName>ppt_y</p:attrName>
                                        </p:attrNameLst>
                                      </p:cBhvr>
                                      <p:rCtr x="-12066" y="-1667"/>
                                    </p:animMotion>
                                  </p:childTnLst>
                                </p:cTn>
                              </p:par>
                              <p:par>
                                <p:cTn id="25" presetID="54" presetClass="path" presetSubtype="0" accel="50000" decel="50000" fill="hold" nodeType="withEffect">
                                  <p:stCondLst>
                                    <p:cond delay="2000"/>
                                  </p:stCondLst>
                                  <p:childTnLst>
                                    <p:animMotion origin="layout" path="M -1.11111E-6 -1.48148E-6 C 0.00399 -0.0081 0.01806 -0.01597 0.02292 -0.01597 C 0.05399 -0.01597 0.08594 0.10903 0.08594 0.23403 C 0.08594 0.17107 0.10191 0.10903 0.11702 0.10903 C 0.13299 0.10903 0.14809 0.17199 0.14809 0.23403 C 0.14809 0.20301 0.15608 0.17107 0.16406 0.17107 C 0.17205 0.17107 0.18004 0.20208 0.18004 0.23403 C 0.18004 0.21806 0.18403 0.20301 0.18802 0.20301 C 0.19202 0.20301 0.19601 0.21898 0.19601 0.23403 C 0.19601 0.22593 0.19809 0.21806 0.2 0.21806 C 0.20104 0.21806 0.20399 0.22616 0.20399 0.23403 C 0.20399 0.23009 0.20504 0.22593 0.20608 0.22593 C 0.20608 0.22685 0.20816 0.22986 0.20816 0.23403 C 0.20816 0.23195 0.20816 0.23009 0.2092 0.23009 C 0.2092 0.23102 0.21024 0.23218 0.21024 0.23403 C 0.21024 0.2331 0.21024 0.23195 0.21024 0.23102 C 0.21129 0.23102 0.21129 0.23195 0.21129 0.2331 C 0.21233 0.2331 0.21233 0.23218 0.21233 0.23102 C 0.21337 0.23102 0.21337 0.23195 0.21337 0.2331 " pathEditMode="relative" rAng="0" ptsTypes="AAAAAAAAAAAAAAAAAAA">
                                      <p:cBhvr>
                                        <p:cTn id="26" dur="2000" fill="hold"/>
                                        <p:tgtEl>
                                          <p:spTgt spid="562"/>
                                        </p:tgtEl>
                                        <p:attrNameLst>
                                          <p:attrName>ppt_x</p:attrName>
                                          <p:attrName>ppt_y</p:attrName>
                                        </p:attrNameLst>
                                      </p:cBhvr>
                                      <p:rCtr x="10660" y="10903"/>
                                    </p:animMotion>
                                  </p:childTnLst>
                                </p:cTn>
                              </p:par>
                              <p:par>
                                <p:cTn id="27" presetID="33" presetClass="path" presetSubtype="0" accel="50000" decel="50000" fill="hold" nodeType="withEffect">
                                  <p:stCondLst>
                                    <p:cond delay="2000"/>
                                  </p:stCondLst>
                                  <p:childTnLst>
                                    <p:animMotion origin="layout" path="M 8.33333E-7 -3.7037E-7 C 0.01493 0.02407 0.03698 0.04907 0.05503 0.05903 C 0.08194 0.075 0.10799 0.08102 0.11302 0.07292 C 0.11701 0.06505 0.09896 0.04491 0.07205 0.02894 C 0.05399 0.01898 0.02101 0.01204 -0.00799 0.01111 C -0.03594 0.01204 -0.06997 0.01898 -0.08802 0.02894 C -0.11493 0.04491 -0.13299 0.06505 -0.12795 0.07292 C -0.12292 0.08102 -0.09705 0.075 -0.07101 0.05903 C -0.05295 0.04907 -0.03004 0.02407 -0.01597 -3.7037E-7 C -0.00104 -0.025 0.00903 -0.0581 0.00903 -0.07893 C 0.00903 -0.11111 0.00208 -0.13611 -0.00799 -0.13611 C -0.01701 -0.13611 -0.025 -0.11111 -0.025 -0.07893 C -0.025 -0.0581 -0.01406 -0.025 8.33333E-7 -3.7037E-7 Z " pathEditMode="relative" rAng="0" ptsTypes="AAAAAAAAAAAAA">
                                      <p:cBhvr>
                                        <p:cTn id="28" dur="2000" fill="hold"/>
                                        <p:tgtEl>
                                          <p:spTgt spid="557"/>
                                        </p:tgtEl>
                                        <p:attrNameLst>
                                          <p:attrName>ppt_x</p:attrName>
                                          <p:attrName>ppt_y</p:attrName>
                                        </p:attrNameLst>
                                      </p:cBhvr>
                                      <p:rCtr x="-764" y="-2986"/>
                                    </p:animMotion>
                                  </p:childTnLst>
                                </p:cTn>
                              </p:par>
                              <p:par>
                                <p:cTn id="29" presetID="45" presetClass="path" presetSubtype="0" accel="50000" decel="50000" fill="hold" nodeType="withEffect">
                                  <p:stCondLst>
                                    <p:cond delay="2000"/>
                                  </p:stCondLst>
                                  <p:childTnLst>
                                    <p:animMotion origin="layout" path="M -2.5E-6 3.7037E-7 L 0.01476 0.01134 C 0.0217 0.01667 0.03472 0.01065 0.04254 0.01435 C 0.04775 0.01829 0.05226 0.03681 0.05677 0.04028 C 0.06285 0.04491 0.07014 0.04606 0.08143 0.05463 L 0.1474 -0.07361 L 0.08611 0.09514 L 0.10573 0.08148 L 0.11719 0.08194 L 0.13559 0.10324 C 0.14636 0.1081 0.15886 0.10278 0.17049 0.10579 C 0.17413 0.10764 0.18229 0.1125 0.18698 0.11852 C 0.19115 0.12384 0.19045 0.13958 0.19167 0.14167 C 0.19271 0.14722 0.20052 0.14838 0.20295 0.15278 L 0.20729 0.15949 L 0.21684 0.16667 " pathEditMode="relative" rAng="1800000" ptsTypes="AAAAAAAAAAAAAAAA">
                                      <p:cBhvr>
                                        <p:cTn id="30" dur="2000" fill="hold"/>
                                        <p:tgtEl>
                                          <p:spTgt spid="569"/>
                                        </p:tgtEl>
                                        <p:attrNameLst>
                                          <p:attrName>ppt_x</p:attrName>
                                          <p:attrName>ppt_y</p:attrName>
                                        </p:attrNameLst>
                                      </p:cBhvr>
                                      <p:rCtr x="13403" y="2407"/>
                                    </p:animMotion>
                                  </p:childTnLst>
                                </p:cTn>
                              </p:par>
                              <p:par>
                                <p:cTn id="31" presetID="49" presetClass="path" presetSubtype="0" accel="50000" decel="50000" fill="hold" nodeType="withEffect">
                                  <p:stCondLst>
                                    <p:cond delay="2000"/>
                                  </p:stCondLst>
                                  <p:childTnLst>
                                    <p:animMotion origin="layout" path="M 3.61111E-6 3.33333E-6 L 0.17083 0.26759 " pathEditMode="relative" rAng="0" ptsTypes="AA">
                                      <p:cBhvr>
                                        <p:cTn id="32" dur="2000" fill="hold"/>
                                        <p:tgtEl>
                                          <p:spTgt spid="570"/>
                                        </p:tgtEl>
                                        <p:attrNameLst>
                                          <p:attrName>ppt_x</p:attrName>
                                          <p:attrName>ppt_y</p:attrName>
                                        </p:attrNameLst>
                                      </p:cBhvr>
                                      <p:rCtr x="8542" y="13380"/>
                                    </p:animMotion>
                                  </p:childTnLst>
                                </p:cTn>
                              </p:par>
                              <p:par>
                                <p:cTn id="33" presetID="38" presetClass="path" presetSubtype="0" accel="50000" decel="50000" fill="hold" nodeType="withEffect">
                                  <p:stCondLst>
                                    <p:cond delay="2000"/>
                                  </p:stCondLst>
                                  <p:childTnLst>
                                    <p:animMotion origin="layout" path="M 0.00955 0.17547 L 0.02743 0.06644 L 0.04462 0.17547 L 0.06285 0.06644 L 0.08108 0.17547 L 0.09792 0.06644 L 0.11597 0.17547 L 0.13316 0.06644 L 0.15139 0.17547 L 0.16945 0.06644 L 0.18663 0.17547 L 0.20469 0.06644 L 0.22153 0.17547 L 0.23976 0.06644 L 0.25799 0.17547 L 0.27517 0.06644 L 0.2934 0.17547 " pathEditMode="relative" rAng="0" ptsTypes="AAAAAAAAAAAAAAAAA">
                                      <p:cBhvr>
                                        <p:cTn id="34" dur="2000" fill="hold"/>
                                        <p:tgtEl>
                                          <p:spTgt spid="563"/>
                                        </p:tgtEl>
                                        <p:attrNameLst>
                                          <p:attrName>ppt_x</p:attrName>
                                          <p:attrName>ppt_y</p:attrName>
                                        </p:attrNameLst>
                                      </p:cBhvr>
                                      <p:rCtr x="14184" y="-5463"/>
                                    </p:animMotion>
                                  </p:childTnLst>
                                </p:cTn>
                              </p:par>
                              <p:par>
                                <p:cTn id="35" presetID="49" presetClass="path" presetSubtype="0" accel="50000" decel="50000" fill="hold" nodeType="withEffect">
                                  <p:stCondLst>
                                    <p:cond delay="2000"/>
                                  </p:stCondLst>
                                  <p:childTnLst>
                                    <p:animMotion origin="layout" path="M 1.38889E-6 -1.48148E-6 L 0.25 0.25 " pathEditMode="relative" rAng="0" ptsTypes="AA">
                                      <p:cBhvr>
                                        <p:cTn id="36" dur="2000" fill="hold"/>
                                        <p:tgtEl>
                                          <p:spTgt spid="558"/>
                                        </p:tgtEl>
                                        <p:attrNameLst>
                                          <p:attrName>ppt_x</p:attrName>
                                          <p:attrName>ppt_y</p:attrName>
                                        </p:attrNameLst>
                                      </p:cBhvr>
                                      <p:rCtr x="12500" y="12500"/>
                                    </p:animMotion>
                                  </p:childTnLst>
                                </p:cTn>
                              </p:par>
                              <p:par>
                                <p:cTn id="37" presetID="47" presetClass="entr" presetSubtype="0" fill="hold" grpId="0" nodeType="withEffect">
                                  <p:stCondLst>
                                    <p:cond delay="4000"/>
                                  </p:stCondLst>
                                  <p:childTnLst>
                                    <p:set>
                                      <p:cBhvr>
                                        <p:cTn id="38" dur="1" fill="hold">
                                          <p:stCondLst>
                                            <p:cond delay="0"/>
                                          </p:stCondLst>
                                        </p:cTn>
                                        <p:tgtEl>
                                          <p:spTgt spid="525"/>
                                        </p:tgtEl>
                                        <p:attrNameLst>
                                          <p:attrName>style.visibility</p:attrName>
                                        </p:attrNameLst>
                                      </p:cBhvr>
                                      <p:to>
                                        <p:strVal val="visible"/>
                                      </p:to>
                                    </p:set>
                                    <p:animEffect transition="in" filter="fade">
                                      <p:cBhvr>
                                        <p:cTn id="39" dur="1000"/>
                                        <p:tgtEl>
                                          <p:spTgt spid="525"/>
                                        </p:tgtEl>
                                      </p:cBhvr>
                                    </p:animEffect>
                                    <p:anim calcmode="lin" valueType="num">
                                      <p:cBhvr>
                                        <p:cTn id="40" dur="1000" fill="hold"/>
                                        <p:tgtEl>
                                          <p:spTgt spid="525"/>
                                        </p:tgtEl>
                                        <p:attrNameLst>
                                          <p:attrName>ppt_x</p:attrName>
                                        </p:attrNameLst>
                                      </p:cBhvr>
                                      <p:tavLst>
                                        <p:tav tm="0">
                                          <p:val>
                                            <p:strVal val="#ppt_x"/>
                                          </p:val>
                                        </p:tav>
                                        <p:tav tm="100000">
                                          <p:val>
                                            <p:strVal val="#ppt_x"/>
                                          </p:val>
                                        </p:tav>
                                      </p:tavLst>
                                    </p:anim>
                                    <p:anim calcmode="lin" valueType="num">
                                      <p:cBhvr>
                                        <p:cTn id="41" dur="1000" fill="hold"/>
                                        <p:tgtEl>
                                          <p:spTgt spid="5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4"/>
          <p:cNvSpPr>
            <a:spLocks noGrp="1"/>
          </p:cNvSpPr>
          <p:nvPr>
            <p:ph idx="1"/>
          </p:nvPr>
        </p:nvSpPr>
        <p:spPr>
          <a:xfrm>
            <a:off x="510871" y="1168542"/>
            <a:ext cx="8440554" cy="4525963"/>
          </a:xfrm>
        </p:spPr>
        <p:txBody>
          <a:bodyPr>
            <a:noAutofit/>
          </a:bodyPr>
          <a:lstStyle/>
          <a:p>
            <a:pPr>
              <a:spcBef>
                <a:spcPts val="0"/>
              </a:spcBef>
              <a:spcAft>
                <a:spcPts val="600"/>
              </a:spcAft>
            </a:pPr>
            <a:r>
              <a:rPr lang="en-US" altLang="en-US" sz="2800" dirty="0"/>
              <a:t>Financial performance will be affected if an operations cost are not controlled. Let’s review the following areas of controlling cost:</a:t>
            </a:r>
          </a:p>
          <a:p>
            <a:endParaRPr lang="en-US" altLang="en-US" sz="600" dirty="0"/>
          </a:p>
          <a:p>
            <a:pPr marL="914400" lvl="1" indent="-457200">
              <a:spcBef>
                <a:spcPts val="0"/>
              </a:spcBef>
              <a:spcAft>
                <a:spcPts val="600"/>
              </a:spcAft>
            </a:pPr>
            <a:r>
              <a:rPr lang="en-US" altLang="en-US" sz="2600" dirty="0"/>
              <a:t>Forecasting</a:t>
            </a:r>
          </a:p>
          <a:p>
            <a:pPr marL="914400" lvl="1" indent="-457200">
              <a:spcBef>
                <a:spcPts val="0"/>
              </a:spcBef>
              <a:spcAft>
                <a:spcPts val="600"/>
              </a:spcAft>
            </a:pPr>
            <a:r>
              <a:rPr lang="en-US" altLang="en-US" sz="2600" dirty="0"/>
              <a:t>Ordering </a:t>
            </a:r>
          </a:p>
          <a:p>
            <a:pPr marL="914400" lvl="1" indent="-457200">
              <a:spcBef>
                <a:spcPts val="0"/>
              </a:spcBef>
              <a:spcAft>
                <a:spcPts val="600"/>
              </a:spcAft>
            </a:pPr>
            <a:r>
              <a:rPr lang="en-US" altLang="en-US" sz="2600" dirty="0"/>
              <a:t>Portion control </a:t>
            </a:r>
          </a:p>
          <a:p>
            <a:pPr marL="914400" lvl="1" indent="-457200">
              <a:spcBef>
                <a:spcPts val="0"/>
              </a:spcBef>
              <a:spcAft>
                <a:spcPts val="600"/>
              </a:spcAft>
            </a:pPr>
            <a:r>
              <a:rPr lang="en-US" altLang="en-US" sz="2600" dirty="0"/>
              <a:t>Reduce waste</a:t>
            </a:r>
            <a:endParaRPr lang="en-US" sz="2600" dirty="0"/>
          </a:p>
          <a:p>
            <a:pPr marL="1143000" lvl="3" indent="0">
              <a:buNone/>
            </a:pPr>
            <a:endParaRPr lang="en-US" sz="2000" dirty="0"/>
          </a:p>
          <a:p>
            <a:pPr marL="1143000" lvl="3" indent="0">
              <a:buNone/>
            </a:pPr>
            <a:endParaRPr lang="en-US" sz="2000" dirty="0"/>
          </a:p>
          <a:p>
            <a:pPr marL="1143000" lvl="3" indent="0">
              <a:buNone/>
            </a:pPr>
            <a:endParaRPr lang="en-US" altLang="en-US" sz="600" dirty="0"/>
          </a:p>
          <a:p>
            <a:endParaRPr lang="en-US" altLang="en-US" dirty="0"/>
          </a:p>
        </p:txBody>
      </p:sp>
      <p:sp>
        <p:nvSpPr>
          <p:cNvPr id="3" name="TextBox 2"/>
          <p:cNvSpPr txBox="1"/>
          <p:nvPr/>
        </p:nvSpPr>
        <p:spPr>
          <a:xfrm>
            <a:off x="4343400" y="2488793"/>
            <a:ext cx="5791200" cy="218521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CC66">
                    <a:lumMod val="75000"/>
                  </a:srgbClr>
                </a:solidFill>
                <a:effectLst/>
                <a:uLnTx/>
                <a:uFillTx/>
                <a:latin typeface="Arial Black" panose="020B0A04020102020204" pitchFamily="34" charset="0"/>
                <a:ea typeface="+mn-ea"/>
                <a:cs typeface="+mn-cs"/>
              </a:rPr>
              <a:t>    Keep</a:t>
            </a:r>
            <a:r>
              <a:rPr kumimoji="0" lang="en-US" sz="2400" b="0" i="0" u="none" strike="noStrike" kern="1200" cap="none" spc="0" normalizeH="0" baseline="0" noProof="0" dirty="0">
                <a:ln>
                  <a:noFill/>
                </a:ln>
                <a:solidFill>
                  <a:srgbClr val="FFCC66">
                    <a:lumMod val="75000"/>
                  </a:srgbClr>
                </a:solidFill>
                <a:effectLst/>
                <a:uLnTx/>
                <a:uFillTx/>
                <a:latin typeface="Arial Black" panose="020B0A04020102020204" pitchFamily="34" charset="0"/>
                <a:ea typeface="+mn-ea"/>
                <a:cs typeface="+mn-cs"/>
              </a:rPr>
              <a:t> </a:t>
            </a:r>
            <a:r>
              <a:rPr kumimoji="0" lang="en-US" sz="3600" b="1" i="0" u="none" strike="noStrike" kern="1200" cap="none" spc="0" normalizeH="0" baseline="0" noProof="0" dirty="0">
                <a:ln>
                  <a:noFill/>
                </a:ln>
                <a:solidFill>
                  <a:srgbClr val="008000"/>
                </a:solidFill>
                <a:effectLst/>
                <a:uLnTx/>
                <a:uFillTx/>
                <a:latin typeface="Arial Black" panose="020B0A04020102020204" pitchFamily="34" charset="0"/>
                <a:ea typeface="+mn-ea"/>
                <a:cs typeface="+mn-cs"/>
              </a:rPr>
              <a:t>cost down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Arial Black" panose="020B0A04020102020204" pitchFamily="34" charset="0"/>
                <a:ea typeface="+mn-ea"/>
                <a:cs typeface="+mn-cs"/>
              </a:rPr>
              <a:t>		</a:t>
            </a:r>
            <a:r>
              <a:rPr kumimoji="0" lang="en-US" sz="2800" b="0" i="0" u="none" strike="noStrike" kern="1200" cap="none" spc="0" normalizeH="0" baseline="0" noProof="0" dirty="0">
                <a:ln>
                  <a:noFill/>
                </a:ln>
                <a:solidFill>
                  <a:srgbClr val="FFCC66">
                    <a:lumMod val="75000"/>
                  </a:srgbClr>
                </a:solidFill>
                <a:effectLst/>
                <a:uLnTx/>
                <a:uFillTx/>
                <a:latin typeface="Arial Black" panose="020B0A04020102020204" pitchFamily="34" charset="0"/>
                <a:ea typeface="+mn-ea"/>
                <a:cs typeface="+mn-cs"/>
              </a:rPr>
              <a:t>to ensure 				revenue turns 			into </a:t>
            </a:r>
            <a:r>
              <a:rPr kumimoji="0" lang="en-US" sz="3600" b="1" i="0" u="none" strike="noStrike" kern="1200" cap="none" spc="0" normalizeH="0" baseline="0" noProof="0" dirty="0">
                <a:ln>
                  <a:noFill/>
                </a:ln>
                <a:solidFill>
                  <a:srgbClr val="008000"/>
                </a:solidFill>
                <a:effectLst/>
                <a:uLnTx/>
                <a:uFillTx/>
                <a:latin typeface="Arial Black" panose="020B0A04020102020204" pitchFamily="34" charset="0"/>
                <a:ea typeface="+mn-ea"/>
                <a:cs typeface="+mn-cs"/>
              </a:rPr>
              <a:t>profit</a:t>
            </a:r>
          </a:p>
        </p:txBody>
      </p:sp>
      <p:sp>
        <p:nvSpPr>
          <p:cNvPr id="4" name="Down Arrow 3"/>
          <p:cNvSpPr/>
          <p:nvPr/>
        </p:nvSpPr>
        <p:spPr>
          <a:xfrm>
            <a:off x="4616116" y="3220663"/>
            <a:ext cx="1676400" cy="2590800"/>
          </a:xfrm>
          <a:prstGeom prst="downArrow">
            <a:avLst/>
          </a:prstGeom>
          <a:solidFill>
            <a:srgbClr val="FF6666"/>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Controlling Costs To Ensure A Profit </a:t>
            </a:r>
          </a:p>
        </p:txBody>
      </p:sp>
    </p:spTree>
    <p:extLst>
      <p:ext uri="{BB962C8B-B14F-4D97-AF65-F5344CB8AC3E}">
        <p14:creationId xmlns:p14="http://schemas.microsoft.com/office/powerpoint/2010/main" val="248860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Controlling Food Cost - Forecasting</a:t>
            </a:r>
          </a:p>
        </p:txBody>
      </p:sp>
      <p:sp>
        <p:nvSpPr>
          <p:cNvPr id="2" name="Rectangle 1">
            <a:extLst>
              <a:ext uri="{FF2B5EF4-FFF2-40B4-BE49-F238E27FC236}">
                <a16:creationId xmlns:a16="http://schemas.microsoft.com/office/drawing/2014/main" id="{4A601662-3EFD-F2AD-9921-D70742CDD223}"/>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20074" y="1182273"/>
            <a:ext cx="8607812" cy="529109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Forecasting is a process of estimation in an unknown situation. FSM should consider the following to make realistic projections.</a:t>
            </a: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r>
              <a:rPr lang="en-US" sz="2600" dirty="0">
                <a:solidFill>
                  <a:srgbClr val="000000"/>
                </a:solidFill>
              </a:rPr>
              <a:t>Historical data: history will repeat itself</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Demographic factors: age group, gender</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Operational changes: New supper program, BIC</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Over a same time period: Tuesday minimum days</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Similar menus items: Teriyaki Chicken, Orange Chicken</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Weather forecasts: rainy day, hot days</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Outliers: special events, pep rallies, holidays</a:t>
            </a:r>
          </a:p>
        </p:txBody>
      </p:sp>
    </p:spTree>
    <p:extLst>
      <p:ext uri="{BB962C8B-B14F-4D97-AF65-F5344CB8AC3E}">
        <p14:creationId xmlns:p14="http://schemas.microsoft.com/office/powerpoint/2010/main" val="900032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Controlling Food Cost - Ordering</a:t>
            </a:r>
          </a:p>
        </p:txBody>
      </p:sp>
      <p:sp>
        <p:nvSpPr>
          <p:cNvPr id="2" name="Rectangle 1">
            <a:extLst>
              <a:ext uri="{FF2B5EF4-FFF2-40B4-BE49-F238E27FC236}">
                <a16:creationId xmlns:a16="http://schemas.microsoft.com/office/drawing/2014/main" id="{6199E5E0-0841-207E-1D20-C854972417C5}"/>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a:blip r:embed="rId3"/>
          <a:stretch>
            <a:fillRect/>
          </a:stretch>
        </p:blipFill>
        <p:spPr>
          <a:xfrm>
            <a:off x="378636" y="1012746"/>
            <a:ext cx="2912635" cy="5202711"/>
          </a:xfrm>
          <a:prstGeom prst="rect">
            <a:avLst/>
          </a:prstGeom>
        </p:spPr>
      </p:pic>
      <p:sp>
        <p:nvSpPr>
          <p:cNvPr id="33" name="Respect 77">
            <a:extLst>
              <a:ext uri="{FF2B5EF4-FFF2-40B4-BE49-F238E27FC236}">
                <a16:creationId xmlns:a16="http://schemas.microsoft.com/office/drawing/2014/main" id="{62793A9F-1437-4E4E-998C-BE011000DB1D}"/>
              </a:ext>
            </a:extLst>
          </p:cNvPr>
          <p:cNvSpPr/>
          <p:nvPr/>
        </p:nvSpPr>
        <p:spPr>
          <a:xfrm>
            <a:off x="3434315" y="1055273"/>
            <a:ext cx="5263237" cy="448659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When ordering food and supplies use the following best practices:</a:t>
            </a:r>
            <a:endParaRPr lang="en-US" sz="2600" dirty="0">
              <a:solidFill>
                <a:srgbClr val="000000"/>
              </a:solidFill>
            </a:endParaRPr>
          </a:p>
          <a:p>
            <a:pPr marL="914400" lvl="1" indent="-457200">
              <a:spcBef>
                <a:spcPts val="600"/>
              </a:spcBef>
              <a:spcAft>
                <a:spcPts val="600"/>
              </a:spcAft>
              <a:buFont typeface="Wingdings" panose="05000000000000000000" pitchFamily="2" charset="2"/>
              <a:buChar char="Ø"/>
            </a:pPr>
            <a:r>
              <a:rPr lang="en-US" sz="2600" dirty="0">
                <a:solidFill>
                  <a:srgbClr val="000000"/>
                </a:solidFill>
              </a:rPr>
              <a:t>Physically check what you have on hand</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Revise and adjust shopping list order quantities </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Order based on customer preference</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Set realistic par levels </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Account for expected increased participation </a:t>
            </a:r>
          </a:p>
          <a:p>
            <a:pPr lvl="1">
              <a:lnSpc>
                <a:spcPct val="150000"/>
              </a:lnSpc>
            </a:pPr>
            <a:endParaRPr lang="en-US" sz="2600" dirty="0">
              <a:solidFill>
                <a:srgbClr val="000000"/>
              </a:solidFill>
            </a:endParaRPr>
          </a:p>
        </p:txBody>
      </p:sp>
    </p:spTree>
    <p:extLst>
      <p:ext uri="{BB962C8B-B14F-4D97-AF65-F5344CB8AC3E}">
        <p14:creationId xmlns:p14="http://schemas.microsoft.com/office/powerpoint/2010/main" val="5994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61914"/>
            <a:ext cx="9144000" cy="1320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Ordering And Inventory Management</a:t>
            </a:r>
          </a:p>
        </p:txBody>
      </p:sp>
      <p:graphicFrame>
        <p:nvGraphicFramePr>
          <p:cNvPr id="5" name="Table 4"/>
          <p:cNvGraphicFramePr>
            <a:graphicFrameLocks noGrp="1"/>
          </p:cNvGraphicFramePr>
          <p:nvPr>
            <p:extLst>
              <p:ext uri="{D42A27DB-BD31-4B8C-83A1-F6EECF244321}">
                <p14:modId xmlns:p14="http://schemas.microsoft.com/office/powerpoint/2010/main" val="1215234894"/>
              </p:ext>
            </p:extLst>
          </p:nvPr>
        </p:nvGraphicFramePr>
        <p:xfrm>
          <a:off x="135924" y="2051726"/>
          <a:ext cx="8859794" cy="4398500"/>
        </p:xfrm>
        <a:graphic>
          <a:graphicData uri="http://schemas.openxmlformats.org/drawingml/2006/table">
            <a:tbl>
              <a:tblPr/>
              <a:tblGrid>
                <a:gridCol w="3300361">
                  <a:extLst>
                    <a:ext uri="{9D8B030D-6E8A-4147-A177-3AD203B41FA5}">
                      <a16:colId xmlns:a16="http://schemas.microsoft.com/office/drawing/2014/main" val="1101483385"/>
                    </a:ext>
                  </a:extLst>
                </a:gridCol>
                <a:gridCol w="1129536">
                  <a:extLst>
                    <a:ext uri="{9D8B030D-6E8A-4147-A177-3AD203B41FA5}">
                      <a16:colId xmlns:a16="http://schemas.microsoft.com/office/drawing/2014/main" val="3568778898"/>
                    </a:ext>
                  </a:extLst>
                </a:gridCol>
                <a:gridCol w="3300361">
                  <a:extLst>
                    <a:ext uri="{9D8B030D-6E8A-4147-A177-3AD203B41FA5}">
                      <a16:colId xmlns:a16="http://schemas.microsoft.com/office/drawing/2014/main" val="1040546059"/>
                    </a:ext>
                  </a:extLst>
                </a:gridCol>
                <a:gridCol w="1129536">
                  <a:extLst>
                    <a:ext uri="{9D8B030D-6E8A-4147-A177-3AD203B41FA5}">
                      <a16:colId xmlns:a16="http://schemas.microsoft.com/office/drawing/2014/main" val="346892813"/>
                    </a:ext>
                  </a:extLst>
                </a:gridCol>
              </a:tblGrid>
              <a:tr h="509385">
                <a:tc>
                  <a:txBody>
                    <a:bodyPr/>
                    <a:lstStyle/>
                    <a:p>
                      <a:pPr algn="ctr" fontAlgn="b"/>
                      <a:r>
                        <a:rPr lang="en-US" sz="2200" b="1" i="0" u="none" strike="noStrike" dirty="0">
                          <a:solidFill>
                            <a:srgbClr val="FFFFFF"/>
                          </a:solidFill>
                          <a:effectLst/>
                          <a:latin typeface="Calibri" panose="020F0502020204030204" pitchFamily="34" charset="0"/>
                        </a:rPr>
                        <a:t>White Cleaning</a:t>
                      </a:r>
                      <a:r>
                        <a:rPr lang="en-US" sz="2200" b="1" i="0" u="none" strike="noStrike" baseline="0" dirty="0">
                          <a:solidFill>
                            <a:srgbClr val="FFFFFF"/>
                          </a:solidFill>
                          <a:effectLst/>
                          <a:latin typeface="Calibri" panose="020F0502020204030204" pitchFamily="34" charset="0"/>
                        </a:rPr>
                        <a:t> Cloths</a:t>
                      </a:r>
                      <a:endParaRPr lang="en-US" sz="2200" b="1" i="0" u="none" strike="noStrike" dirty="0">
                        <a:solidFill>
                          <a:srgbClr val="FFFFFF"/>
                        </a:solidFill>
                        <a:effectLst/>
                        <a:latin typeface="Calibri" panose="020F0502020204030204" pitchFamily="34" charset="0"/>
                      </a:endParaRP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dirty="0">
                          <a:solidFill>
                            <a:srgbClr val="FFFFFF"/>
                          </a:solidFill>
                          <a:effectLst/>
                          <a:latin typeface="Calibri" panose="020F0502020204030204" pitchFamily="34" charset="0"/>
                        </a:rPr>
                        <a:t>Sporketts</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037989735"/>
                  </a:ext>
                </a:extLst>
              </a:tr>
              <a:tr h="464670">
                <a:tc>
                  <a:txBody>
                    <a:bodyPr/>
                    <a:lstStyle/>
                    <a:p>
                      <a:pPr marL="182880" algn="l" fontAlgn="ctr"/>
                      <a:r>
                        <a:rPr lang="en-US" sz="2400" b="0" i="0" u="none" strike="noStrike" dirty="0">
                          <a:solidFill>
                            <a:srgbClr val="000000"/>
                          </a:solidFill>
                          <a:effectLst/>
                          <a:latin typeface="Calibri" panose="020F0502020204030204" pitchFamily="34" charset="0"/>
                        </a:rPr>
                        <a:t>1 case</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$18.45</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1 case</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$12.90</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980704144"/>
                  </a:ext>
                </a:extLst>
              </a:tr>
              <a:tr h="1320491">
                <a:tc>
                  <a:txBody>
                    <a:bodyPr/>
                    <a:lstStyle/>
                    <a:p>
                      <a:pPr marL="182880" algn="l" fontAlgn="ctr"/>
                      <a:r>
                        <a:rPr lang="en-US" sz="2400" b="0" i="0" u="none" strike="noStrike" dirty="0">
                          <a:solidFill>
                            <a:srgbClr val="000000"/>
                          </a:solidFill>
                          <a:effectLst/>
                          <a:latin typeface="Calibri" panose="020F0502020204030204" pitchFamily="34" charset="0"/>
                        </a:rPr>
                        <a:t>2 cases on hand as back up</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$18.45 X</a:t>
                      </a:r>
                      <a:r>
                        <a:rPr lang="en-US" sz="2200" b="0" i="0" u="none" strike="noStrike" baseline="0" dirty="0">
                          <a:solidFill>
                            <a:srgbClr val="000000"/>
                          </a:solidFill>
                          <a:effectLst/>
                          <a:latin typeface="Calibri" panose="020F0502020204030204" pitchFamily="34" charset="0"/>
                        </a:rPr>
                        <a:t> 2</a:t>
                      </a:r>
                      <a:endParaRPr lang="en-US" sz="2200" b="0" i="0" u="none" strike="noStrike" dirty="0">
                        <a:solidFill>
                          <a:srgbClr val="000000"/>
                        </a:solidFill>
                        <a:effectLst/>
                        <a:latin typeface="Calibri" panose="020F0502020204030204" pitchFamily="34" charset="0"/>
                      </a:endParaRP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$36.90</a:t>
                      </a:r>
                    </a:p>
                  </a:txBody>
                  <a:tcPr marL="14871" marR="14871" marT="14871"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1 cases on hand as back up</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$12.90 X</a:t>
                      </a:r>
                      <a:r>
                        <a:rPr lang="en-US" sz="2200" b="0" i="0" u="none" strike="noStrike" baseline="0" dirty="0">
                          <a:solidFill>
                            <a:srgbClr val="000000"/>
                          </a:solidFill>
                          <a:effectLst/>
                          <a:latin typeface="Calibri" panose="020F0502020204030204" pitchFamily="34" charset="0"/>
                        </a:rPr>
                        <a:t> 1</a:t>
                      </a:r>
                      <a:endParaRPr lang="en-US" sz="2200" b="0" i="0" u="none" strike="noStrike" dirty="0">
                        <a:solidFill>
                          <a:srgbClr val="000000"/>
                        </a:solidFill>
                        <a:effectLst/>
                        <a:latin typeface="Calibri" panose="020F0502020204030204" pitchFamily="34" charset="0"/>
                      </a:endParaRPr>
                    </a:p>
                  </a:txBody>
                  <a:tcPr marL="14871" marR="14871" marT="14871" marB="0" anchor="ctr">
                    <a:lnT w="12700" cap="flat" cmpd="sng" algn="ctr">
                      <a:solidFill>
                        <a:srgbClr val="000000"/>
                      </a:solidFill>
                      <a:prstDash val="solid"/>
                      <a:round/>
                      <a:headEnd type="none" w="med" len="med"/>
                      <a:tailEnd type="none" w="med" len="med"/>
                    </a:lnT>
                    <a:solidFill>
                      <a:schemeClr val="accent3">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$12.90</a:t>
                      </a:r>
                    </a:p>
                  </a:txBody>
                  <a:tcPr marL="14871" marR="14871" marT="14871" marB="0" anchor="ctr">
                    <a:lnT w="12700" cap="flat" cmpd="sng" algn="ctr">
                      <a:solidFill>
                        <a:srgbClr val="000000"/>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2885212437"/>
                  </a:ext>
                </a:extLst>
              </a:tr>
              <a:tr h="1491167">
                <a:tc>
                  <a:txBody>
                    <a:bodyPr/>
                    <a:lstStyle/>
                    <a:p>
                      <a:pPr marL="182880" algn="l" fontAlgn="ctr"/>
                      <a:r>
                        <a:rPr lang="en-US" sz="2400" b="0" i="0" u="none" strike="noStrike" dirty="0">
                          <a:solidFill>
                            <a:srgbClr val="000000"/>
                          </a:solidFill>
                          <a:effectLst/>
                          <a:latin typeface="Calibri" panose="020F0502020204030204" pitchFamily="34" charset="0"/>
                        </a:rPr>
                        <a:t>300 sites with 2 cases on hand as back up</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$36.90 X 300 sites </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$11,070 </a:t>
                      </a:r>
                    </a:p>
                  </a:txBody>
                  <a:tcPr marL="14871" marR="14871" marT="14871"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682 sites with 1 case on hand as back up</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$12.90 x 682 sites </a:t>
                      </a:r>
                    </a:p>
                  </a:txBody>
                  <a:tcPr marL="14871" marR="14871" marT="14871" marB="0" anchor="ctr">
                    <a:solidFill>
                      <a:schemeClr val="accent3">
                        <a:lumMod val="20000"/>
                        <a:lumOff val="80000"/>
                      </a:schemeClr>
                    </a:solidFill>
                  </a:tcPr>
                </a:tc>
                <a:tc>
                  <a:txBody>
                    <a:bodyPr/>
                    <a:lstStyle/>
                    <a:p>
                      <a:pPr algn="ctr" fontAlgn="ctr"/>
                      <a:r>
                        <a:rPr lang="en-US" sz="2400" b="1" i="0" u="none" strike="noStrike" dirty="0">
                          <a:solidFill>
                            <a:srgbClr val="000000"/>
                          </a:solidFill>
                          <a:effectLst/>
                          <a:latin typeface="Calibri" panose="020F0502020204030204" pitchFamily="34" charset="0"/>
                        </a:rPr>
                        <a:t>$8,797 </a:t>
                      </a:r>
                    </a:p>
                  </a:txBody>
                  <a:tcPr marL="14871" marR="14871" marT="14871" marB="0" anchor="ctr">
                    <a:solidFill>
                      <a:schemeClr val="tx2">
                        <a:lumMod val="20000"/>
                        <a:lumOff val="80000"/>
                      </a:schemeClr>
                    </a:solidFill>
                  </a:tcPr>
                </a:tc>
                <a:extLst>
                  <a:ext uri="{0D108BD9-81ED-4DB2-BD59-A6C34878D82A}">
                    <a16:rowId xmlns:a16="http://schemas.microsoft.com/office/drawing/2014/main" val="88061390"/>
                  </a:ext>
                </a:extLst>
              </a:tr>
              <a:tr h="612787">
                <a:tc gridSpan="4">
                  <a:txBody>
                    <a:bodyPr/>
                    <a:lstStyle/>
                    <a:p>
                      <a:pPr algn="ctr" fontAlgn="ctr"/>
                      <a:r>
                        <a:rPr lang="en-US" sz="2800" b="1" i="0" u="none" strike="noStrike" dirty="0">
                          <a:solidFill>
                            <a:srgbClr val="FFFFFF"/>
                          </a:solidFill>
                          <a:effectLst/>
                          <a:latin typeface="Calibri" panose="020F0502020204030204" pitchFamily="34" charset="0"/>
                        </a:rPr>
                        <a:t>Total cost of non-moving inventory = $19,867</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1979674"/>
                  </a:ext>
                </a:extLst>
              </a:tr>
            </a:tbl>
          </a:graphicData>
        </a:graphic>
      </p:graphicFrame>
      <p:sp>
        <p:nvSpPr>
          <p:cNvPr id="3" name="Rectangle 2">
            <a:extLst>
              <a:ext uri="{FF2B5EF4-FFF2-40B4-BE49-F238E27FC236}">
                <a16:creationId xmlns:a16="http://schemas.microsoft.com/office/drawing/2014/main" id="{A68D0678-7AB3-DA61-2784-E2206D4C25E6}"/>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520701" y="1055273"/>
            <a:ext cx="8176852" cy="93862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Costs </a:t>
            </a:r>
            <a:r>
              <a:rPr lang="en-US" altLang="en-US" sz="2800" dirty="0">
                <a:solidFill>
                  <a:srgbClr val="000000"/>
                </a:solidFill>
              </a:rPr>
              <a:t>accrued from inaccurate ordering and inventory management</a:t>
            </a:r>
            <a:r>
              <a:rPr lang="en-US" sz="2800" dirty="0">
                <a:solidFill>
                  <a:srgbClr val="000000"/>
                </a:solidFill>
              </a:rPr>
              <a:t>:</a:t>
            </a:r>
            <a:endParaRPr lang="en-US" sz="2600" dirty="0">
              <a:solidFill>
                <a:srgbClr val="000000"/>
              </a:solidFill>
            </a:endParaRPr>
          </a:p>
          <a:p>
            <a:pPr lvl="1">
              <a:lnSpc>
                <a:spcPct val="150000"/>
              </a:lnSpc>
            </a:pPr>
            <a:endParaRPr lang="en-US" sz="2600" dirty="0">
              <a:solidFill>
                <a:srgbClr val="000000"/>
              </a:solidFill>
            </a:endParaRPr>
          </a:p>
        </p:txBody>
      </p:sp>
    </p:spTree>
    <p:extLst>
      <p:ext uri="{BB962C8B-B14F-4D97-AF65-F5344CB8AC3E}">
        <p14:creationId xmlns:p14="http://schemas.microsoft.com/office/powerpoint/2010/main" val="351744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Controlling Food Cost – Portion Control</a:t>
            </a: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2521" b="89916" l="235" r="96714"/>
                    </a14:imgEffect>
                  </a14:imgLayer>
                </a14:imgProps>
              </a:ext>
            </a:extLst>
          </a:blip>
          <a:stretch>
            <a:fillRect/>
          </a:stretch>
        </p:blipFill>
        <p:spPr>
          <a:xfrm rot="20752175">
            <a:off x="1011935" y="4175881"/>
            <a:ext cx="1993172" cy="1670335"/>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3434" b="96364" l="3498" r="97737"/>
                    </a14:imgEffect>
                  </a14:imgLayer>
                </a14:imgProps>
              </a:ext>
            </a:extLst>
          </a:blip>
          <a:stretch>
            <a:fillRect/>
          </a:stretch>
        </p:blipFill>
        <p:spPr>
          <a:xfrm>
            <a:off x="3505200" y="4130842"/>
            <a:ext cx="1972727" cy="1729760"/>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99429" l="0" r="96169">
                        <a14:foregroundMark x1="43295" y1="14286" x2="43295" y2="14286"/>
                        <a14:foregroundMark x1="21073" y1="16952" x2="21073" y2="16952"/>
                        <a14:foregroundMark x1="21073" y1="17524" x2="7471" y2="24190"/>
                        <a14:foregroundMark x1="7471" y1="24190" x2="5364" y2="50667"/>
                        <a14:foregroundMark x1="4981" y1="51429" x2="6705" y2="66476"/>
                        <a14:foregroundMark x1="14368" y1="28000" x2="14368" y2="62095"/>
                        <a14:foregroundMark x1="27011" y1="14857" x2="58812" y2="8190"/>
                        <a14:foregroundMark x1="58812" y1="8190" x2="80268" y2="6667"/>
                        <a14:foregroundMark x1="80651" y1="6667" x2="93487" y2="7238"/>
                        <a14:foregroundMark x1="57854" y1="94095" x2="77778" y2="90667"/>
                      </a14:backgroundRemoval>
                    </a14:imgEffect>
                  </a14:imgLayer>
                </a14:imgProps>
              </a:ext>
            </a:extLst>
          </a:blip>
          <a:stretch>
            <a:fillRect/>
          </a:stretch>
        </p:blipFill>
        <p:spPr>
          <a:xfrm>
            <a:off x="6477000" y="3921894"/>
            <a:ext cx="1828800" cy="1839311"/>
          </a:xfrm>
          <a:prstGeom prst="rect">
            <a:avLst/>
          </a:prstGeom>
        </p:spPr>
      </p:pic>
      <p:sp>
        <p:nvSpPr>
          <p:cNvPr id="2" name="Rectangle 1">
            <a:extLst>
              <a:ext uri="{FF2B5EF4-FFF2-40B4-BE49-F238E27FC236}">
                <a16:creationId xmlns:a16="http://schemas.microsoft.com/office/drawing/2014/main" id="{EA897AA9-B922-E4A3-5C10-DC7ECC19AD36}"/>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251106" cy="292170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600" dirty="0">
                <a:solidFill>
                  <a:srgbClr val="000000"/>
                </a:solidFill>
              </a:rPr>
              <a:t>Monitor staff periodically to ensure they use the correct portion sizes per standardized recipes: </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Identify disher size</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Measure correctly</a:t>
            </a:r>
          </a:p>
          <a:p>
            <a:pPr marL="914400" lvl="1" indent="-457200">
              <a:spcBef>
                <a:spcPts val="600"/>
              </a:spcBef>
              <a:spcAft>
                <a:spcPts val="600"/>
              </a:spcAft>
              <a:buFont typeface="Wingdings" panose="05000000000000000000" pitchFamily="2" charset="2"/>
              <a:buChar char="Ø"/>
            </a:pPr>
            <a:r>
              <a:rPr lang="en-US" sz="2600" dirty="0">
                <a:solidFill>
                  <a:srgbClr val="000000"/>
                </a:solidFill>
              </a:rPr>
              <a:t>Proper use of scale  </a:t>
            </a:r>
          </a:p>
        </p:txBody>
      </p:sp>
    </p:spTree>
    <p:extLst>
      <p:ext uri="{BB962C8B-B14F-4D97-AF65-F5344CB8AC3E}">
        <p14:creationId xmlns:p14="http://schemas.microsoft.com/office/powerpoint/2010/main" val="16143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61914"/>
            <a:ext cx="9144000" cy="1320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Importance of Adhering To Recipes</a:t>
            </a:r>
          </a:p>
        </p:txBody>
      </p:sp>
      <p:graphicFrame>
        <p:nvGraphicFramePr>
          <p:cNvPr id="5" name="Table 4"/>
          <p:cNvGraphicFramePr>
            <a:graphicFrameLocks noGrp="1"/>
          </p:cNvGraphicFramePr>
          <p:nvPr>
            <p:extLst>
              <p:ext uri="{D42A27DB-BD31-4B8C-83A1-F6EECF244321}">
                <p14:modId xmlns:p14="http://schemas.microsoft.com/office/powerpoint/2010/main" val="2265608866"/>
              </p:ext>
            </p:extLst>
          </p:nvPr>
        </p:nvGraphicFramePr>
        <p:xfrm>
          <a:off x="135924" y="2051726"/>
          <a:ext cx="8859794" cy="4714726"/>
        </p:xfrm>
        <a:graphic>
          <a:graphicData uri="http://schemas.openxmlformats.org/drawingml/2006/table">
            <a:tbl>
              <a:tblPr/>
              <a:tblGrid>
                <a:gridCol w="3300361">
                  <a:extLst>
                    <a:ext uri="{9D8B030D-6E8A-4147-A177-3AD203B41FA5}">
                      <a16:colId xmlns:a16="http://schemas.microsoft.com/office/drawing/2014/main" val="1101483385"/>
                    </a:ext>
                  </a:extLst>
                </a:gridCol>
                <a:gridCol w="1129536">
                  <a:extLst>
                    <a:ext uri="{9D8B030D-6E8A-4147-A177-3AD203B41FA5}">
                      <a16:colId xmlns:a16="http://schemas.microsoft.com/office/drawing/2014/main" val="3568778898"/>
                    </a:ext>
                  </a:extLst>
                </a:gridCol>
                <a:gridCol w="3300361">
                  <a:extLst>
                    <a:ext uri="{9D8B030D-6E8A-4147-A177-3AD203B41FA5}">
                      <a16:colId xmlns:a16="http://schemas.microsoft.com/office/drawing/2014/main" val="1040546059"/>
                    </a:ext>
                  </a:extLst>
                </a:gridCol>
                <a:gridCol w="1129536">
                  <a:extLst>
                    <a:ext uri="{9D8B030D-6E8A-4147-A177-3AD203B41FA5}">
                      <a16:colId xmlns:a16="http://schemas.microsoft.com/office/drawing/2014/main" val="346892813"/>
                    </a:ext>
                  </a:extLst>
                </a:gridCol>
              </a:tblGrid>
              <a:tr h="509385">
                <a:tc>
                  <a:txBody>
                    <a:bodyPr/>
                    <a:lstStyle/>
                    <a:p>
                      <a:pPr algn="ctr" fontAlgn="b"/>
                      <a:r>
                        <a:rPr lang="en-US" sz="2200" b="1" i="0" u="none" strike="noStrike" dirty="0">
                          <a:solidFill>
                            <a:srgbClr val="FFFFFF"/>
                          </a:solidFill>
                          <a:effectLst/>
                          <a:latin typeface="Calibri" panose="020F0502020204030204" pitchFamily="34" charset="0"/>
                        </a:rPr>
                        <a:t>Cucumber and Tomato Salad</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94E"/>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94E"/>
                    </a:solidFill>
                  </a:tcPr>
                </a:tc>
                <a:tc>
                  <a:txBody>
                    <a:bodyPr/>
                    <a:lstStyle/>
                    <a:p>
                      <a:pPr algn="ctr" fontAlgn="b"/>
                      <a:r>
                        <a:rPr lang="en-US" sz="2200" b="1" i="0" u="none" strike="noStrike" dirty="0">
                          <a:solidFill>
                            <a:srgbClr val="FFFFFF"/>
                          </a:solidFill>
                          <a:effectLst/>
                          <a:latin typeface="Calibri" panose="020F0502020204030204" pitchFamily="34" charset="0"/>
                        </a:rPr>
                        <a:t>Lettuce Leaf and Tomato Slice</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94E"/>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94E"/>
                    </a:solidFill>
                  </a:tcPr>
                </a:tc>
                <a:extLst>
                  <a:ext uri="{0D108BD9-81ED-4DB2-BD59-A6C34878D82A}">
                    <a16:rowId xmlns:a16="http://schemas.microsoft.com/office/drawing/2014/main" val="1037989735"/>
                  </a:ext>
                </a:extLst>
              </a:tr>
              <a:tr h="464670">
                <a:tc>
                  <a:txBody>
                    <a:bodyPr/>
                    <a:lstStyle/>
                    <a:p>
                      <a:pPr marL="182880" algn="l" fontAlgn="ctr"/>
                      <a:r>
                        <a:rPr lang="en-US" sz="2400" b="0" i="0" u="none" strike="noStrike" dirty="0">
                          <a:solidFill>
                            <a:srgbClr val="000000"/>
                          </a:solidFill>
                          <a:effectLst/>
                          <a:latin typeface="Calibri" panose="020F0502020204030204" pitchFamily="34" charset="0"/>
                        </a:rPr>
                        <a:t>1 extra tomato slice on each salad</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2400" b="0" i="0" u="none" strike="noStrike" dirty="0">
                          <a:solidFill>
                            <a:srgbClr val="000000"/>
                          </a:solidFill>
                          <a:effectLst/>
                          <a:latin typeface="Calibri" panose="020F0502020204030204" pitchFamily="34" charset="0"/>
                        </a:rPr>
                        <a:t>$0.03</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1 extra tomato slice on each salad</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2400" b="0" i="0" u="none" strike="noStrike" dirty="0">
                          <a:solidFill>
                            <a:srgbClr val="000000"/>
                          </a:solidFill>
                          <a:effectLst/>
                          <a:latin typeface="Calibri" panose="020F0502020204030204" pitchFamily="34" charset="0"/>
                        </a:rPr>
                        <a:t>$0.03</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980704144"/>
                  </a:ext>
                </a:extLst>
              </a:tr>
              <a:tr h="927814">
                <a:tc>
                  <a:txBody>
                    <a:bodyPr/>
                    <a:lstStyle/>
                    <a:p>
                      <a:pPr marL="182880" algn="l" fontAlgn="ctr"/>
                      <a:r>
                        <a:rPr lang="en-US" sz="2400" b="0" i="0" u="none" strike="noStrike" dirty="0">
                          <a:solidFill>
                            <a:srgbClr val="000000"/>
                          </a:solidFill>
                          <a:effectLst/>
                          <a:latin typeface="Calibri" panose="020F0502020204030204" pitchFamily="34" charset="0"/>
                        </a:rPr>
                        <a:t>125 salads prepared</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$0.03 X</a:t>
                      </a:r>
                      <a:r>
                        <a:rPr lang="en-US" sz="2200" b="0" i="0" u="none" strike="noStrike" baseline="0" dirty="0">
                          <a:solidFill>
                            <a:srgbClr val="000000"/>
                          </a:solidFill>
                          <a:effectLst/>
                          <a:latin typeface="Calibri" panose="020F0502020204030204" pitchFamily="34" charset="0"/>
                        </a:rPr>
                        <a:t> 125</a:t>
                      </a:r>
                      <a:endParaRPr lang="en-US" sz="2200" b="0" i="0" u="none" strike="noStrike" dirty="0">
                        <a:solidFill>
                          <a:srgbClr val="000000"/>
                        </a:solidFill>
                        <a:effectLst/>
                        <a:latin typeface="Calibri" panose="020F0502020204030204" pitchFamily="34" charset="0"/>
                      </a:endParaRP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2400" b="0" i="0" u="none" strike="noStrike" dirty="0">
                          <a:solidFill>
                            <a:srgbClr val="000000"/>
                          </a:solidFill>
                          <a:effectLst/>
                          <a:latin typeface="Calibri" panose="020F0502020204030204" pitchFamily="34" charset="0"/>
                        </a:rPr>
                        <a:t>$3.75</a:t>
                      </a:r>
                    </a:p>
                  </a:txBody>
                  <a:tcPr marL="14871" marR="14871" marT="14871"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182880" marR="0" lvl="0" indent="0" algn="l" defTabSz="342891"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75 salads prepared</a:t>
                      </a:r>
                    </a:p>
                    <a:p>
                      <a:pPr marL="811521" marR="0" lvl="1" indent="-28575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$0.03 X 75</a:t>
                      </a:r>
                    </a:p>
                  </a:txBody>
                  <a:tcPr marL="14871" marR="14871" marT="14871" marB="0" anchor="ctr">
                    <a:lnT w="12700" cap="flat" cmpd="sng" algn="ctr">
                      <a:solidFill>
                        <a:srgbClr val="000000"/>
                      </a:solidFill>
                      <a:prstDash val="solid"/>
                      <a:round/>
                      <a:headEnd type="none" w="med" len="med"/>
                      <a:tailEnd type="none" w="med" len="med"/>
                    </a:lnT>
                    <a:solidFill>
                      <a:srgbClr val="DDEBF7"/>
                    </a:solidFill>
                  </a:tcPr>
                </a:tc>
                <a:tc>
                  <a:txBody>
                    <a:bodyPr/>
                    <a:lstStyle/>
                    <a:p>
                      <a:pPr algn="ctr" fontAlgn="ctr"/>
                      <a:r>
                        <a:rPr lang="en-US" sz="2400" b="0" i="0" u="none" strike="noStrike" dirty="0">
                          <a:solidFill>
                            <a:srgbClr val="000000"/>
                          </a:solidFill>
                          <a:effectLst/>
                          <a:latin typeface="Calibri" panose="020F0502020204030204" pitchFamily="34" charset="0"/>
                        </a:rPr>
                        <a:t>$2.25</a:t>
                      </a:r>
                    </a:p>
                  </a:txBody>
                  <a:tcPr marL="14871" marR="14871" marT="14871" marB="0" anchor="ctr">
                    <a:lnT w="12700" cap="flat" cmpd="sng" algn="ctr">
                      <a:solidFill>
                        <a:srgbClr val="000000"/>
                      </a:solidFill>
                      <a:prstDash val="solid"/>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2885212437"/>
                  </a:ext>
                </a:extLst>
              </a:tr>
              <a:tr h="1742303">
                <a:tc>
                  <a:txBody>
                    <a:bodyPr/>
                    <a:lstStyle/>
                    <a:p>
                      <a:pPr marL="182880" algn="l" fontAlgn="ctr"/>
                      <a:r>
                        <a:rPr lang="en-US" sz="2400" b="0" i="0" u="none" strike="noStrike" dirty="0">
                          <a:solidFill>
                            <a:srgbClr val="000000"/>
                          </a:solidFill>
                          <a:effectLst/>
                          <a:latin typeface="Calibri" panose="020F0502020204030204" pitchFamily="34" charset="0"/>
                        </a:rPr>
                        <a:t>108 sites put 1 extra tomato slice on each salad for 10 days</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$36.90 X 375 X 10 </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2400" b="1" i="0" u="none" strike="noStrike" dirty="0">
                          <a:solidFill>
                            <a:srgbClr val="000000"/>
                          </a:solidFill>
                          <a:effectLst/>
                          <a:latin typeface="Calibri" panose="020F0502020204030204" pitchFamily="34" charset="0"/>
                        </a:rPr>
                        <a:t>$4,050 </a:t>
                      </a:r>
                    </a:p>
                  </a:txBody>
                  <a:tcPr marL="14871" marR="14871" marT="14871"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108 sites put 1 extra tomato slice on each salad for 30 days</a:t>
                      </a:r>
                    </a:p>
                    <a:p>
                      <a:pPr marL="811521" lvl="1" indent="-28575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$2.25 x 108 X</a:t>
                      </a:r>
                      <a:r>
                        <a:rPr lang="en-US" sz="2200" b="0" i="0" u="none" strike="noStrike" baseline="0" dirty="0">
                          <a:solidFill>
                            <a:srgbClr val="000000"/>
                          </a:solidFill>
                          <a:effectLst/>
                          <a:latin typeface="Calibri" panose="020F0502020204030204" pitchFamily="34" charset="0"/>
                        </a:rPr>
                        <a:t> 30</a:t>
                      </a:r>
                      <a:r>
                        <a:rPr lang="en-US" sz="2200" b="0" i="0" u="none" strike="noStrike" dirty="0">
                          <a:solidFill>
                            <a:srgbClr val="000000"/>
                          </a:solidFill>
                          <a:effectLst/>
                          <a:latin typeface="Calibri" panose="020F0502020204030204" pitchFamily="34" charset="0"/>
                        </a:rPr>
                        <a:t> </a:t>
                      </a:r>
                    </a:p>
                  </a:txBody>
                  <a:tcPr marL="14871" marR="14871" marT="14871" marB="0" anchor="ctr">
                    <a:solidFill>
                      <a:srgbClr val="DDEBF7"/>
                    </a:solidFill>
                  </a:tcPr>
                </a:tc>
                <a:tc>
                  <a:txBody>
                    <a:bodyPr/>
                    <a:lstStyle/>
                    <a:p>
                      <a:pPr algn="ctr" fontAlgn="ctr"/>
                      <a:r>
                        <a:rPr lang="en-US" sz="2400" b="1" i="0" u="none" strike="noStrike" dirty="0">
                          <a:solidFill>
                            <a:srgbClr val="000000"/>
                          </a:solidFill>
                          <a:effectLst/>
                          <a:latin typeface="Calibri" panose="020F0502020204030204" pitchFamily="34" charset="0"/>
                        </a:rPr>
                        <a:t>$7,290 </a:t>
                      </a:r>
                    </a:p>
                  </a:txBody>
                  <a:tcPr marL="14871" marR="14871" marT="14871" marB="0" anchor="ctr">
                    <a:solidFill>
                      <a:schemeClr val="accent3">
                        <a:lumMod val="40000"/>
                        <a:lumOff val="60000"/>
                      </a:schemeClr>
                    </a:solidFill>
                  </a:tcPr>
                </a:tc>
                <a:extLst>
                  <a:ext uri="{0D108BD9-81ED-4DB2-BD59-A6C34878D82A}">
                    <a16:rowId xmlns:a16="http://schemas.microsoft.com/office/drawing/2014/main" val="88061390"/>
                  </a:ext>
                </a:extLst>
              </a:tr>
              <a:tr h="612787">
                <a:tc gridSpan="4">
                  <a:txBody>
                    <a:bodyPr/>
                    <a:lstStyle/>
                    <a:p>
                      <a:pPr algn="ctr" fontAlgn="ctr"/>
                      <a:r>
                        <a:rPr lang="en-US" sz="2800" b="1" i="0" u="none" strike="noStrike" dirty="0">
                          <a:solidFill>
                            <a:srgbClr val="FFFFFF"/>
                          </a:solidFill>
                          <a:effectLst/>
                          <a:latin typeface="Calibri" panose="020F0502020204030204" pitchFamily="34" charset="0"/>
                        </a:rPr>
                        <a:t>Total annual cost of not adhering to recipes = $11,340.00</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C94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1979674"/>
                  </a:ext>
                </a:extLst>
              </a:tr>
            </a:tbl>
          </a:graphicData>
        </a:graphic>
      </p:graphicFrame>
      <p:sp>
        <p:nvSpPr>
          <p:cNvPr id="3" name="Rectangle 2">
            <a:extLst>
              <a:ext uri="{FF2B5EF4-FFF2-40B4-BE49-F238E27FC236}">
                <a16:creationId xmlns:a16="http://schemas.microsoft.com/office/drawing/2014/main" id="{CDA1F033-EAC0-895F-9805-57A99D8FE1F6}"/>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228600" y="1055273"/>
            <a:ext cx="8767117" cy="93862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Can one tomato slice affect the bottom line revenue, operating costs, expenses, and cafeteria profitability? </a:t>
            </a:r>
            <a:endParaRPr lang="en-US" sz="2600" dirty="0">
              <a:solidFill>
                <a:srgbClr val="000000"/>
              </a:solidFill>
            </a:endParaRPr>
          </a:p>
          <a:p>
            <a:pPr lvl="1">
              <a:lnSpc>
                <a:spcPct val="150000"/>
              </a:lnSpc>
            </a:pPr>
            <a:endParaRPr lang="en-US" sz="2600" dirty="0">
              <a:solidFill>
                <a:srgbClr val="000000"/>
              </a:solidFill>
            </a:endParaRPr>
          </a:p>
        </p:txBody>
      </p:sp>
    </p:spTree>
    <p:extLst>
      <p:ext uri="{BB962C8B-B14F-4D97-AF65-F5344CB8AC3E}">
        <p14:creationId xmlns:p14="http://schemas.microsoft.com/office/powerpoint/2010/main" val="4060489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nvSpPr>
        <p:spPr>
          <a:xfrm>
            <a:off x="0" y="0"/>
            <a:ext cx="9144000" cy="914400"/>
          </a:xfrm>
          <a:prstGeom prst="rect">
            <a:avLst/>
          </a:prstGeom>
          <a:noFill/>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Controlling Food Cost – Reduce Waste</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887" b="98113" l="9693" r="89835"/>
                    </a14:imgEffect>
                  </a14:imgLayer>
                </a14:imgProps>
              </a:ext>
            </a:extLst>
          </a:blip>
          <a:stretch>
            <a:fillRect/>
          </a:stretch>
        </p:blipFill>
        <p:spPr>
          <a:xfrm>
            <a:off x="4960862" y="3736141"/>
            <a:ext cx="2020904" cy="2532102"/>
          </a:xfrm>
          <a:prstGeom prst="rect">
            <a:avLst/>
          </a:prstGeom>
          <a:scene3d>
            <a:camera prst="orthographicFront">
              <a:rot lat="0" lon="12599999" rev="0"/>
            </a:camera>
            <a:lightRig rig="threePt" dir="t"/>
          </a:scene3d>
        </p:spPr>
      </p:pic>
      <p:grpSp>
        <p:nvGrpSpPr>
          <p:cNvPr id="9" name="Group 8"/>
          <p:cNvGrpSpPr/>
          <p:nvPr/>
        </p:nvGrpSpPr>
        <p:grpSpPr>
          <a:xfrm>
            <a:off x="5957713" y="5625744"/>
            <a:ext cx="158178" cy="278152"/>
            <a:chOff x="1997832" y="4940226"/>
            <a:chExt cx="189762" cy="211269"/>
          </a:xfrm>
        </p:grpSpPr>
        <p:sp>
          <p:nvSpPr>
            <p:cNvPr id="46" name="Chord 45"/>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hord 46"/>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Single Corner Snipped 17"/>
          <p:cNvSpPr/>
          <p:nvPr/>
        </p:nvSpPr>
        <p:spPr>
          <a:xfrm flipH="1">
            <a:off x="5922723" y="4093510"/>
            <a:ext cx="594275" cy="847397"/>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cs typeface="Arial" charset="0"/>
            </a:endParaRPr>
          </a:p>
        </p:txBody>
      </p:sp>
      <p:sp>
        <p:nvSpPr>
          <p:cNvPr id="11" name="Oval 10"/>
          <p:cNvSpPr/>
          <p:nvPr/>
        </p:nvSpPr>
        <p:spPr>
          <a:xfrm>
            <a:off x="5717650" y="3386204"/>
            <a:ext cx="153189" cy="282704"/>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2" name="Oval 11"/>
          <p:cNvSpPr/>
          <p:nvPr/>
        </p:nvSpPr>
        <p:spPr>
          <a:xfrm>
            <a:off x="6603889" y="3377481"/>
            <a:ext cx="153189" cy="282704"/>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3" name="Flowchart: Off-page Connector 12"/>
          <p:cNvSpPr/>
          <p:nvPr/>
        </p:nvSpPr>
        <p:spPr>
          <a:xfrm>
            <a:off x="6102121" y="3862465"/>
            <a:ext cx="275273" cy="30097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4" name="Oval 13"/>
          <p:cNvSpPr/>
          <p:nvPr/>
        </p:nvSpPr>
        <p:spPr>
          <a:xfrm>
            <a:off x="5802376" y="2954910"/>
            <a:ext cx="874763" cy="1003234"/>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9" name="Flowchart: Terminator 18"/>
          <p:cNvSpPr/>
          <p:nvPr/>
        </p:nvSpPr>
        <p:spPr>
          <a:xfrm rot="8960768" flipH="1">
            <a:off x="6586011" y="4304644"/>
            <a:ext cx="161096" cy="60195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5" name="Flowchart: Terminator 14"/>
          <p:cNvSpPr/>
          <p:nvPr/>
        </p:nvSpPr>
        <p:spPr>
          <a:xfrm>
            <a:off x="5696909" y="4363102"/>
            <a:ext cx="187049" cy="490596"/>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66" name="Flowchart: Delay 65"/>
          <p:cNvSpPr/>
          <p:nvPr/>
        </p:nvSpPr>
        <p:spPr>
          <a:xfrm rot="9684200" flipH="1">
            <a:off x="6399248" y="4016560"/>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6" name="Oval 15"/>
          <p:cNvSpPr/>
          <p:nvPr/>
        </p:nvSpPr>
        <p:spPr>
          <a:xfrm rot="315244" flipH="1">
            <a:off x="5887189" y="3419817"/>
            <a:ext cx="246908" cy="178747"/>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7" name="Flowchart: Delay 16"/>
          <p:cNvSpPr/>
          <p:nvPr/>
        </p:nvSpPr>
        <p:spPr>
          <a:xfrm rot="1119198" flipH="1">
            <a:off x="5698574" y="4043305"/>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8" name="Moon 17"/>
          <p:cNvSpPr/>
          <p:nvPr/>
        </p:nvSpPr>
        <p:spPr>
          <a:xfrm rot="16044244">
            <a:off x="6204706" y="3685052"/>
            <a:ext cx="89196" cy="290786"/>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0" name="Oval 19"/>
          <p:cNvSpPr/>
          <p:nvPr/>
        </p:nvSpPr>
        <p:spPr>
          <a:xfrm>
            <a:off x="5984808" y="3464720"/>
            <a:ext cx="66063" cy="92595"/>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1" name="Oval 20"/>
          <p:cNvSpPr/>
          <p:nvPr/>
        </p:nvSpPr>
        <p:spPr>
          <a:xfrm rot="315244" flipH="1">
            <a:off x="6329239" y="3421474"/>
            <a:ext cx="246908" cy="178747"/>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2" name="Oval 21"/>
          <p:cNvSpPr/>
          <p:nvPr/>
        </p:nvSpPr>
        <p:spPr>
          <a:xfrm>
            <a:off x="6424248" y="3462708"/>
            <a:ext cx="66063" cy="92595"/>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3" name="Arc 22"/>
          <p:cNvSpPr/>
          <p:nvPr/>
        </p:nvSpPr>
        <p:spPr>
          <a:xfrm rot="21294691">
            <a:off x="6070049" y="3346580"/>
            <a:ext cx="522891" cy="76143"/>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4" name="Moon 23"/>
          <p:cNvSpPr/>
          <p:nvPr/>
        </p:nvSpPr>
        <p:spPr>
          <a:xfrm rot="5400000">
            <a:off x="5979774" y="2673851"/>
            <a:ext cx="519958" cy="874765"/>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Moon 24"/>
          <p:cNvSpPr/>
          <p:nvPr/>
        </p:nvSpPr>
        <p:spPr>
          <a:xfrm rot="5400000">
            <a:off x="6041510" y="2746756"/>
            <a:ext cx="396488" cy="874765"/>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6047163" y="2851249"/>
            <a:ext cx="379982" cy="134643"/>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pic>
        <p:nvPicPr>
          <p:cNvPr id="48" name="Picture 47" descr="File:Nuvola &lt;strong&gt;desk&lt;/strong&gt; 3.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298" y="4625988"/>
            <a:ext cx="2855960" cy="1642255"/>
          </a:xfrm>
          <a:prstGeom prst="rect">
            <a:avLst/>
          </a:prstGeom>
        </p:spPr>
      </p:pic>
      <p:sp>
        <p:nvSpPr>
          <p:cNvPr id="28" name="Right Triangle 27"/>
          <p:cNvSpPr/>
          <p:nvPr/>
        </p:nvSpPr>
        <p:spPr>
          <a:xfrm rot="8699319">
            <a:off x="5967483" y="403409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1" name="Flowchart: Terminator 30"/>
          <p:cNvSpPr/>
          <p:nvPr/>
        </p:nvSpPr>
        <p:spPr>
          <a:xfrm rot="19337414" flipH="1">
            <a:off x="5773935" y="4779927"/>
            <a:ext cx="117242" cy="286921"/>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4" name="Flowchart: Connector 33"/>
          <p:cNvSpPr/>
          <p:nvPr/>
        </p:nvSpPr>
        <p:spPr>
          <a:xfrm>
            <a:off x="6197004" y="4207835"/>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lowchart: Connector 34"/>
          <p:cNvSpPr/>
          <p:nvPr/>
        </p:nvSpPr>
        <p:spPr>
          <a:xfrm>
            <a:off x="6197004" y="4295025"/>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p:cNvGrpSpPr/>
          <p:nvPr/>
        </p:nvGrpSpPr>
        <p:grpSpPr>
          <a:xfrm>
            <a:off x="6276996" y="4179682"/>
            <a:ext cx="269562" cy="360553"/>
            <a:chOff x="859632" y="2338402"/>
            <a:chExt cx="571500" cy="788345"/>
          </a:xfrm>
        </p:grpSpPr>
        <p:sp>
          <p:nvSpPr>
            <p:cNvPr id="44" name="Rectangle 43"/>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29" name="Right Triangle 28"/>
          <p:cNvSpPr/>
          <p:nvPr/>
        </p:nvSpPr>
        <p:spPr>
          <a:xfrm rot="12900681" flipH="1">
            <a:off x="6312885" y="403409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7" name="Arc 36"/>
          <p:cNvSpPr/>
          <p:nvPr/>
        </p:nvSpPr>
        <p:spPr>
          <a:xfrm rot="305309" flipH="1">
            <a:off x="5891859" y="3347422"/>
            <a:ext cx="522891" cy="76143"/>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8" name="Arc 37"/>
          <p:cNvSpPr/>
          <p:nvPr/>
        </p:nvSpPr>
        <p:spPr>
          <a:xfrm rot="21378744">
            <a:off x="6197208" y="3644247"/>
            <a:ext cx="93592" cy="69964"/>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 name="Moon 38"/>
          <p:cNvSpPr/>
          <p:nvPr/>
        </p:nvSpPr>
        <p:spPr>
          <a:xfrm rot="5400000">
            <a:off x="6098847" y="2810067"/>
            <a:ext cx="281815" cy="874764"/>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spect 77">
            <a:extLst>
              <a:ext uri="{FF2B5EF4-FFF2-40B4-BE49-F238E27FC236}">
                <a16:creationId xmlns:a16="http://schemas.microsoft.com/office/drawing/2014/main" id="{62793A9F-1437-4E4E-998C-BE011000DB1D}"/>
              </a:ext>
            </a:extLst>
          </p:cNvPr>
          <p:cNvSpPr/>
          <p:nvPr/>
        </p:nvSpPr>
        <p:spPr>
          <a:xfrm>
            <a:off x="718304" y="2155854"/>
            <a:ext cx="4120161" cy="1690021"/>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1" indent="-457200">
              <a:spcBef>
                <a:spcPts val="600"/>
              </a:spcBef>
              <a:spcAft>
                <a:spcPts val="600"/>
              </a:spcAft>
              <a:buFont typeface="Wingdings" panose="05000000000000000000" pitchFamily="2" charset="2"/>
              <a:buChar char="Ø"/>
            </a:pPr>
            <a:r>
              <a:rPr lang="en-US" sz="2600" dirty="0">
                <a:solidFill>
                  <a:srgbClr val="000000"/>
                </a:solidFill>
              </a:rPr>
              <a:t>Do not over produce food items </a:t>
            </a:r>
          </a:p>
          <a:p>
            <a:pPr lvl="1" indent="-457200">
              <a:spcAft>
                <a:spcPts val="600"/>
              </a:spcAft>
              <a:buFont typeface="Wingdings" panose="05000000000000000000" pitchFamily="2" charset="2"/>
              <a:buChar char="Ø"/>
            </a:pPr>
            <a:r>
              <a:rPr lang="en-US" sz="2600" dirty="0">
                <a:solidFill>
                  <a:srgbClr val="000000"/>
                </a:solidFill>
              </a:rPr>
              <a:t>Follow Offer vs. Serve guidelines</a:t>
            </a:r>
          </a:p>
          <a:p>
            <a:pPr lvl="1" indent="-457200">
              <a:spcAft>
                <a:spcPts val="600"/>
              </a:spcAft>
              <a:buFont typeface="Wingdings" panose="05000000000000000000" pitchFamily="2" charset="2"/>
              <a:buChar char="Ø"/>
            </a:pPr>
            <a:r>
              <a:rPr lang="en-US" sz="2600" dirty="0">
                <a:solidFill>
                  <a:srgbClr val="000000"/>
                </a:solidFill>
              </a:rPr>
              <a:t>Adjust meal counts for field trips and minimum days</a:t>
            </a:r>
          </a:p>
          <a:p>
            <a:pPr marL="914400" lvl="1" indent="-457200">
              <a:buFont typeface="Wingdings" panose="05000000000000000000" pitchFamily="2" charset="2"/>
              <a:buChar char="Ø"/>
            </a:pPr>
            <a:endParaRPr lang="en-US" sz="2400" dirty="0">
              <a:solidFill>
                <a:srgbClr val="000000"/>
              </a:solidFill>
            </a:endParaRPr>
          </a:p>
        </p:txBody>
      </p:sp>
      <p:sp>
        <p:nvSpPr>
          <p:cNvPr id="60" name="Rectangle 59"/>
          <p:cNvSpPr/>
          <p:nvPr/>
        </p:nvSpPr>
        <p:spPr>
          <a:xfrm>
            <a:off x="1300845" y="2856131"/>
            <a:ext cx="5655190" cy="3077765"/>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srgbClr val="000000"/>
              </a:solidFill>
            </a:endParaRPr>
          </a:p>
        </p:txBody>
      </p:sp>
      <p:grpSp>
        <p:nvGrpSpPr>
          <p:cNvPr id="2" name="Group 1"/>
          <p:cNvGrpSpPr/>
          <p:nvPr/>
        </p:nvGrpSpPr>
        <p:grpSpPr>
          <a:xfrm rot="21409312">
            <a:off x="6388788" y="4607974"/>
            <a:ext cx="1124072" cy="648996"/>
            <a:chOff x="9715727" y="3379869"/>
            <a:chExt cx="1124072" cy="648996"/>
          </a:xfrm>
        </p:grpSpPr>
        <p:pic>
          <p:nvPicPr>
            <p:cNvPr id="59" name="Production Record"/>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9001016">
              <a:off x="9874572" y="3379869"/>
              <a:ext cx="488690" cy="648996"/>
            </a:xfrm>
            <a:prstGeom prst="rect">
              <a:avLst/>
            </a:prstGeom>
            <a:ln>
              <a:noFill/>
            </a:ln>
            <a:scene3d>
              <a:camera prst="isometricOffAxis1Top"/>
              <a:lightRig rig="threePt" dir="t"/>
            </a:scene3d>
          </p:spPr>
        </p:pic>
        <p:pic>
          <p:nvPicPr>
            <p:cNvPr id="61" name="Production Record"/>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9001016">
              <a:off x="9715727" y="3379869"/>
              <a:ext cx="488690" cy="648996"/>
            </a:xfrm>
            <a:prstGeom prst="rect">
              <a:avLst/>
            </a:prstGeom>
            <a:ln>
              <a:noFill/>
            </a:ln>
            <a:scene3d>
              <a:camera prst="isometricOffAxis1Top"/>
              <a:lightRig rig="threePt" dir="t"/>
            </a:scene3d>
          </p:spPr>
        </p:pic>
        <p:pic>
          <p:nvPicPr>
            <p:cNvPr id="62" name="Production Record"/>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9001016">
              <a:off x="10351109" y="3379869"/>
              <a:ext cx="488690" cy="648996"/>
            </a:xfrm>
            <a:prstGeom prst="rect">
              <a:avLst/>
            </a:prstGeom>
            <a:ln>
              <a:noFill/>
            </a:ln>
            <a:scene3d>
              <a:camera prst="isometricOffAxis1Top"/>
              <a:lightRig rig="threePt" dir="t"/>
            </a:scene3d>
          </p:spPr>
        </p:pic>
        <p:pic>
          <p:nvPicPr>
            <p:cNvPr id="63" name="Production Record"/>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9001016">
              <a:off x="10192262" y="3379869"/>
              <a:ext cx="488690" cy="648996"/>
            </a:xfrm>
            <a:prstGeom prst="rect">
              <a:avLst/>
            </a:prstGeom>
            <a:ln>
              <a:noFill/>
            </a:ln>
            <a:scene3d>
              <a:camera prst="isometricOffAxis1Top"/>
              <a:lightRig rig="threePt" dir="t"/>
            </a:scene3d>
          </p:spPr>
        </p:pic>
        <p:pic>
          <p:nvPicPr>
            <p:cNvPr id="64" name="Production Record"/>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rot="9001016">
              <a:off x="10033417" y="3379869"/>
              <a:ext cx="488690" cy="648996"/>
            </a:xfrm>
            <a:prstGeom prst="rect">
              <a:avLst/>
            </a:prstGeom>
            <a:ln>
              <a:noFill/>
            </a:ln>
            <a:scene3d>
              <a:camera prst="isometricOffAxis1Top"/>
              <a:lightRig rig="threePt" dir="t"/>
            </a:scene3d>
          </p:spPr>
        </p:pic>
      </p:grpSp>
      <p:pic>
        <p:nvPicPr>
          <p:cNvPr id="49" name="Picture 4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83287" y="3934681"/>
            <a:ext cx="1171409" cy="1111845"/>
          </a:xfrm>
          <a:prstGeom prst="rect">
            <a:avLst/>
          </a:prstGeom>
          <a:scene3d>
            <a:camera prst="isometricOffAxis1Right"/>
            <a:lightRig rig="threePt" dir="t"/>
          </a:scene3d>
        </p:spPr>
      </p:pic>
      <p:sp>
        <p:nvSpPr>
          <p:cNvPr id="3" name="Rectangle 2">
            <a:extLst>
              <a:ext uri="{FF2B5EF4-FFF2-40B4-BE49-F238E27FC236}">
                <a16:creationId xmlns:a16="http://schemas.microsoft.com/office/drawing/2014/main" id="{222E090F-2422-C997-4B4E-3F095E28E77C}"/>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spect 77">
            <a:extLst>
              <a:ext uri="{FF2B5EF4-FFF2-40B4-BE49-F238E27FC236}">
                <a16:creationId xmlns:a16="http://schemas.microsoft.com/office/drawing/2014/main" id="{62793A9F-1437-4E4E-998C-BE011000DB1D}"/>
              </a:ext>
            </a:extLst>
          </p:cNvPr>
          <p:cNvSpPr/>
          <p:nvPr/>
        </p:nvSpPr>
        <p:spPr>
          <a:xfrm>
            <a:off x="446447" y="1140337"/>
            <a:ext cx="8251106" cy="8868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To reduce waste review production history for all meal periods; BIC, Lunch, and Supper</a:t>
            </a:r>
            <a:endParaRPr lang="en-US" sz="2600" dirty="0">
              <a:solidFill>
                <a:srgbClr val="000000"/>
              </a:solidFill>
            </a:endParaRPr>
          </a:p>
        </p:txBody>
      </p:sp>
    </p:spTree>
    <p:extLst>
      <p:ext uri="{BB962C8B-B14F-4D97-AF65-F5344CB8AC3E}">
        <p14:creationId xmlns:p14="http://schemas.microsoft.com/office/powerpoint/2010/main" val="2221485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6088" y="1184146"/>
            <a:ext cx="2971682" cy="2937915"/>
          </a:xfrm>
          <a:prstGeom prst="rect">
            <a:avLst/>
          </a:prstGeom>
        </p:spPr>
      </p:pic>
      <p:graphicFrame>
        <p:nvGraphicFramePr>
          <p:cNvPr id="5" name="Content Placeholder 1"/>
          <p:cNvGraphicFramePr>
            <a:graphicFrameLocks/>
          </p:cNvGraphicFramePr>
          <p:nvPr>
            <p:extLst>
              <p:ext uri="{D42A27DB-BD31-4B8C-83A1-F6EECF244321}">
                <p14:modId xmlns:p14="http://schemas.microsoft.com/office/powerpoint/2010/main" val="185912761"/>
              </p:ext>
            </p:extLst>
          </p:nvPr>
        </p:nvGraphicFramePr>
        <p:xfrm>
          <a:off x="-631372" y="1163447"/>
          <a:ext cx="500743" cy="1948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401675" y="1547858"/>
            <a:ext cx="4086112" cy="2423025"/>
          </a:xfrm>
          <a:prstGeom prst="rect">
            <a:avLst/>
          </a:prstGeom>
        </p:spPr>
        <p:txBody>
          <a:bodyPr vert="horz" wrap="squar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Nudging is the act of encouraging students towards participation in all of your offered Café LA meal programs.</a:t>
            </a:r>
          </a:p>
        </p:txBody>
      </p:sp>
      <p:sp>
        <p:nvSpPr>
          <p:cNvPr id="7"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“Marketing Nudge” to Create Buy-In</a:t>
            </a:r>
          </a:p>
        </p:txBody>
      </p:sp>
      <p:sp>
        <p:nvSpPr>
          <p:cNvPr id="2" name="TextBox 1"/>
          <p:cNvSpPr txBox="1"/>
          <p:nvPr/>
        </p:nvSpPr>
        <p:spPr>
          <a:xfrm>
            <a:off x="1528396" y="4481285"/>
            <a:ext cx="6087208" cy="1498601"/>
          </a:xfrm>
          <a:prstGeom prst="rect">
            <a:avLst/>
          </a:prstGeom>
          <a:solidFill>
            <a:srgbClr val="8DC94E"/>
          </a:solidFill>
        </p:spPr>
        <p:txBody>
          <a:bodyPr vert="horz" wrap="square" lIns="91440" tIns="45720" rIns="91440" bIns="45720" rtlCol="0">
            <a:noAutofit/>
          </a:bodyPr>
          <a:lstStyle/>
          <a:p>
            <a:pPr marL="0" indent="0" algn="ctr">
              <a:buNone/>
            </a:pPr>
            <a:r>
              <a:rPr lang="en-US" sz="2800" dirty="0">
                <a:solidFill>
                  <a:schemeClr val="bg1"/>
                </a:solidFill>
              </a:rPr>
              <a:t>Your participation goal is for every student to enjoy breakfast, lunch, and supper with Café LA 5 days a week!</a:t>
            </a:r>
          </a:p>
        </p:txBody>
      </p:sp>
    </p:spTree>
    <p:extLst>
      <p:ext uri="{BB962C8B-B14F-4D97-AF65-F5344CB8AC3E}">
        <p14:creationId xmlns:p14="http://schemas.microsoft.com/office/powerpoint/2010/main" val="152073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86628"/>
            <a:ext cx="9144000" cy="1320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nvSpPr>
        <p:spPr>
          <a:xfrm>
            <a:off x="0" y="0"/>
            <a:ext cx="9144000" cy="914400"/>
          </a:xfrm>
          <a:prstGeom prst="rect">
            <a:avLst/>
          </a:prstGeom>
          <a:noFill/>
          <a:ln>
            <a:noFill/>
          </a:ln>
        </p:spPr>
        <p:txBody>
          <a:bodyPr vert="horz" lIns="91440" tIns="45720" rIns="91440" bIns="45720" rtlCol="0" anchor="ctr">
            <a:normAutofit/>
          </a:bodyPr>
          <a:lstStyle>
            <a:lvl1pPr algn="ctr" defTabSz="342891" rtl="0" eaLnBrk="1" latinLnBrk="0" hangingPunct="1">
              <a:spcBef>
                <a:spcPct val="0"/>
              </a:spcBef>
              <a:buNone/>
              <a:defRPr sz="3300" kern="1200">
                <a:solidFill>
                  <a:schemeClr val="tx1"/>
                </a:solidFill>
                <a:latin typeface="+mj-lt"/>
                <a:ea typeface="+mj-ea"/>
                <a:cs typeface="+mj-cs"/>
              </a:defRPr>
            </a:lvl1pPr>
          </a:lstStyle>
          <a:p>
            <a:pPr marL="457200" algn="l"/>
            <a:r>
              <a:rPr lang="en-US" sz="4000" b="1" dirty="0">
                <a:solidFill>
                  <a:srgbClr val="000000"/>
                </a:solidFill>
              </a:rPr>
              <a:t>Cost of Excessive Waste</a:t>
            </a:r>
          </a:p>
        </p:txBody>
      </p:sp>
      <p:graphicFrame>
        <p:nvGraphicFramePr>
          <p:cNvPr id="5" name="Table 4"/>
          <p:cNvGraphicFramePr>
            <a:graphicFrameLocks noGrp="1"/>
          </p:cNvGraphicFramePr>
          <p:nvPr>
            <p:extLst>
              <p:ext uri="{D42A27DB-BD31-4B8C-83A1-F6EECF244321}">
                <p14:modId xmlns:p14="http://schemas.microsoft.com/office/powerpoint/2010/main" val="1681283032"/>
              </p:ext>
            </p:extLst>
          </p:nvPr>
        </p:nvGraphicFramePr>
        <p:xfrm>
          <a:off x="129745" y="1001401"/>
          <a:ext cx="8884510" cy="5781027"/>
        </p:xfrm>
        <a:graphic>
          <a:graphicData uri="http://schemas.openxmlformats.org/drawingml/2006/table">
            <a:tbl>
              <a:tblPr/>
              <a:tblGrid>
                <a:gridCol w="2911939">
                  <a:extLst>
                    <a:ext uri="{9D8B030D-6E8A-4147-A177-3AD203B41FA5}">
                      <a16:colId xmlns:a16="http://schemas.microsoft.com/office/drawing/2014/main" val="1101483385"/>
                    </a:ext>
                  </a:extLst>
                </a:gridCol>
                <a:gridCol w="1530316">
                  <a:extLst>
                    <a:ext uri="{9D8B030D-6E8A-4147-A177-3AD203B41FA5}">
                      <a16:colId xmlns:a16="http://schemas.microsoft.com/office/drawing/2014/main" val="3568778898"/>
                    </a:ext>
                  </a:extLst>
                </a:gridCol>
                <a:gridCol w="2675105">
                  <a:extLst>
                    <a:ext uri="{9D8B030D-6E8A-4147-A177-3AD203B41FA5}">
                      <a16:colId xmlns:a16="http://schemas.microsoft.com/office/drawing/2014/main" val="1040546059"/>
                    </a:ext>
                  </a:extLst>
                </a:gridCol>
                <a:gridCol w="1767150">
                  <a:extLst>
                    <a:ext uri="{9D8B030D-6E8A-4147-A177-3AD203B41FA5}">
                      <a16:colId xmlns:a16="http://schemas.microsoft.com/office/drawing/2014/main" val="346892813"/>
                    </a:ext>
                  </a:extLst>
                </a:gridCol>
              </a:tblGrid>
              <a:tr h="376389">
                <a:tc>
                  <a:txBody>
                    <a:bodyPr/>
                    <a:lstStyle/>
                    <a:p>
                      <a:pPr algn="ctr" fontAlgn="b"/>
                      <a:r>
                        <a:rPr lang="en-US" sz="2200" b="1" i="0" u="none" strike="noStrike" dirty="0">
                          <a:solidFill>
                            <a:srgbClr val="FFFFFF"/>
                          </a:solidFill>
                          <a:effectLst/>
                          <a:latin typeface="Calibri" panose="020F0502020204030204" pitchFamily="34" charset="0"/>
                        </a:rPr>
                        <a:t>Breakfast Leftovers</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2E9B"/>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2E9B"/>
                    </a:solidFill>
                  </a:tcPr>
                </a:tc>
                <a:tc>
                  <a:txBody>
                    <a:bodyPr/>
                    <a:lstStyle/>
                    <a:p>
                      <a:pPr algn="ctr" fontAlgn="b"/>
                      <a:r>
                        <a:rPr lang="en-US" sz="2200" b="1" i="0" u="none" strike="noStrike" dirty="0">
                          <a:solidFill>
                            <a:srgbClr val="FFFFFF"/>
                          </a:solidFill>
                          <a:effectLst/>
                          <a:latin typeface="Calibri" panose="020F0502020204030204" pitchFamily="34" charset="0"/>
                        </a:rPr>
                        <a:t>Lunch Leftovers</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2E9B"/>
                    </a:solidFill>
                  </a:tcPr>
                </a:tc>
                <a:tc>
                  <a:txBody>
                    <a:bodyPr/>
                    <a:lstStyle/>
                    <a:p>
                      <a:pPr algn="ctr" fontAlgn="b"/>
                      <a:r>
                        <a:rPr lang="en-US" sz="2200" b="1" i="0" u="none" strike="noStrike" dirty="0">
                          <a:solidFill>
                            <a:srgbClr val="FFFFFF"/>
                          </a:solidFill>
                          <a:effectLst/>
                          <a:latin typeface="Calibri" panose="020F0502020204030204" pitchFamily="34" charset="0"/>
                        </a:rPr>
                        <a:t>Cost</a:t>
                      </a:r>
                    </a:p>
                  </a:txBody>
                  <a:tcPr marL="14871" marR="14871" marT="148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2E9B"/>
                    </a:solidFill>
                  </a:tcPr>
                </a:tc>
                <a:extLst>
                  <a:ext uri="{0D108BD9-81ED-4DB2-BD59-A6C34878D82A}">
                    <a16:rowId xmlns:a16="http://schemas.microsoft.com/office/drawing/2014/main" val="1037989735"/>
                  </a:ext>
                </a:extLst>
              </a:tr>
              <a:tr h="1130750">
                <a:tc>
                  <a:txBody>
                    <a:bodyPr/>
                    <a:lstStyle/>
                    <a:p>
                      <a:pPr marL="182880" algn="l" fontAlgn="ctr"/>
                      <a:r>
                        <a:rPr lang="en-US" sz="2400" b="0" i="0" u="none" strike="noStrike" dirty="0">
                          <a:solidFill>
                            <a:srgbClr val="000000"/>
                          </a:solidFill>
                          <a:effectLst/>
                          <a:latin typeface="Calibri" panose="020F0502020204030204" pitchFamily="34" charset="0"/>
                        </a:rPr>
                        <a:t>1 Pancake</a:t>
                      </a:r>
                    </a:p>
                    <a:p>
                      <a:pPr marL="182880" algn="l" fontAlgn="ctr"/>
                      <a:r>
                        <a:rPr lang="en-US" sz="2400" b="0" i="0" u="none" strike="noStrike" dirty="0">
                          <a:solidFill>
                            <a:srgbClr val="000000"/>
                          </a:solidFill>
                          <a:effectLst/>
                          <a:latin typeface="Calibri" panose="020F0502020204030204" pitchFamily="34" charset="0"/>
                        </a:rPr>
                        <a:t>1 Cut Orange</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$0.10</a:t>
                      </a:r>
                    </a:p>
                    <a:p>
                      <a:pPr algn="ctr" fontAlgn="ctr"/>
                      <a:r>
                        <a:rPr lang="en-US" sz="2400" b="0" i="0" u="none" strike="noStrike" dirty="0">
                          <a:solidFill>
                            <a:srgbClr val="000000"/>
                          </a:solidFill>
                          <a:effectLst/>
                          <a:latin typeface="Calibri" panose="020F0502020204030204" pitchFamily="34" charset="0"/>
                        </a:rPr>
                        <a:t>$0.09</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182880" algn="l" fontAlgn="ctr"/>
                      <a:r>
                        <a:rPr lang="en-US" sz="2400" b="0" i="0" u="none" strike="noStrike" dirty="0">
                          <a:solidFill>
                            <a:srgbClr val="000000"/>
                          </a:solidFill>
                          <a:effectLst/>
                          <a:latin typeface="Calibri" panose="020F0502020204030204" pitchFamily="34" charset="0"/>
                        </a:rPr>
                        <a:t>1 Burrito</a:t>
                      </a:r>
                    </a:p>
                    <a:p>
                      <a:pPr marL="182880" algn="l" fontAlgn="ctr"/>
                      <a:r>
                        <a:rPr lang="en-US" sz="2400" b="0" i="0" u="none" strike="noStrike" dirty="0">
                          <a:solidFill>
                            <a:srgbClr val="000000"/>
                          </a:solidFill>
                          <a:effectLst/>
                          <a:latin typeface="Calibri" panose="020F0502020204030204" pitchFamily="34" charset="0"/>
                        </a:rPr>
                        <a:t>1 Apple Slices</a:t>
                      </a:r>
                    </a:p>
                    <a:p>
                      <a:pPr marL="182880" algn="l" fontAlgn="ctr"/>
                      <a:r>
                        <a:rPr lang="en-US" sz="2400" b="0" i="0" u="none" strike="noStrike" dirty="0">
                          <a:solidFill>
                            <a:srgbClr val="000000"/>
                          </a:solidFill>
                          <a:effectLst/>
                          <a:latin typeface="Calibri" panose="020F0502020204030204" pitchFamily="34" charset="0"/>
                        </a:rPr>
                        <a:t>1 Corn</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r>
                        <a:rPr lang="en-US" sz="2400" b="0" i="0" u="none" strike="noStrike" dirty="0">
                          <a:solidFill>
                            <a:srgbClr val="000000"/>
                          </a:solidFill>
                          <a:effectLst/>
                          <a:latin typeface="Calibri" panose="020F0502020204030204" pitchFamily="34" charset="0"/>
                        </a:rPr>
                        <a:t>$0.99</a:t>
                      </a:r>
                    </a:p>
                    <a:p>
                      <a:pPr algn="ctr" fontAlgn="ctr"/>
                      <a:r>
                        <a:rPr lang="en-US" sz="2400" b="0" i="0" u="none" strike="noStrike" dirty="0">
                          <a:solidFill>
                            <a:srgbClr val="000000"/>
                          </a:solidFill>
                          <a:effectLst/>
                          <a:latin typeface="Calibri" panose="020F0502020204030204" pitchFamily="34" charset="0"/>
                        </a:rPr>
                        <a:t>$0.24</a:t>
                      </a:r>
                    </a:p>
                    <a:p>
                      <a:pPr algn="ctr" fontAlgn="ctr"/>
                      <a:r>
                        <a:rPr lang="en-US" sz="2400" b="0" i="0" u="none" strike="noStrike" dirty="0">
                          <a:solidFill>
                            <a:srgbClr val="000000"/>
                          </a:solidFill>
                          <a:effectLst/>
                          <a:latin typeface="Calibri" panose="020F0502020204030204" pitchFamily="34" charset="0"/>
                        </a:rPr>
                        <a:t>$0.28</a:t>
                      </a:r>
                    </a:p>
                  </a:txBody>
                  <a:tcPr marL="14871" marR="14871" marT="1487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80704144"/>
                  </a:ext>
                </a:extLst>
              </a:tr>
              <a:tr h="2520659">
                <a:tc>
                  <a:txBody>
                    <a:bodyPr/>
                    <a:lstStyle/>
                    <a:p>
                      <a:pPr marL="182880" algn="l" fontAlgn="ctr">
                        <a:spcBef>
                          <a:spcPts val="600"/>
                        </a:spcBef>
                      </a:pPr>
                      <a:endParaRPr lang="en-US" sz="200" b="0" i="0" u="none" strike="noStrike" dirty="0">
                        <a:solidFill>
                          <a:srgbClr val="000000"/>
                        </a:solidFill>
                        <a:effectLst/>
                        <a:latin typeface="Calibri" panose="020F0502020204030204" pitchFamily="34" charset="0"/>
                      </a:endParaRPr>
                    </a:p>
                    <a:p>
                      <a:pPr marL="182880" algn="l" fontAlgn="ctr">
                        <a:spcBef>
                          <a:spcPts val="600"/>
                        </a:spcBef>
                      </a:pPr>
                      <a:r>
                        <a:rPr lang="en-US" sz="2400" b="0" i="0" u="none" strike="noStrike" dirty="0">
                          <a:solidFill>
                            <a:srgbClr val="000000"/>
                          </a:solidFill>
                          <a:effectLst/>
                          <a:latin typeface="Calibri" panose="020F0502020204030204" pitchFamily="34" charset="0"/>
                        </a:rPr>
                        <a:t>37 Pancakes leftover</a:t>
                      </a:r>
                    </a:p>
                    <a:p>
                      <a:pPr marL="868671" lvl="1" indent="-342900" algn="l" fontAlgn="ctr">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37 X $0.10</a:t>
                      </a:r>
                    </a:p>
                    <a:p>
                      <a:pPr marL="182880" algn="l" fontAlgn="ctr"/>
                      <a:r>
                        <a:rPr lang="en-US" sz="2400" b="0" i="0" u="none" strike="noStrike" dirty="0">
                          <a:solidFill>
                            <a:srgbClr val="000000"/>
                          </a:solidFill>
                          <a:effectLst/>
                          <a:latin typeface="Calibri" panose="020F0502020204030204" pitchFamily="34" charset="0"/>
                        </a:rPr>
                        <a:t>37 Oranges leftover</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37 X $0.09</a:t>
                      </a:r>
                    </a:p>
                  </a:txBody>
                  <a:tcPr marL="14871" marR="14871" marT="14871"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algn="ctr" fontAlgn="ctr"/>
                      <a:endParaRPr lang="en-US" sz="800" b="0" i="0" u="none" strike="noStrike" dirty="0">
                        <a:solidFill>
                          <a:srgbClr val="000000"/>
                        </a:solidFill>
                        <a:effectLst/>
                        <a:latin typeface="Calibri" panose="020F0502020204030204" pitchFamily="34" charset="0"/>
                      </a:endParaRPr>
                    </a:p>
                    <a:p>
                      <a:pPr algn="ctr" fontAlgn="ctr"/>
                      <a:r>
                        <a:rPr lang="en-US" sz="2400" b="0" i="0" u="none" strike="noStrike" dirty="0">
                          <a:solidFill>
                            <a:srgbClr val="000000"/>
                          </a:solidFill>
                          <a:effectLst/>
                          <a:latin typeface="Calibri" panose="020F0502020204030204" pitchFamily="34" charset="0"/>
                        </a:rPr>
                        <a:t>$3.70</a:t>
                      </a:r>
                    </a:p>
                    <a:p>
                      <a:pPr algn="ctr" fontAlgn="ctr"/>
                      <a:endParaRPr lang="en-US" sz="2200" b="0" i="0" u="none" strike="noStrike" dirty="0">
                        <a:solidFill>
                          <a:srgbClr val="000000"/>
                        </a:solidFill>
                        <a:effectLst/>
                        <a:latin typeface="Calibri" panose="020F0502020204030204" pitchFamily="34" charset="0"/>
                      </a:endParaRPr>
                    </a:p>
                    <a:p>
                      <a:pPr algn="ctr" fontAlgn="ctr"/>
                      <a:r>
                        <a:rPr lang="en-US" sz="2400" b="0" i="0" u="sng" strike="noStrike" dirty="0">
                          <a:solidFill>
                            <a:srgbClr val="000000"/>
                          </a:solidFill>
                          <a:effectLst/>
                          <a:latin typeface="Calibri" panose="020F0502020204030204" pitchFamily="34" charset="0"/>
                        </a:rPr>
                        <a:t>$3.33</a:t>
                      </a:r>
                    </a:p>
                    <a:p>
                      <a:pPr algn="ctr" fontAlgn="ctr"/>
                      <a:endParaRPr lang="en-US" sz="2200" b="0" i="0" u="sng" strike="noStrike" dirty="0">
                        <a:solidFill>
                          <a:srgbClr val="000000"/>
                        </a:solidFill>
                        <a:effectLst/>
                        <a:latin typeface="Calibri" panose="020F0502020204030204" pitchFamily="34" charset="0"/>
                      </a:endParaRPr>
                    </a:p>
                    <a:p>
                      <a:pPr algn="ctr" fontAlgn="ctr"/>
                      <a:endParaRPr lang="en-US" sz="2200" b="0" i="0" u="sng" strike="noStrike" dirty="0">
                        <a:solidFill>
                          <a:srgbClr val="000000"/>
                        </a:solidFill>
                        <a:effectLst/>
                        <a:latin typeface="Calibri" panose="020F0502020204030204" pitchFamily="34" charset="0"/>
                      </a:endParaRPr>
                    </a:p>
                    <a:p>
                      <a:pPr algn="ctr" fontAlgn="ctr"/>
                      <a:endParaRPr lang="en-US" sz="1800" b="0" i="0" u="sng" strike="noStrike" dirty="0">
                        <a:solidFill>
                          <a:srgbClr val="000000"/>
                        </a:solidFill>
                        <a:effectLst/>
                        <a:latin typeface="Calibri" panose="020F0502020204030204" pitchFamily="34" charset="0"/>
                      </a:endParaRPr>
                    </a:p>
                    <a:p>
                      <a:pPr marL="0" marR="0" lvl="0" indent="0" algn="ctr" defTabSz="342891"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$7.03</a:t>
                      </a:r>
                    </a:p>
                  </a:txBody>
                  <a:tcPr marL="14871" marR="14871" marT="14871"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182880" algn="l" fontAlgn="ctr"/>
                      <a:endParaRPr lang="en-US" sz="500" b="0" i="0" u="none" strike="noStrike" dirty="0">
                        <a:solidFill>
                          <a:srgbClr val="000000"/>
                        </a:solidFill>
                        <a:effectLst/>
                        <a:latin typeface="Calibri" panose="020F0502020204030204" pitchFamily="34" charset="0"/>
                      </a:endParaRPr>
                    </a:p>
                    <a:p>
                      <a:pPr marL="182880" algn="l" fontAlgn="ctr"/>
                      <a:r>
                        <a:rPr lang="en-US" sz="2400" b="0" i="0" u="none" strike="noStrike" dirty="0">
                          <a:solidFill>
                            <a:srgbClr val="000000"/>
                          </a:solidFill>
                          <a:effectLst/>
                          <a:latin typeface="Calibri" panose="020F0502020204030204" pitchFamily="34" charset="0"/>
                        </a:rPr>
                        <a:t>22 Burritos leftover</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 X $0.99</a:t>
                      </a:r>
                    </a:p>
                    <a:p>
                      <a:pPr marL="182880" algn="l" fontAlgn="ctr"/>
                      <a:r>
                        <a:rPr lang="en-US" sz="2400" b="0" i="0" u="none" strike="noStrike" dirty="0">
                          <a:solidFill>
                            <a:srgbClr val="000000"/>
                          </a:solidFill>
                          <a:effectLst/>
                          <a:latin typeface="Calibri" panose="020F0502020204030204" pitchFamily="34" charset="0"/>
                        </a:rPr>
                        <a:t>29 Apples leftover</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29 X $0.24</a:t>
                      </a:r>
                    </a:p>
                    <a:p>
                      <a:pPr marL="182880" algn="l" fontAlgn="ctr"/>
                      <a:r>
                        <a:rPr lang="en-US" sz="2400" b="0" i="0" u="none" strike="noStrike" dirty="0">
                          <a:solidFill>
                            <a:srgbClr val="000000"/>
                          </a:solidFill>
                          <a:effectLst/>
                          <a:latin typeface="Calibri" panose="020F0502020204030204" pitchFamily="34" charset="0"/>
                        </a:rPr>
                        <a:t>31 Corns leftover</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31 X $0.28</a:t>
                      </a:r>
                    </a:p>
                  </a:txBody>
                  <a:tcPr marL="14871" marR="14871" marT="14871" marB="0">
                    <a:lnT w="12700" cap="flat" cmpd="sng" algn="ctr">
                      <a:solidFill>
                        <a:srgbClr val="000000"/>
                      </a:solidFill>
                      <a:prstDash val="solid"/>
                      <a:round/>
                      <a:headEnd type="none" w="med" len="med"/>
                      <a:tailEnd type="none" w="med" len="med"/>
                    </a:lnT>
                    <a:solidFill>
                      <a:schemeClr val="bg2">
                        <a:lumMod val="20000"/>
                        <a:lumOff val="80000"/>
                      </a:schemeClr>
                    </a:solidFill>
                  </a:tcPr>
                </a:tc>
                <a:tc>
                  <a:txBody>
                    <a:bodyPr/>
                    <a:lstStyle/>
                    <a:p>
                      <a:pPr algn="ctr" fontAlgn="ctr"/>
                      <a:endParaRPr lang="en-US" sz="500" b="0" i="0" u="none" strike="noStrike" dirty="0">
                        <a:solidFill>
                          <a:srgbClr val="000000"/>
                        </a:solidFill>
                        <a:effectLst/>
                        <a:latin typeface="Calibri" panose="020F0502020204030204" pitchFamily="34" charset="0"/>
                      </a:endParaRPr>
                    </a:p>
                    <a:p>
                      <a:pPr algn="ctr" fontAlgn="ctr"/>
                      <a:r>
                        <a:rPr lang="en-US" sz="2400" b="0" i="0" u="none" strike="noStrike" dirty="0">
                          <a:solidFill>
                            <a:srgbClr val="000000"/>
                          </a:solidFill>
                          <a:effectLst/>
                          <a:latin typeface="Calibri" panose="020F0502020204030204" pitchFamily="34" charset="0"/>
                        </a:rPr>
                        <a:t>$21.78</a:t>
                      </a:r>
                    </a:p>
                    <a:p>
                      <a:pPr algn="ctr" fontAlgn="ctr"/>
                      <a:endParaRPr lang="en-US" sz="2200" b="0" i="0" u="none" strike="noStrike" dirty="0">
                        <a:solidFill>
                          <a:srgbClr val="000000"/>
                        </a:solidFill>
                        <a:effectLst/>
                        <a:latin typeface="Calibri" panose="020F0502020204030204" pitchFamily="34" charset="0"/>
                      </a:endParaRPr>
                    </a:p>
                    <a:p>
                      <a:pPr algn="ctr" fontAlgn="ctr"/>
                      <a:r>
                        <a:rPr lang="en-US" sz="2400" b="0" i="0" u="none" strike="noStrike" dirty="0">
                          <a:solidFill>
                            <a:srgbClr val="000000"/>
                          </a:solidFill>
                          <a:effectLst/>
                          <a:latin typeface="Calibri" panose="020F0502020204030204" pitchFamily="34" charset="0"/>
                        </a:rPr>
                        <a:t>$6.96</a:t>
                      </a:r>
                    </a:p>
                    <a:p>
                      <a:pPr algn="ctr" fontAlgn="ctr"/>
                      <a:endParaRPr lang="en-US" sz="2400" b="0" i="0" u="sng" strike="noStrike" dirty="0">
                        <a:solidFill>
                          <a:srgbClr val="000000"/>
                        </a:solidFill>
                        <a:effectLst/>
                        <a:latin typeface="Calibri" panose="020F0502020204030204" pitchFamily="34" charset="0"/>
                      </a:endParaRPr>
                    </a:p>
                    <a:p>
                      <a:pPr algn="ctr" fontAlgn="ctr"/>
                      <a:r>
                        <a:rPr lang="en-US" sz="2400" b="0" i="0" u="sng" strike="noStrike" dirty="0">
                          <a:solidFill>
                            <a:srgbClr val="000000"/>
                          </a:solidFill>
                          <a:effectLst/>
                          <a:latin typeface="Calibri" panose="020F0502020204030204" pitchFamily="34" charset="0"/>
                        </a:rPr>
                        <a:t>$8.68</a:t>
                      </a:r>
                    </a:p>
                    <a:p>
                      <a:pPr algn="ctr" fontAlgn="ctr"/>
                      <a:endParaRPr lang="en-US" sz="1800" b="0" i="0" u="sng" strike="noStrike" dirty="0">
                        <a:solidFill>
                          <a:srgbClr val="000000"/>
                        </a:solidFill>
                        <a:effectLst/>
                        <a:latin typeface="Calibri" panose="020F0502020204030204" pitchFamily="34" charset="0"/>
                      </a:endParaRPr>
                    </a:p>
                    <a:p>
                      <a:pPr marL="0" marR="0" lvl="0" indent="0" algn="ctr" defTabSz="342891"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$37.42</a:t>
                      </a:r>
                    </a:p>
                  </a:txBody>
                  <a:tcPr marL="14871" marR="14871" marT="14871" marB="0">
                    <a:lnT w="12700" cap="flat" cmpd="sng" algn="ctr">
                      <a:solidFill>
                        <a:srgbClr val="000000"/>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2885212437"/>
                  </a:ext>
                </a:extLst>
              </a:tr>
              <a:tr h="1156320">
                <a:tc>
                  <a:txBody>
                    <a:bodyPr/>
                    <a:lstStyle/>
                    <a:p>
                      <a:pPr marL="182880" algn="l" fontAlgn="ctr"/>
                      <a:r>
                        <a:rPr lang="en-US" sz="2200" b="0" i="0" u="none" strike="noStrike" dirty="0">
                          <a:solidFill>
                            <a:srgbClr val="000000"/>
                          </a:solidFill>
                          <a:effectLst/>
                          <a:latin typeface="Calibri" panose="020F0502020204030204" pitchFamily="34" charset="0"/>
                        </a:rPr>
                        <a:t>Breakfast leftovers at 550 sites</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550 X $7.03</a:t>
                      </a:r>
                    </a:p>
                  </a:txBody>
                  <a:tcPr marL="14871" marR="14871" marT="1487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$3,866.50</a:t>
                      </a:r>
                    </a:p>
                  </a:txBody>
                  <a:tcPr marL="14871" marR="14871" marT="14871"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182880" marR="0" lvl="0" indent="0" algn="l" defTabSz="342891" rtl="0" eaLnBrk="1" fontAlgn="ctr"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Lunch leftovers at 550 sites</a:t>
                      </a:r>
                    </a:p>
                    <a:p>
                      <a:pPr marL="868671" marR="0" lvl="1" indent="-342900" algn="l" defTabSz="34289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550 X $37.42</a:t>
                      </a:r>
                    </a:p>
                  </a:txBody>
                  <a:tcPr marL="14871" marR="14871" marT="14871" marB="0" anchor="ctr">
                    <a:solidFill>
                      <a:schemeClr val="bg2">
                        <a:lumMod val="20000"/>
                        <a:lumOff val="80000"/>
                      </a:schemeClr>
                    </a:solidFill>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$20,581</a:t>
                      </a:r>
                    </a:p>
                  </a:txBody>
                  <a:tcPr marL="14871" marR="14871" marT="14871" marB="0" anchor="ctr">
                    <a:solidFill>
                      <a:schemeClr val="accent4">
                        <a:lumMod val="40000"/>
                        <a:lumOff val="60000"/>
                      </a:schemeClr>
                    </a:solidFill>
                  </a:tcPr>
                </a:tc>
                <a:extLst>
                  <a:ext uri="{0D108BD9-81ED-4DB2-BD59-A6C34878D82A}">
                    <a16:rowId xmlns:a16="http://schemas.microsoft.com/office/drawing/2014/main" val="88061390"/>
                  </a:ext>
                </a:extLst>
              </a:tr>
              <a:tr h="588097">
                <a:tc gridSpan="4">
                  <a:txBody>
                    <a:bodyPr/>
                    <a:lstStyle/>
                    <a:p>
                      <a:pPr algn="ctr" fontAlgn="ctr"/>
                      <a:r>
                        <a:rPr lang="en-US" sz="2800" b="1" i="0" u="none" strike="noStrike" dirty="0">
                          <a:solidFill>
                            <a:srgbClr val="FFFFFF"/>
                          </a:solidFill>
                          <a:effectLst/>
                          <a:latin typeface="Calibri" panose="020F0502020204030204" pitchFamily="34" charset="0"/>
                        </a:rPr>
                        <a:t>Total cost of discarded leftovers in a single day = $24,447.50</a:t>
                      </a:r>
                    </a:p>
                  </a:txBody>
                  <a:tcPr marL="14871" marR="14871" marT="148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C2E9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1979674"/>
                  </a:ext>
                </a:extLst>
              </a:tr>
            </a:tbl>
          </a:graphicData>
        </a:graphic>
      </p:graphicFrame>
      <p:sp>
        <p:nvSpPr>
          <p:cNvPr id="6" name="TextBox 5"/>
          <p:cNvSpPr txBox="1"/>
          <p:nvPr/>
        </p:nvSpPr>
        <p:spPr>
          <a:xfrm>
            <a:off x="0" y="3299719"/>
            <a:ext cx="9144000" cy="523220"/>
          </a:xfrm>
          <a:prstGeom prst="rect">
            <a:avLst/>
          </a:prstGeom>
          <a:solidFill>
            <a:srgbClr val="B90000"/>
          </a:solidFill>
        </p:spPr>
        <p:txBody>
          <a:bodyPr wrap="square" rtlCol="0" anchor="ctr">
            <a:spAutoFit/>
          </a:bodyPr>
          <a:lstStyle/>
          <a:p>
            <a:pPr algn="ctr"/>
            <a:r>
              <a:rPr lang="en-US" sz="2800" kern="0" dirty="0">
                <a:solidFill>
                  <a:schemeClr val="bg1"/>
                </a:solidFill>
              </a:rPr>
              <a:t>Annual cost: $24,447.50 X 180 days = </a:t>
            </a:r>
            <a:r>
              <a:rPr lang="en-US" sz="2800" b="1" kern="0" dirty="0">
                <a:solidFill>
                  <a:schemeClr val="bg1"/>
                </a:solidFill>
              </a:rPr>
              <a:t>$4,400,550.00</a:t>
            </a:r>
            <a:r>
              <a:rPr lang="en-US" b="1" kern="0" dirty="0">
                <a:solidFill>
                  <a:schemeClr val="bg1"/>
                </a:solidFill>
              </a:rPr>
              <a:t> </a:t>
            </a:r>
          </a:p>
        </p:txBody>
      </p:sp>
    </p:spTree>
    <p:extLst>
      <p:ext uri="{BB962C8B-B14F-4D97-AF65-F5344CB8AC3E}">
        <p14:creationId xmlns:p14="http://schemas.microsoft.com/office/powerpoint/2010/main" val="404878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1F0E787E-4C64-465F-95D4-48B89FC151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idx="4294967295"/>
          </p:nvPr>
        </p:nvSpPr>
        <p:spPr>
          <a:xfrm>
            <a:off x="0" y="6350"/>
            <a:ext cx="9144000" cy="914400"/>
          </a:xfrm>
          <a:noFill/>
        </p:spPr>
        <p:txBody>
          <a:bodyPr>
            <a:normAutofit/>
          </a:bodyPr>
          <a:lstStyle/>
          <a:p>
            <a:pPr marL="457200" algn="l"/>
            <a:r>
              <a:rPr lang="en-US" sz="4000" b="1" dirty="0">
                <a:solidFill>
                  <a:srgbClr val="000000"/>
                </a:solidFill>
              </a:rPr>
              <a:t>Result Of Increasing Participation</a:t>
            </a:r>
          </a:p>
        </p:txBody>
      </p:sp>
      <p:grpSp>
        <p:nvGrpSpPr>
          <p:cNvPr id="5" name="Group 4"/>
          <p:cNvGrpSpPr/>
          <p:nvPr/>
        </p:nvGrpSpPr>
        <p:grpSpPr>
          <a:xfrm>
            <a:off x="6426048" y="2443358"/>
            <a:ext cx="668831" cy="2568155"/>
            <a:chOff x="914402" y="2487506"/>
            <a:chExt cx="1060168" cy="3574619"/>
          </a:xfrm>
        </p:grpSpPr>
        <p:sp>
          <p:nvSpPr>
            <p:cNvPr id="6" name="Flowchart: Terminator 5"/>
            <p:cNvSpPr/>
            <p:nvPr/>
          </p:nvSpPr>
          <p:spPr>
            <a:xfrm rot="3474270" flipH="1">
              <a:off x="1720942" y="4716259"/>
              <a:ext cx="117242" cy="26149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grpSp>
          <p:nvGrpSpPr>
            <p:cNvPr id="7" name="Group 6"/>
            <p:cNvGrpSpPr/>
            <p:nvPr/>
          </p:nvGrpSpPr>
          <p:grpSpPr>
            <a:xfrm>
              <a:off x="914402" y="2487506"/>
              <a:ext cx="1060168" cy="3574619"/>
              <a:chOff x="4491926" y="2333048"/>
              <a:chExt cx="733688" cy="2326521"/>
            </a:xfrm>
          </p:grpSpPr>
          <p:grpSp>
            <p:nvGrpSpPr>
              <p:cNvPr id="10" name="Group 9"/>
              <p:cNvGrpSpPr/>
              <p:nvPr/>
            </p:nvGrpSpPr>
            <p:grpSpPr>
              <a:xfrm>
                <a:off x="4672415" y="4440399"/>
                <a:ext cx="109467" cy="211269"/>
                <a:chOff x="1997832" y="4940226"/>
                <a:chExt cx="189762" cy="211269"/>
              </a:xfrm>
            </p:grpSpPr>
            <p:sp>
              <p:nvSpPr>
                <p:cNvPr id="45" name="Chord 44"/>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Chord 45"/>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Single Corner Snipped 17"/>
              <p:cNvSpPr/>
              <p:nvPr/>
            </p:nvSpPr>
            <p:spPr>
              <a:xfrm flipH="1">
                <a:off x="4648200" y="3276600"/>
                <a:ext cx="411267" cy="643635"/>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C0504D"/>
                  </a:solidFill>
                  <a:effectLst/>
                  <a:uLnTx/>
                  <a:uFillTx/>
                  <a:latin typeface="Calibri"/>
                  <a:cs typeface="Arial" charset="0"/>
                </a:endParaRPr>
              </a:p>
            </p:txBody>
          </p:sp>
          <p:sp>
            <p:nvSpPr>
              <p:cNvPr id="13" name="Oval 12"/>
              <p:cNvSpPr/>
              <p:nvPr/>
            </p:nvSpPr>
            <p:spPr>
              <a:xfrm>
                <a:off x="4506280" y="2739370"/>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4" name="Oval 13"/>
              <p:cNvSpPr/>
              <p:nvPr/>
            </p:nvSpPr>
            <p:spPr>
              <a:xfrm>
                <a:off x="5119600" y="2732744"/>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5" name="Flowchart: Off-page Connector 14"/>
              <p:cNvSpPr/>
              <p:nvPr/>
            </p:nvSpPr>
            <p:spPr>
              <a:xfrm>
                <a:off x="4772352" y="3101111"/>
                <a:ext cx="190502" cy="22860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6" name="Oval 15"/>
              <p:cNvSpPr/>
              <p:nvPr/>
            </p:nvSpPr>
            <p:spPr>
              <a:xfrm>
                <a:off x="4564914" y="2411783"/>
                <a:ext cx="605378" cy="762000"/>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7" name="Flowchart: Terminator 16"/>
              <p:cNvSpPr/>
              <p:nvPr/>
            </p:nvSpPr>
            <p:spPr>
              <a:xfrm>
                <a:off x="4491926" y="3481367"/>
                <a:ext cx="129447" cy="3726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9" name="Oval 18"/>
              <p:cNvSpPr/>
              <p:nvPr/>
            </p:nvSpPr>
            <p:spPr>
              <a:xfrm rot="315244" flipH="1">
                <a:off x="4623609" y="2764900"/>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0" name="Flowchart: Delay 19"/>
              <p:cNvSpPr/>
              <p:nvPr/>
            </p:nvSpPr>
            <p:spPr>
              <a:xfrm rot="1119198" flipH="1">
                <a:off x="4493078" y="3238467"/>
                <a:ext cx="212483" cy="344160"/>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1" name="Moon 20"/>
              <p:cNvSpPr/>
              <p:nvPr/>
            </p:nvSpPr>
            <p:spPr>
              <a:xfrm rot="16044244">
                <a:off x="4840336" y="2976171"/>
                <a:ext cx="67748" cy="201238"/>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2" name="Oval 21"/>
              <p:cNvSpPr/>
              <p:nvPr/>
            </p:nvSpPr>
            <p:spPr>
              <a:xfrm>
                <a:off x="4691166" y="2799006"/>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3" name="Oval 22"/>
              <p:cNvSpPr/>
              <p:nvPr/>
            </p:nvSpPr>
            <p:spPr>
              <a:xfrm rot="315244" flipH="1">
                <a:off x="4929529" y="2766159"/>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4" name="Oval 23"/>
              <p:cNvSpPr/>
              <p:nvPr/>
            </p:nvSpPr>
            <p:spPr>
              <a:xfrm>
                <a:off x="4995280" y="2797478"/>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5" name="Arc 24"/>
              <p:cNvSpPr/>
              <p:nvPr/>
            </p:nvSpPr>
            <p:spPr>
              <a:xfrm rot="21294691">
                <a:off x="4750157" y="2709274"/>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6" name="Moon 25"/>
              <p:cNvSpPr/>
              <p:nvPr/>
            </p:nvSpPr>
            <p:spPr>
              <a:xfrm rot="5400000">
                <a:off x="4670135" y="2227828"/>
                <a:ext cx="394931" cy="605380"/>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Moon 26"/>
              <p:cNvSpPr/>
              <p:nvPr/>
            </p:nvSpPr>
            <p:spPr>
              <a:xfrm rot="5400000">
                <a:off x="4717026" y="2283202"/>
                <a:ext cx="301150" cy="605380"/>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4734319" y="2333048"/>
                <a:ext cx="262966" cy="102267"/>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9" name="Right Triangle 28"/>
              <p:cNvSpPr/>
              <p:nvPr/>
            </p:nvSpPr>
            <p:spPr>
              <a:xfrm rot="8699319">
                <a:off x="4679176"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0" name="Right Triangle 29"/>
              <p:cNvSpPr/>
              <p:nvPr/>
            </p:nvSpPr>
            <p:spPr>
              <a:xfrm rot="12900681" flipH="1">
                <a:off x="4918211"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1" name="Flowchart: Manual Operation 26"/>
              <p:cNvSpPr/>
              <p:nvPr/>
            </p:nvSpPr>
            <p:spPr>
              <a:xfrm rot="230863" flipV="1">
                <a:off x="4628537"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2" name="Flowchart: Terminator 31"/>
              <p:cNvSpPr/>
              <p:nvPr/>
            </p:nvSpPr>
            <p:spPr>
              <a:xfrm rot="19337414" flipH="1">
                <a:off x="4545232" y="3797964"/>
                <a:ext cx="81137" cy="2179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3" name="Flowchart: Connector 32"/>
              <p:cNvSpPr/>
              <p:nvPr/>
            </p:nvSpPr>
            <p:spPr>
              <a:xfrm>
                <a:off x="4838016" y="3363435"/>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Flowchart: Connector 33"/>
              <p:cNvSpPr/>
              <p:nvPr/>
            </p:nvSpPr>
            <p:spPr>
              <a:xfrm>
                <a:off x="4838016" y="3429659"/>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4893374" y="3342051"/>
                <a:ext cx="186550" cy="273856"/>
                <a:chOff x="859632" y="2338402"/>
                <a:chExt cx="571500" cy="788345"/>
              </a:xfrm>
            </p:grpSpPr>
            <p:sp>
              <p:nvSpPr>
                <p:cNvPr id="43" name="Rectangle 42"/>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4" name="Picture 4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36" name="Arc 35"/>
              <p:cNvSpPr/>
              <p:nvPr/>
            </p:nvSpPr>
            <p:spPr>
              <a:xfrm rot="305309" flipH="1">
                <a:off x="4626841" y="2709913"/>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7" name="Arc 36"/>
              <p:cNvSpPr/>
              <p:nvPr/>
            </p:nvSpPr>
            <p:spPr>
              <a:xfrm rot="21378744">
                <a:off x="4838157" y="2935365"/>
                <a:ext cx="64770" cy="53141"/>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 name="Moon 37"/>
              <p:cNvSpPr/>
              <p:nvPr/>
            </p:nvSpPr>
            <p:spPr>
              <a:xfrm rot="5400000">
                <a:off x="4760576" y="2331290"/>
                <a:ext cx="214051" cy="605379"/>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Group 38"/>
              <p:cNvGrpSpPr/>
              <p:nvPr/>
            </p:nvGrpSpPr>
            <p:grpSpPr>
              <a:xfrm flipH="1">
                <a:off x="4931090" y="4448300"/>
                <a:ext cx="109467" cy="211269"/>
                <a:chOff x="1997832" y="4940226"/>
                <a:chExt cx="189762" cy="211269"/>
              </a:xfrm>
            </p:grpSpPr>
            <p:sp>
              <p:nvSpPr>
                <p:cNvPr id="41" name="Chord 40"/>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Chord 41"/>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Flowchart: Manual Operation 26"/>
              <p:cNvSpPr/>
              <p:nvPr/>
            </p:nvSpPr>
            <p:spPr>
              <a:xfrm rot="21369137" flipH="1" flipV="1">
                <a:off x="4838213"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grpSp>
        <p:sp>
          <p:nvSpPr>
            <p:cNvPr id="8" name="Flowchart: Terminator 7"/>
            <p:cNvSpPr/>
            <p:nvPr/>
          </p:nvSpPr>
          <p:spPr>
            <a:xfrm>
              <a:off x="1778234" y="4269377"/>
              <a:ext cx="155024" cy="55357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9" name="Flowchart: Delay 8"/>
            <p:cNvSpPr/>
            <p:nvPr/>
          </p:nvSpPr>
          <p:spPr>
            <a:xfrm rot="9872336" flipH="1">
              <a:off x="1692073" y="3899009"/>
              <a:ext cx="265848" cy="527412"/>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grpSp>
      <p:pic>
        <p:nvPicPr>
          <p:cNvPr id="47" name="Ma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760" y="2327405"/>
            <a:ext cx="872705" cy="26389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6"/>
          <a:stretch>
            <a:fillRect/>
          </a:stretch>
        </p:blipFill>
        <p:spPr>
          <a:xfrm>
            <a:off x="7453404" y="3248398"/>
            <a:ext cx="847786" cy="2655145"/>
          </a:xfrm>
          <a:prstGeom prst="rect">
            <a:avLst/>
          </a:prstGeom>
        </p:spPr>
      </p:pic>
      <p:pic>
        <p:nvPicPr>
          <p:cNvPr id="49" name="Man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6907" y="3430975"/>
            <a:ext cx="868278" cy="2578410"/>
          </a:xfrm>
          <a:prstGeom prst="rect">
            <a:avLst/>
          </a:prstGeom>
          <a:noFill/>
          <a:extLst>
            <a:ext uri="{909E8E84-426E-40DD-AFC4-6F175D3DCCD1}">
              <a14:hiddenFill xmlns:a14="http://schemas.microsoft.com/office/drawing/2010/main">
                <a:solidFill>
                  <a:srgbClr val="FFFFFF"/>
                </a:solidFill>
              </a14:hiddenFill>
            </a:ext>
          </a:extLst>
        </p:spPr>
      </p:pic>
      <p:sp>
        <p:nvSpPr>
          <p:cNvPr id="50" name="Respect 77">
            <a:extLst>
              <a:ext uri="{FF2B5EF4-FFF2-40B4-BE49-F238E27FC236}">
                <a16:creationId xmlns:a16="http://schemas.microsoft.com/office/drawing/2014/main" id="{514E9169-0AE7-4625-BCF3-55FF2C984E35}"/>
              </a:ext>
            </a:extLst>
          </p:cNvPr>
          <p:cNvSpPr/>
          <p:nvPr/>
        </p:nvSpPr>
        <p:spPr>
          <a:xfrm>
            <a:off x="463025" y="2416835"/>
            <a:ext cx="5422789" cy="374904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endParaRPr lang="en-US" sz="800" dirty="0">
              <a:solidFill>
                <a:srgbClr val="000000"/>
              </a:solidFill>
            </a:endParaRPr>
          </a:p>
          <a:p>
            <a:pPr marL="914400" lvl="1" indent="-457200">
              <a:spcAft>
                <a:spcPts val="600"/>
              </a:spcAft>
              <a:buFont typeface="Wingdings" panose="05000000000000000000" pitchFamily="2" charset="2"/>
              <a:buChar char="Ø"/>
            </a:pPr>
            <a:r>
              <a:rPr lang="en-US" sz="2600" dirty="0">
                <a:solidFill>
                  <a:srgbClr val="000000"/>
                </a:solidFill>
              </a:rPr>
              <a:t>Expand the reach of our meal programs to support the health and academic needs of students</a:t>
            </a:r>
          </a:p>
          <a:p>
            <a:pPr marL="914400" lvl="1" indent="-457200">
              <a:spcAft>
                <a:spcPts val="600"/>
              </a:spcAft>
              <a:buFont typeface="Wingdings" panose="05000000000000000000" pitchFamily="2" charset="2"/>
              <a:buChar char="Ø"/>
            </a:pPr>
            <a:r>
              <a:rPr lang="en-US" sz="2600" dirty="0">
                <a:solidFill>
                  <a:srgbClr val="000000"/>
                </a:solidFill>
              </a:rPr>
              <a:t>Reduce the encroachment on the General Fund</a:t>
            </a:r>
          </a:p>
          <a:p>
            <a:pPr marL="914400" lvl="1" indent="-457200">
              <a:spcAft>
                <a:spcPts val="600"/>
              </a:spcAft>
              <a:buFont typeface="Wingdings" panose="05000000000000000000" pitchFamily="2" charset="2"/>
              <a:buChar char="Ø"/>
            </a:pPr>
            <a:r>
              <a:rPr lang="en-US" sz="2600" dirty="0">
                <a:solidFill>
                  <a:srgbClr val="000000"/>
                </a:solidFill>
              </a:rPr>
              <a:t>Support ongoing employment opportunities within the Food Services Division </a:t>
            </a:r>
          </a:p>
        </p:txBody>
      </p:sp>
      <p:sp>
        <p:nvSpPr>
          <p:cNvPr id="3" name="Rectangle 2">
            <a:extLst>
              <a:ext uri="{FF2B5EF4-FFF2-40B4-BE49-F238E27FC236}">
                <a16:creationId xmlns:a16="http://schemas.microsoft.com/office/drawing/2014/main" id="{52113FCC-6BC5-50C4-60A7-ECA418E01C14}"/>
              </a:ext>
            </a:extLst>
          </p:cNvPr>
          <p:cNvSpPr/>
          <p:nvPr/>
        </p:nvSpPr>
        <p:spPr>
          <a:xfrm>
            <a:off x="733629" y="1648275"/>
            <a:ext cx="8044119" cy="1701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spect 77">
            <a:extLst>
              <a:ext uri="{FF2B5EF4-FFF2-40B4-BE49-F238E27FC236}">
                <a16:creationId xmlns:a16="http://schemas.microsoft.com/office/drawing/2014/main" id="{514E9169-0AE7-4625-BCF3-55FF2C984E35}"/>
              </a:ext>
            </a:extLst>
          </p:cNvPr>
          <p:cNvSpPr/>
          <p:nvPr/>
        </p:nvSpPr>
        <p:spPr>
          <a:xfrm>
            <a:off x="463025" y="1153193"/>
            <a:ext cx="8361146" cy="514066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r>
              <a:rPr lang="en-US" sz="2800" dirty="0">
                <a:solidFill>
                  <a:srgbClr val="000000"/>
                </a:solidFill>
              </a:rPr>
              <a:t>Increasing participation grows your customer base and  generates more revenue for the Food Services Division. Maximizing student participation will:</a:t>
            </a:r>
          </a:p>
        </p:txBody>
      </p:sp>
    </p:spTree>
    <p:extLst>
      <p:ext uri="{BB962C8B-B14F-4D97-AF65-F5344CB8AC3E}">
        <p14:creationId xmlns:p14="http://schemas.microsoft.com/office/powerpoint/2010/main" val="342030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976438"/>
            <a:ext cx="8229600" cy="1949450"/>
          </a:xfrm>
        </p:spPr>
        <p:txBody>
          <a:bodyPr>
            <a:normAutofit/>
          </a:bodyPr>
          <a:lstStyle/>
          <a:p>
            <a:endParaRPr lang="en-US" sz="4000" dirty="0"/>
          </a:p>
          <a:p>
            <a:pPr marL="0" indent="0" algn="ctr">
              <a:buNone/>
            </a:pPr>
            <a:r>
              <a:rPr lang="en-US" sz="4000" b="1" dirty="0">
                <a:solidFill>
                  <a:srgbClr val="000000"/>
                </a:solidFill>
              </a:rPr>
              <a:t>Thank You!</a:t>
            </a:r>
            <a:endParaRPr lang="en-US" sz="4000" b="1" dirty="0"/>
          </a:p>
        </p:txBody>
      </p:sp>
      <p:sp>
        <p:nvSpPr>
          <p:cNvPr id="4" name="Text Box 7">
            <a:extLst>
              <a:ext uri="{FF2B5EF4-FFF2-40B4-BE49-F238E27FC236}">
                <a16:creationId xmlns:a16="http://schemas.microsoft.com/office/drawing/2014/main" id="{640CFA30-C06E-4C0A-A5C1-01B92AA46EA7}"/>
              </a:ext>
            </a:extLst>
          </p:cNvPr>
          <p:cNvSpPr txBox="1">
            <a:spLocks noChangeArrowheads="1"/>
          </p:cNvSpPr>
          <p:nvPr/>
        </p:nvSpPr>
        <p:spPr bwMode="auto">
          <a:xfrm>
            <a:off x="95250" y="5721350"/>
            <a:ext cx="655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defRPr sz="2400">
                <a:solidFill>
                  <a:srgbClr val="000000"/>
                </a:solidFill>
                <a:latin typeface="Calibri" panose="020F0502020204030204" pitchFamily="34" charset="0"/>
              </a:defRPr>
            </a:lvl1pPr>
            <a:lvl2pPr marL="742950" indent="-285750">
              <a:spcBef>
                <a:spcPct val="20000"/>
              </a:spcBef>
              <a:buFont typeface="Wingdings" panose="05000000000000000000" pitchFamily="2" charset="2"/>
              <a:buChar char="Ø"/>
              <a:defRPr sz="2200">
                <a:solidFill>
                  <a:srgbClr val="000000"/>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rgbClr val="000000"/>
                </a:solidFill>
                <a:latin typeface="Calibri" panose="020F0502020204030204" pitchFamily="34" charset="0"/>
              </a:defRPr>
            </a:lvl3pPr>
            <a:lvl4pPr marL="1600200" indent="-228600">
              <a:spcBef>
                <a:spcPct val="20000"/>
              </a:spcBef>
              <a:buFont typeface="Arial" panose="020B0604020202020204" pitchFamily="34" charset="0"/>
              <a:buChar char="–"/>
              <a:defRPr>
                <a:solidFill>
                  <a:srgbClr val="000000"/>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rgbClr val="0000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000000"/>
                </a:solidFill>
                <a:latin typeface="Calibri" panose="020F0502020204030204" pitchFamily="34" charset="0"/>
              </a:defRPr>
            </a:lvl9pPr>
          </a:lstStyle>
          <a:p>
            <a:pPr defTabSz="914400">
              <a:spcBef>
                <a:spcPct val="0"/>
              </a:spcBef>
              <a:buFontTx/>
              <a:buNone/>
            </a:pPr>
            <a:r>
              <a:rPr lang="en-US" altLang="en-US" sz="1800" dirty="0"/>
              <a:t>LAUSD Food Services Division  </a:t>
            </a:r>
          </a:p>
          <a:p>
            <a:pPr defTabSz="914400">
              <a:spcBef>
                <a:spcPct val="0"/>
              </a:spcBef>
              <a:buFontTx/>
              <a:buNone/>
            </a:pPr>
            <a:r>
              <a:rPr lang="en-US" altLang="en-US" sz="1800" dirty="0"/>
              <a:t>Nourishing Children to Achieve Excellence                             </a:t>
            </a:r>
          </a:p>
        </p:txBody>
      </p:sp>
    </p:spTree>
    <p:custDataLst>
      <p:custData r:id="rId1"/>
      <p:tags r:id="rId2"/>
    </p:custDataLst>
    <p:extLst>
      <p:ext uri="{BB962C8B-B14F-4D97-AF65-F5344CB8AC3E}">
        <p14:creationId xmlns:p14="http://schemas.microsoft.com/office/powerpoint/2010/main" val="52938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p:cNvGraphicFramePr>
          <p:nvPr>
            <p:extLst>
              <p:ext uri="{D42A27DB-BD31-4B8C-83A1-F6EECF244321}">
                <p14:modId xmlns:p14="http://schemas.microsoft.com/office/powerpoint/2010/main" val="1307796703"/>
              </p:ext>
            </p:extLst>
          </p:nvPr>
        </p:nvGraphicFramePr>
        <p:xfrm>
          <a:off x="-680595" y="1264580"/>
          <a:ext cx="10425612" cy="5025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“Marketing Nudge” to Create Buy-In</a:t>
            </a:r>
          </a:p>
        </p:txBody>
      </p:sp>
      <p:sp>
        <p:nvSpPr>
          <p:cNvPr id="2" name="TextBox 1"/>
          <p:cNvSpPr txBox="1"/>
          <p:nvPr/>
        </p:nvSpPr>
        <p:spPr>
          <a:xfrm>
            <a:off x="5750801" y="1092819"/>
            <a:ext cx="3200400" cy="2091055"/>
          </a:xfrm>
          <a:prstGeom prst="rect">
            <a:avLst/>
          </a:prstGeom>
        </p:spPr>
        <p:txBody>
          <a:bodyPr vert="horz" wrap="square" lIns="91440" tIns="45720" rIns="91440" bIns="45720" rtlCol="0">
            <a:noAutofit/>
          </a:bodyPr>
          <a:lstStyle/>
          <a:p>
            <a:pPr marL="0" indent="0">
              <a:buNone/>
            </a:pPr>
            <a:r>
              <a:rPr lang="en-US" sz="2200" dirty="0">
                <a:solidFill>
                  <a:srgbClr val="000000"/>
                </a:solidFill>
              </a:rPr>
              <a:t>Engage with students, parents and staff before and after school by being present in the schoolyard. </a:t>
            </a:r>
          </a:p>
        </p:txBody>
      </p:sp>
      <p:sp>
        <p:nvSpPr>
          <p:cNvPr id="6" name="TextBox 5"/>
          <p:cNvSpPr txBox="1"/>
          <p:nvPr/>
        </p:nvSpPr>
        <p:spPr>
          <a:xfrm>
            <a:off x="5750801" y="4389488"/>
            <a:ext cx="3200400" cy="1463040"/>
          </a:xfrm>
          <a:prstGeom prst="rect">
            <a:avLst/>
          </a:prstGeom>
        </p:spPr>
        <p:txBody>
          <a:bodyPr vert="horz" wrap="square" lIns="91440" tIns="45720" rIns="91440" bIns="45720" rtlCol="0">
            <a:noAutofit/>
          </a:bodyPr>
          <a:lstStyle/>
          <a:p>
            <a:pPr marL="0" indent="0">
              <a:buNone/>
            </a:pPr>
            <a:r>
              <a:rPr lang="en-US" sz="2200" dirty="0">
                <a:solidFill>
                  <a:srgbClr val="000000"/>
                </a:solidFill>
              </a:rPr>
              <a:t>For visual appeal; consider placing fruits, vegetables, and white milk in multiple places on the service line.</a:t>
            </a:r>
          </a:p>
        </p:txBody>
      </p:sp>
      <p:sp>
        <p:nvSpPr>
          <p:cNvPr id="8" name="TextBox 7"/>
          <p:cNvSpPr txBox="1"/>
          <p:nvPr/>
        </p:nvSpPr>
        <p:spPr>
          <a:xfrm>
            <a:off x="253388" y="1092819"/>
            <a:ext cx="3440934" cy="2091055"/>
          </a:xfrm>
          <a:prstGeom prst="rect">
            <a:avLst/>
          </a:prstGeom>
        </p:spPr>
        <p:txBody>
          <a:bodyPr vert="horz" wrap="square" lIns="91440" tIns="45720" rIns="91440" bIns="45720" rtlCol="0">
            <a:noAutofit/>
          </a:bodyPr>
          <a:lstStyle/>
          <a:p>
            <a:pPr marL="0" indent="0">
              <a:buNone/>
            </a:pPr>
            <a:r>
              <a:rPr lang="en-US" sz="2200" dirty="0">
                <a:solidFill>
                  <a:srgbClr val="000000"/>
                </a:solidFill>
              </a:rPr>
              <a:t>Exclamations like,</a:t>
            </a:r>
          </a:p>
          <a:p>
            <a:pPr marL="0" indent="0">
              <a:buNone/>
            </a:pPr>
            <a:r>
              <a:rPr lang="en-US" sz="2200" dirty="0">
                <a:solidFill>
                  <a:srgbClr val="000000"/>
                </a:solidFill>
              </a:rPr>
              <a:t> “Welcome to Café LA, Lisa” shows customers you are excited to see them, everybody likes it when you know their name!</a:t>
            </a:r>
          </a:p>
        </p:txBody>
      </p:sp>
      <p:sp>
        <p:nvSpPr>
          <p:cNvPr id="9" name="TextBox 8"/>
          <p:cNvSpPr txBox="1"/>
          <p:nvPr/>
        </p:nvSpPr>
        <p:spPr>
          <a:xfrm>
            <a:off x="253388" y="4556944"/>
            <a:ext cx="3200400" cy="1463040"/>
          </a:xfrm>
          <a:prstGeom prst="rect">
            <a:avLst/>
          </a:prstGeom>
        </p:spPr>
        <p:txBody>
          <a:bodyPr vert="horz" wrap="square" lIns="91440" tIns="45720" rIns="91440" bIns="45720" rtlCol="0">
            <a:noAutofit/>
          </a:bodyPr>
          <a:lstStyle/>
          <a:p>
            <a:pPr marL="0" indent="0">
              <a:buNone/>
            </a:pPr>
            <a:r>
              <a:rPr lang="en-US" sz="2200" dirty="0">
                <a:solidFill>
                  <a:srgbClr val="000000"/>
                </a:solidFill>
              </a:rPr>
              <a:t>Influence students toward healthy food choices by interacting with them during meal service.</a:t>
            </a:r>
          </a:p>
        </p:txBody>
      </p:sp>
    </p:spTree>
    <p:extLst>
      <p:ext uri="{BB962C8B-B14F-4D97-AF65-F5344CB8AC3E}">
        <p14:creationId xmlns:p14="http://schemas.microsoft.com/office/powerpoint/2010/main" val="25060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
                                            <p:graphicEl>
                                              <a:dgm id="{0759193F-455C-42B6-8FB6-AC039D278AA4}"/>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graphicEl>
                                              <a:dgm id="{66769443-2FCD-4711-B963-F2ACB4212939}"/>
                                            </p:graphic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graphicEl>
                                              <a:dgm id="{BBEB65FC-D739-407F-9287-4406A3508DF9}"/>
                                            </p:graphic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graphicEl>
                                              <a:dgm id="{05BFD23B-0EA0-487C-B3F1-E2D489B0D6DD}"/>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6BE9E433-B404-4B45-BBD0-F44E83918A6C}"/>
                                            </p:graphic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graphicEl>
                                              <a:dgm id="{8FE21753-A05B-4E9F-81B8-0D522B00804B}"/>
                                            </p:graphic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graphicEl>
                                              <a:dgm id="{6C2BE3C1-A803-4663-8B53-CFD1B7EDE62C}"/>
                                            </p:graphic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
                                            <p:graphicEl>
                                              <a:dgm id="{CA81D23F-6597-46B3-9299-69B125B4CD6C}"/>
                                            </p:graphic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
                                            <p:graphicEl>
                                              <a:dgm id="{23BA9BDA-E69C-49D9-8493-B9F4FB3B36D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1" grpId="0" nodeType="clickEffect">
                                  <p:stCondLst>
                                    <p:cond delay="0"/>
                                  </p:stCondLst>
                                  <p:endCondLst>
                                    <p:cond evt="onNext" delay="0">
                                      <p:tgtEl>
                                        <p:sldTgt/>
                                      </p:tgtEl>
                                    </p:cond>
                                  </p:endCondLst>
                                  <p:childTnLst>
                                    <p:set>
                                      <p:cBhvr>
                                        <p:cTn id="26" dur="indefinite"/>
                                        <p:tgtEl>
                                          <p:spTgt spid="5">
                                            <p:graphicEl>
                                              <a:dgm id="{BBEB65FC-D739-407F-9287-4406A3508DF9}"/>
                                            </p:graphicEl>
                                          </p:spTgt>
                                        </p:tgtEl>
                                        <p:attrNameLst>
                                          <p:attrName>fillcolor</p:attrName>
                                        </p:attrNameLst>
                                      </p:cBhvr>
                                      <p:to>
                                        <p:clrVal>
                                          <a:srgbClr val="0066FF"/>
                                        </p:clrVal>
                                      </p:to>
                                    </p:set>
                                    <p:set>
                                      <p:cBhvr>
                                        <p:cTn id="27" dur="indefinite"/>
                                        <p:tgtEl>
                                          <p:spTgt spid="5">
                                            <p:graphicEl>
                                              <a:dgm id="{BBEB65FC-D739-407F-9287-4406A3508DF9}"/>
                                            </p:graphicEl>
                                          </p:spTgt>
                                        </p:tgtEl>
                                        <p:attrNameLst>
                                          <p:attrName>fill.type</p:attrName>
                                        </p:attrNameLst>
                                      </p:cBhvr>
                                      <p:to>
                                        <p:strVal val="solid"/>
                                      </p:to>
                                    </p:set>
                                    <p:set>
                                      <p:cBhvr>
                                        <p:cTn id="28" dur="indefinite"/>
                                        <p:tgtEl>
                                          <p:spTgt spid="5">
                                            <p:graphicEl>
                                              <a:dgm id="{BBEB65FC-D739-407F-9287-4406A3508DF9}"/>
                                            </p:graphicEl>
                                          </p:spTgt>
                                        </p:tgtEl>
                                        <p:attrNameLst>
                                          <p:attrName>fill.on</p:attrName>
                                        </p:attrNameLst>
                                      </p:cBhvr>
                                      <p:to>
                                        <p:strVal val="true"/>
                                      </p:to>
                                    </p:set>
                                  </p:childTnLst>
                                </p:cTn>
                              </p:par>
                              <p:par>
                                <p:cTn id="29" presetID="2" presetClass="entr" presetSubtype="2"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mph" presetSubtype="1" repeatCount="indefinite" grpId="0" nodeType="clickEffect">
                                  <p:stCondLst>
                                    <p:cond delay="0"/>
                                  </p:stCondLst>
                                  <p:endCondLst>
                                    <p:cond evt="onNext" delay="0">
                                      <p:tgtEl>
                                        <p:sldTgt/>
                                      </p:tgtEl>
                                    </p:cond>
                                  </p:endCondLst>
                                  <p:childTnLst>
                                    <p:set>
                                      <p:cBhvr>
                                        <p:cTn id="36" dur="indefinite"/>
                                        <p:tgtEl>
                                          <p:spTgt spid="5">
                                            <p:graphicEl>
                                              <a:dgm id="{6BE9E433-B404-4B45-BBD0-F44E83918A6C}"/>
                                            </p:graphicEl>
                                          </p:spTgt>
                                        </p:tgtEl>
                                        <p:attrNameLst>
                                          <p:attrName>fillcolor</p:attrName>
                                        </p:attrNameLst>
                                      </p:cBhvr>
                                      <p:to>
                                        <p:clrVal>
                                          <a:srgbClr val="0066FF"/>
                                        </p:clrVal>
                                      </p:to>
                                    </p:set>
                                    <p:set>
                                      <p:cBhvr>
                                        <p:cTn id="37" dur="indefinite"/>
                                        <p:tgtEl>
                                          <p:spTgt spid="5">
                                            <p:graphicEl>
                                              <a:dgm id="{6BE9E433-B404-4B45-BBD0-F44E83918A6C}"/>
                                            </p:graphicEl>
                                          </p:spTgt>
                                        </p:tgtEl>
                                        <p:attrNameLst>
                                          <p:attrName>fill.type</p:attrName>
                                        </p:attrNameLst>
                                      </p:cBhvr>
                                      <p:to>
                                        <p:strVal val="solid"/>
                                      </p:to>
                                    </p:set>
                                    <p:set>
                                      <p:cBhvr>
                                        <p:cTn id="38" dur="indefinite"/>
                                        <p:tgtEl>
                                          <p:spTgt spid="5">
                                            <p:graphicEl>
                                              <a:dgm id="{6BE9E433-B404-4B45-BBD0-F44E83918A6C}"/>
                                            </p:graphicEl>
                                          </p:spTgt>
                                        </p:tgtEl>
                                        <p:attrNameLst>
                                          <p:attrName>fill.on</p:attrName>
                                        </p:attrNameLst>
                                      </p:cBhvr>
                                      <p:to>
                                        <p:strVal val="true"/>
                                      </p:to>
                                    </p:set>
                                  </p:childTnLst>
                                </p:cTn>
                              </p:par>
                              <p:par>
                                <p:cTn id="39" presetID="2" presetClass="entr" presetSubtype="2"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1" presetClass="exit" presetSubtype="0" fill="hold" grpId="1" nodeType="withEffect">
                                  <p:stCondLst>
                                    <p:cond delay="0"/>
                                  </p:stCondLst>
                                  <p:childTnLst>
                                    <p:set>
                                      <p:cBhvr>
                                        <p:cTn id="44" dur="1" fill="hold">
                                          <p:stCondLst>
                                            <p:cond delay="0"/>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1" grpId="0" nodeType="clickEffect">
                                  <p:stCondLst>
                                    <p:cond delay="0"/>
                                  </p:stCondLst>
                                  <p:endCondLst>
                                    <p:cond evt="onNext" delay="0">
                                      <p:tgtEl>
                                        <p:sldTgt/>
                                      </p:tgtEl>
                                    </p:cond>
                                  </p:endCondLst>
                                  <p:childTnLst>
                                    <p:set>
                                      <p:cBhvr>
                                        <p:cTn id="48" dur="indefinite"/>
                                        <p:tgtEl>
                                          <p:spTgt spid="5">
                                            <p:graphicEl>
                                              <a:dgm id="{6C2BE3C1-A803-4663-8B53-CFD1B7EDE62C}"/>
                                            </p:graphicEl>
                                          </p:spTgt>
                                        </p:tgtEl>
                                        <p:attrNameLst>
                                          <p:attrName>fillcolor</p:attrName>
                                        </p:attrNameLst>
                                      </p:cBhvr>
                                      <p:to>
                                        <p:clrVal>
                                          <a:srgbClr val="0066FF"/>
                                        </p:clrVal>
                                      </p:to>
                                    </p:set>
                                    <p:set>
                                      <p:cBhvr>
                                        <p:cTn id="49" dur="indefinite"/>
                                        <p:tgtEl>
                                          <p:spTgt spid="5">
                                            <p:graphicEl>
                                              <a:dgm id="{6C2BE3C1-A803-4663-8B53-CFD1B7EDE62C}"/>
                                            </p:graphicEl>
                                          </p:spTgt>
                                        </p:tgtEl>
                                        <p:attrNameLst>
                                          <p:attrName>fill.type</p:attrName>
                                        </p:attrNameLst>
                                      </p:cBhvr>
                                      <p:to>
                                        <p:strVal val="solid"/>
                                      </p:to>
                                    </p:set>
                                    <p:set>
                                      <p:cBhvr>
                                        <p:cTn id="50" dur="indefinite"/>
                                        <p:tgtEl>
                                          <p:spTgt spid="5">
                                            <p:graphicEl>
                                              <a:dgm id="{6C2BE3C1-A803-4663-8B53-CFD1B7EDE62C}"/>
                                            </p:graphicEl>
                                          </p:spTgt>
                                        </p:tgtEl>
                                        <p:attrNameLst>
                                          <p:attrName>fill.on</p:attrName>
                                        </p:attrNameLst>
                                      </p:cBhvr>
                                      <p:to>
                                        <p:strVal val="true"/>
                                      </p:to>
                                    </p:set>
                                  </p:childTnLst>
                                </p:cTn>
                              </p:par>
                              <p:par>
                                <p:cTn id="51" presetID="2" presetClass="entr" presetSubtype="8"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0-#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1" presetClass="exit" presetSubtype="0" fill="hold" grpId="1" nodeType="withEffect">
                                  <p:stCondLst>
                                    <p:cond delay="0"/>
                                  </p:stCondLst>
                                  <p:childTnLst>
                                    <p:set>
                                      <p:cBhvr>
                                        <p:cTn id="56" dur="1" fill="hold">
                                          <p:stCondLst>
                                            <p:cond delay="0"/>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1" repeatCount="indefinite" grpId="0" nodeType="clickEffect">
                                  <p:stCondLst>
                                    <p:cond delay="0"/>
                                  </p:stCondLst>
                                  <p:endCondLst>
                                    <p:cond evt="onNext" delay="0">
                                      <p:tgtEl>
                                        <p:sldTgt/>
                                      </p:tgtEl>
                                    </p:cond>
                                  </p:endCondLst>
                                  <p:childTnLst>
                                    <p:set>
                                      <p:cBhvr>
                                        <p:cTn id="60" dur="indefinite"/>
                                        <p:tgtEl>
                                          <p:spTgt spid="5">
                                            <p:graphicEl>
                                              <a:dgm id="{23BA9BDA-E69C-49D9-8493-B9F4FB3B36D4}"/>
                                            </p:graphicEl>
                                          </p:spTgt>
                                        </p:tgtEl>
                                        <p:attrNameLst>
                                          <p:attrName>fillcolor</p:attrName>
                                        </p:attrNameLst>
                                      </p:cBhvr>
                                      <p:to>
                                        <p:clrVal>
                                          <a:srgbClr val="0066FF"/>
                                        </p:clrVal>
                                      </p:to>
                                    </p:set>
                                    <p:set>
                                      <p:cBhvr>
                                        <p:cTn id="61" dur="indefinite"/>
                                        <p:tgtEl>
                                          <p:spTgt spid="5">
                                            <p:graphicEl>
                                              <a:dgm id="{23BA9BDA-E69C-49D9-8493-B9F4FB3B36D4}"/>
                                            </p:graphicEl>
                                          </p:spTgt>
                                        </p:tgtEl>
                                        <p:attrNameLst>
                                          <p:attrName>fill.type</p:attrName>
                                        </p:attrNameLst>
                                      </p:cBhvr>
                                      <p:to>
                                        <p:strVal val="solid"/>
                                      </p:to>
                                    </p:set>
                                    <p:set>
                                      <p:cBhvr>
                                        <p:cTn id="62" dur="indefinite"/>
                                        <p:tgtEl>
                                          <p:spTgt spid="5">
                                            <p:graphicEl>
                                              <a:dgm id="{23BA9BDA-E69C-49D9-8493-B9F4FB3B36D4}"/>
                                            </p:graphicEl>
                                          </p:spTgt>
                                        </p:tgtEl>
                                        <p:attrNameLst>
                                          <p:attrName>fill.on</p:attrName>
                                        </p:attrNameLst>
                                      </p:cBhvr>
                                      <p:to>
                                        <p:strVal val="true"/>
                                      </p:to>
                                    </p:set>
                                  </p:childTnLst>
                                </p:cTn>
                              </p:par>
                              <p:par>
                                <p:cTn id="63" presetID="2" presetClass="entr" presetSubtype="8"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0-#ppt_w/2"/>
                                          </p:val>
                                        </p:tav>
                                        <p:tav tm="100000">
                                          <p:val>
                                            <p:strVal val="#ppt_x"/>
                                          </p:val>
                                        </p:tav>
                                      </p:tavLst>
                                    </p:anim>
                                    <p:anim calcmode="lin" valueType="num">
                                      <p:cBhvr additive="base">
                                        <p:cTn id="66" dur="500" fill="hold"/>
                                        <p:tgtEl>
                                          <p:spTgt spid="8"/>
                                        </p:tgtEl>
                                        <p:attrNameLst>
                                          <p:attrName>ppt_y</p:attrName>
                                        </p:attrNameLst>
                                      </p:cBhvr>
                                      <p:tavLst>
                                        <p:tav tm="0">
                                          <p:val>
                                            <p:strVal val="#ppt_y"/>
                                          </p:val>
                                        </p:tav>
                                        <p:tav tm="100000">
                                          <p:val>
                                            <p:strVal val="#ppt_y"/>
                                          </p:val>
                                        </p:tav>
                                      </p:tavLst>
                                    </p:anim>
                                  </p:childTnLst>
                                </p:cTn>
                              </p:par>
                              <p:par>
                                <p:cTn id="67" presetID="1" presetClass="exit" presetSubtype="0" fill="hold" grpId="1"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p:bldSub>
      </p:bldGraphic>
      <p:bldGraphic spid="5" grpId="1">
        <p:bldSub>
          <a:bldDgm/>
        </p:bldSub>
      </p:bldGraphic>
      <p:bldP spid="2" grpId="0"/>
      <p:bldP spid="2" grpId="1"/>
      <p:bldP spid="6" grpId="0"/>
      <p:bldP spid="6" grpId="1"/>
      <p:bldP spid="8" grpId="0"/>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46307" y="470939"/>
            <a:ext cx="5306092" cy="46324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8000"/>
              </a:solidFill>
              <a:effectLst/>
              <a:uLnTx/>
              <a:uFillTx/>
              <a:latin typeface="Calibri"/>
              <a:ea typeface="+mn-ea"/>
              <a:cs typeface="+mn-cs"/>
            </a:endParaRPr>
          </a:p>
        </p:txBody>
      </p:sp>
      <p:sp>
        <p:nvSpPr>
          <p:cNvPr id="5" name="TextBox 4"/>
          <p:cNvSpPr txBox="1"/>
          <p:nvPr/>
        </p:nvSpPr>
        <p:spPr>
          <a:xfrm>
            <a:off x="2842108" y="2019449"/>
            <a:ext cx="5845333" cy="2677656"/>
          </a:xfrm>
          <a:prstGeom prst="rect">
            <a:avLst/>
          </a:prstGeom>
          <a:noFill/>
        </p:spPr>
        <p:txBody>
          <a:bodyPr wrap="square" rtlCol="0">
            <a:spAutoFit/>
          </a:bodyPr>
          <a:lstStyle/>
          <a:p>
            <a:pPr lvl="0">
              <a:defRPr/>
            </a:pPr>
            <a:r>
              <a:rPr kumimoji="0" lang="en-US" sz="2800" i="0" u="none" strike="noStrike" kern="1200" cap="none" spc="0" normalizeH="0" baseline="0" noProof="0" dirty="0">
                <a:ln>
                  <a:noFill/>
                </a:ln>
                <a:solidFill>
                  <a:srgbClr val="000000"/>
                </a:solidFill>
                <a:effectLst/>
                <a:uLnTx/>
                <a:uFillTx/>
                <a:latin typeface="Calibri"/>
                <a:ea typeface="+mn-ea"/>
                <a:cs typeface="+mn-cs"/>
              </a:rPr>
              <a:t>When faced</a:t>
            </a:r>
            <a:r>
              <a:rPr kumimoji="0" lang="en-US" sz="2800" i="0" u="none" strike="noStrike" kern="1200" cap="none" spc="0" normalizeH="0" noProof="0" dirty="0">
                <a:ln>
                  <a:noFill/>
                </a:ln>
                <a:solidFill>
                  <a:srgbClr val="000000"/>
                </a:solidFill>
                <a:effectLst/>
                <a:uLnTx/>
                <a:uFillTx/>
                <a:latin typeface="Calibri"/>
                <a:ea typeface="+mn-ea"/>
                <a:cs typeface="+mn-cs"/>
              </a:rPr>
              <a:t> with issues that will effect your participation due to a lack of customer buy-in, </a:t>
            </a:r>
            <a:r>
              <a:rPr lang="en-US" sz="2800" dirty="0">
                <a:solidFill>
                  <a:srgbClr val="000000"/>
                </a:solidFill>
              </a:rPr>
              <a:t>use the DPIE approach to solve participation issues as they arise during any meal serving period.</a:t>
            </a:r>
            <a:endParaRPr kumimoji="0" lang="en-US" sz="220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p:cNvSpPr txBox="1"/>
          <p:nvPr/>
        </p:nvSpPr>
        <p:spPr>
          <a:xfrm>
            <a:off x="1715466" y="1573663"/>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7" name="TextBox 6"/>
          <p:cNvSpPr txBox="1"/>
          <p:nvPr/>
        </p:nvSpPr>
        <p:spPr>
          <a:xfrm>
            <a:off x="1715466" y="2622259"/>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t>
            </a:r>
          </a:p>
        </p:txBody>
      </p:sp>
      <p:sp>
        <p:nvSpPr>
          <p:cNvPr id="8" name="TextBox 7"/>
          <p:cNvSpPr txBox="1"/>
          <p:nvPr/>
        </p:nvSpPr>
        <p:spPr>
          <a:xfrm>
            <a:off x="1715466" y="3695660"/>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a:t>
            </a:r>
          </a:p>
        </p:txBody>
      </p:sp>
      <p:sp>
        <p:nvSpPr>
          <p:cNvPr id="9" name="TextBox 8"/>
          <p:cNvSpPr txBox="1"/>
          <p:nvPr/>
        </p:nvSpPr>
        <p:spPr>
          <a:xfrm>
            <a:off x="1715466" y="4774641"/>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t>
            </a:r>
          </a:p>
        </p:txBody>
      </p:sp>
      <p:pic>
        <p:nvPicPr>
          <p:cNvPr id="4098" name="Picture 2" descr="http://icons.iconarchive.com/icons/icons8/windows-8/512/Programming-Search-Property-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45" y="1557621"/>
            <a:ext cx="938972" cy="9389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log.sols.co.s3.amazonaws.com/blog/wp-content/uploads/2015/02/Prescribe-Icon_100x100-01.png"/>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671031" y="2606217"/>
            <a:ext cx="920976" cy="912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nang-residence.com/wp-content/themes/cyber-cats/img/contact/refresh.png"/>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576917" y="3722164"/>
            <a:ext cx="1015090" cy="81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biLevel thresh="75000"/>
          </a:blip>
          <a:stretch>
            <a:fillRect/>
          </a:stretch>
        </p:blipFill>
        <p:spPr>
          <a:xfrm>
            <a:off x="212036" y="4678905"/>
            <a:ext cx="1366500" cy="1023556"/>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DPIE to get Buy-In</a:t>
            </a:r>
          </a:p>
        </p:txBody>
      </p:sp>
    </p:spTree>
    <p:extLst>
      <p:ext uri="{BB962C8B-B14F-4D97-AF65-F5344CB8AC3E}">
        <p14:creationId xmlns:p14="http://schemas.microsoft.com/office/powerpoint/2010/main" val="122922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46307" y="470939"/>
            <a:ext cx="5306092" cy="46324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8000"/>
              </a:solidFill>
              <a:effectLst/>
              <a:uLnTx/>
              <a:uFillTx/>
              <a:latin typeface="Calibri"/>
              <a:ea typeface="+mn-ea"/>
              <a:cs typeface="+mn-cs"/>
            </a:endParaRPr>
          </a:p>
        </p:txBody>
      </p:sp>
      <p:sp>
        <p:nvSpPr>
          <p:cNvPr id="5" name="TextBox 4"/>
          <p:cNvSpPr txBox="1"/>
          <p:nvPr/>
        </p:nvSpPr>
        <p:spPr>
          <a:xfrm>
            <a:off x="2783716" y="1455114"/>
            <a:ext cx="5845333"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Diagnose: </a:t>
            </a:r>
            <a:r>
              <a:rPr kumimoji="0" lang="en-US" sz="2200" b="0" i="0" u="none" strike="noStrike" kern="1200" cap="none" spc="0" normalizeH="0" baseline="0" noProof="0" dirty="0">
                <a:ln>
                  <a:noFill/>
                </a:ln>
                <a:solidFill>
                  <a:srgbClr val="000000"/>
                </a:solidFill>
                <a:effectLst/>
                <a:uLnTx/>
                <a:uFillTx/>
                <a:latin typeface="Calibri"/>
                <a:ea typeface="+mn-ea"/>
                <a:cs typeface="+mn-cs"/>
              </a:rPr>
              <a:t>Determine what is already working and what is not.</a:t>
            </a:r>
          </a:p>
        </p:txBody>
      </p:sp>
      <p:sp>
        <p:nvSpPr>
          <p:cNvPr id="6" name="TextBox 5"/>
          <p:cNvSpPr txBox="1"/>
          <p:nvPr/>
        </p:nvSpPr>
        <p:spPr>
          <a:xfrm>
            <a:off x="1715466" y="1573663"/>
            <a:ext cx="992650"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7" name="TextBox 6"/>
          <p:cNvSpPr txBox="1"/>
          <p:nvPr/>
        </p:nvSpPr>
        <p:spPr>
          <a:xfrm>
            <a:off x="1715466" y="2622259"/>
            <a:ext cx="992650" cy="83099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P</a:t>
            </a:r>
          </a:p>
        </p:txBody>
      </p:sp>
      <p:sp>
        <p:nvSpPr>
          <p:cNvPr id="8" name="TextBox 7"/>
          <p:cNvSpPr txBox="1"/>
          <p:nvPr/>
        </p:nvSpPr>
        <p:spPr>
          <a:xfrm>
            <a:off x="1715466" y="3695660"/>
            <a:ext cx="992650" cy="830997"/>
          </a:xfrm>
          <a:prstGeom prst="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a:t>
            </a:r>
          </a:p>
        </p:txBody>
      </p:sp>
      <p:sp>
        <p:nvSpPr>
          <p:cNvPr id="9" name="TextBox 8"/>
          <p:cNvSpPr txBox="1"/>
          <p:nvPr/>
        </p:nvSpPr>
        <p:spPr>
          <a:xfrm>
            <a:off x="1715466" y="4774641"/>
            <a:ext cx="992650" cy="830997"/>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t>
            </a:r>
          </a:p>
        </p:txBody>
      </p:sp>
      <p:sp>
        <p:nvSpPr>
          <p:cNvPr id="11" name="TextBox 10"/>
          <p:cNvSpPr txBox="1"/>
          <p:nvPr/>
        </p:nvSpPr>
        <p:spPr>
          <a:xfrm>
            <a:off x="2783717" y="2487132"/>
            <a:ext cx="5845333"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Prescribe: </a:t>
            </a:r>
            <a:r>
              <a:rPr kumimoji="0" lang="en-US" sz="2200" b="0" i="0" u="none" strike="noStrike" kern="1200" cap="none" spc="0" normalizeH="0" baseline="0" noProof="0" dirty="0">
                <a:ln>
                  <a:noFill/>
                </a:ln>
                <a:solidFill>
                  <a:srgbClr val="000000"/>
                </a:solidFill>
                <a:effectLst/>
                <a:uLnTx/>
                <a:uFillTx/>
                <a:latin typeface="Calibri"/>
                <a:ea typeface="+mn-ea"/>
                <a:cs typeface="+mn-cs"/>
              </a:rPr>
              <a:t>Recommend changes that could lead to increasing participation.</a:t>
            </a:r>
          </a:p>
        </p:txBody>
      </p:sp>
      <p:sp>
        <p:nvSpPr>
          <p:cNvPr id="17" name="TextBox 16"/>
          <p:cNvSpPr txBox="1"/>
          <p:nvPr/>
        </p:nvSpPr>
        <p:spPr>
          <a:xfrm>
            <a:off x="2755141" y="3477126"/>
            <a:ext cx="587390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Implement: </a:t>
            </a:r>
            <a:r>
              <a:rPr kumimoji="0" lang="en-US" sz="2200" b="0" i="0" u="none" strike="noStrike" kern="1200" cap="none" spc="0" normalizeH="0" baseline="0" noProof="0" dirty="0">
                <a:ln>
                  <a:noFill/>
                </a:ln>
                <a:solidFill>
                  <a:srgbClr val="000000"/>
                </a:solidFill>
                <a:effectLst/>
                <a:uLnTx/>
                <a:uFillTx/>
                <a:latin typeface="Calibri"/>
                <a:ea typeface="+mn-ea"/>
                <a:cs typeface="+mn-cs"/>
              </a:rPr>
              <a:t>Make easy changes which complement your meal program and lead to an increase in participation. </a:t>
            </a:r>
          </a:p>
        </p:txBody>
      </p:sp>
      <p:sp>
        <p:nvSpPr>
          <p:cNvPr id="18" name="TextBox 17"/>
          <p:cNvSpPr txBox="1"/>
          <p:nvPr/>
        </p:nvSpPr>
        <p:spPr>
          <a:xfrm>
            <a:off x="2755141" y="4609084"/>
            <a:ext cx="587390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Evaluate: </a:t>
            </a:r>
            <a:r>
              <a:rPr kumimoji="0" lang="en-US" sz="2200" b="0" i="0" u="none" strike="noStrike" kern="1200" cap="none" spc="0" normalizeH="0" baseline="0" noProof="0" dirty="0">
                <a:ln>
                  <a:noFill/>
                </a:ln>
                <a:solidFill>
                  <a:srgbClr val="000000"/>
                </a:solidFill>
                <a:effectLst/>
                <a:uLnTx/>
                <a:uFillTx/>
                <a:latin typeface="Calibri"/>
                <a:ea typeface="+mn-ea"/>
                <a:cs typeface="+mn-cs"/>
              </a:rPr>
              <a:t>Measure and analyze how the changes influence a difference in participation counts after implementation.</a:t>
            </a:r>
          </a:p>
        </p:txBody>
      </p:sp>
      <p:pic>
        <p:nvPicPr>
          <p:cNvPr id="4098" name="Picture 2" descr="http://icons.iconarchive.com/icons/icons8/windows-8/512/Programming-Search-Property-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45" y="1557621"/>
            <a:ext cx="938972" cy="9389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log.sols.co.s3.amazonaws.com/blog/wp-content/uploads/2015/02/Prescribe-Icon_100x100-01.png"/>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671031" y="2606217"/>
            <a:ext cx="920976" cy="912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enang-residence.com/wp-content/themes/cyber-cats/img/contact/refresh.png"/>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576917" y="3722164"/>
            <a:ext cx="1015090" cy="81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biLevel thresh="75000"/>
          </a:blip>
          <a:stretch>
            <a:fillRect/>
          </a:stretch>
        </p:blipFill>
        <p:spPr>
          <a:xfrm>
            <a:off x="212036" y="4678905"/>
            <a:ext cx="1366500" cy="1023556"/>
          </a:xfrm>
          <a:prstGeom prst="rect">
            <a:avLst/>
          </a:prstGeom>
        </p:spPr>
      </p:pic>
      <p:sp>
        <p:nvSpPr>
          <p:cNvPr id="16" name="Title 1"/>
          <p:cNvSpPr txBox="1">
            <a:spLocks/>
          </p:cNvSpPr>
          <p:nvPr/>
        </p:nvSpPr>
        <p:spPr>
          <a:xfrm>
            <a:off x="0" y="6950"/>
            <a:ext cx="9144000" cy="9144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sz="4000" b="1" dirty="0">
                <a:solidFill>
                  <a:srgbClr val="000000"/>
                </a:solidFill>
              </a:rPr>
              <a:t>The D-P-I-E Process For Problem Solving</a:t>
            </a:r>
          </a:p>
        </p:txBody>
      </p:sp>
    </p:spTree>
    <p:extLst>
      <p:ext uri="{BB962C8B-B14F-4D97-AF65-F5344CB8AC3E}">
        <p14:creationId xmlns:p14="http://schemas.microsoft.com/office/powerpoint/2010/main" val="4888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1"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0FFF164C-F6FA-4982-8D5D-CA3FDEE91E60}"/>
  <p:tag name="ATHENA.CUSTOMXMLCONTENT" val="&lt;?xml version=&quot;1.0&quot;?&gt;&lt;athena xmlns=&quot;http://schemas.microsoft.com/edu/athena&quot; version=&quot;0.1.3885.0&quot;&gt;&lt;timings duration=&quot;4694&quot;/&gt;&lt;/athena&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CC8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40000" lnSpcReduction="20000"/>
      </a:bodyPr>
      <a:lstStyle>
        <a:defPPr marL="0" indent="0">
          <a:buNone/>
          <a:defRPr sz="6500" dirty="0" smtClean="0">
            <a:solidFill>
              <a:srgbClr val="000000"/>
            </a:solidFill>
          </a:defRPr>
        </a:defPPr>
      </a:lstStyle>
    </a:txDef>
  </a:objectDefaults>
  <a:extraClrSchemeLst/>
</a:theme>
</file>

<file path=ppt/theme/theme4.xml><?xml version="1.0" encoding="utf-8"?>
<a:theme xmlns:a="http://schemas.openxmlformats.org/drawingml/2006/main" name="7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5.xml><?xml version="1.0" encoding="utf-8"?>
<a:theme xmlns:a="http://schemas.openxmlformats.org/drawingml/2006/main" name="7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7.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athena xmlns="http://schemas.microsoft.com/edu/athena" version="0.1.3885.0">
  <timings duration="4694"/>
</athena>
</file>

<file path=customXml/itemProps1.xml><?xml version="1.0" encoding="utf-8"?>
<ds:datastoreItem xmlns:ds="http://schemas.openxmlformats.org/officeDocument/2006/customXml" ds:itemID="{CD0B278F-8423-436B-A426-0A2C48196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D3A443-4F94-4CAA-BA87-3F097F485B14}">
  <ds:schemaRefs>
    <ds:schemaRef ds:uri="http://schemas.microsoft.com/sharepoint/v3/contenttype/forms"/>
  </ds:schemaRefs>
</ds:datastoreItem>
</file>

<file path=customXml/itemProps3.xml><?xml version="1.0" encoding="utf-8"?>
<ds:datastoreItem xmlns:ds="http://schemas.openxmlformats.org/officeDocument/2006/customXml" ds:itemID="{0FFF164C-F6FA-4982-8D5D-CA3FDEE91E60}">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116976</TotalTime>
  <Words>6714</Words>
  <Application>Microsoft Office PowerPoint</Application>
  <PresentationFormat>On-screen Show (4:3)</PresentationFormat>
  <Paragraphs>702</Paragraphs>
  <Slides>62</Slides>
  <Notes>62</Notes>
  <HiddenSlides>8</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62</vt:i4>
      </vt:variant>
    </vt:vector>
  </HeadingPairs>
  <TitlesOfParts>
    <vt:vector size="77" baseType="lpstr">
      <vt:lpstr>Arial</vt:lpstr>
      <vt:lpstr>Arial Black</vt:lpstr>
      <vt:lpstr>Calibri</vt:lpstr>
      <vt:lpstr>Calibri Light</vt:lpstr>
      <vt:lpstr>Comic Sans MS</vt:lpstr>
      <vt:lpstr>Symbol</vt:lpstr>
      <vt:lpstr>Times New Roman</vt:lpstr>
      <vt:lpstr>Wingdings</vt:lpstr>
      <vt:lpstr>Office Theme</vt:lpstr>
      <vt:lpstr>2_Office Theme</vt:lpstr>
      <vt:lpstr>1_Cafe LA design1</vt:lpstr>
      <vt:lpstr>7_LAUSD</vt:lpstr>
      <vt:lpstr>7_2014 Cafe LA Presentation template</vt:lpstr>
      <vt:lpstr>LAUSD Real</vt:lpstr>
      <vt:lpstr>Retrospect</vt:lpstr>
      <vt:lpstr>PowerPoint Presentation</vt:lpstr>
      <vt:lpstr>Overview</vt:lpstr>
      <vt:lpstr>Objective</vt:lpstr>
      <vt:lpstr>Know Your Customers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Participation Builder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Of Increasing Participation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Dalessandro, Philip</cp:lastModifiedBy>
  <cp:revision>2698</cp:revision>
  <cp:lastPrinted>2020-02-14T15:32:52Z</cp:lastPrinted>
  <dcterms:created xsi:type="dcterms:W3CDTF">2014-04-30T20:12:51Z</dcterms:created>
  <dcterms:modified xsi:type="dcterms:W3CDTF">2024-09-09T19:05:39Z</dcterms:modified>
</cp:coreProperties>
</file>